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notesMasterIdLst>
    <p:notesMasterId r:id="rId16"/>
  </p:notesMasterIdLst>
  <p:sldIdLst>
    <p:sldId id="256" r:id="rId3"/>
    <p:sldId id="257" r:id="rId4"/>
    <p:sldId id="258" r:id="rId5"/>
    <p:sldId id="259" r:id="rId6"/>
    <p:sldId id="282" r:id="rId7"/>
    <p:sldId id="292" r:id="rId8"/>
    <p:sldId id="291" r:id="rId9"/>
    <p:sldId id="293" r:id="rId10"/>
    <p:sldId id="319" r:id="rId11"/>
    <p:sldId id="320" r:id="rId12"/>
    <p:sldId id="283" r:id="rId13"/>
    <p:sldId id="294" r:id="rId14"/>
    <p:sldId id="280" r:id="rId1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BB8E1"/>
    <a:srgbClr val="4098D4"/>
    <a:srgbClr val="1F608B"/>
    <a:srgbClr val="58A6DA"/>
    <a:srgbClr val="2980B9"/>
    <a:srgbClr val="FC611F"/>
    <a:srgbClr val="7B9B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75" autoAdjust="0"/>
    <p:restoredTop sz="94660"/>
  </p:normalViewPr>
  <p:slideViewPr>
    <p:cSldViewPr snapToGrid="0">
      <p:cViewPr varScale="1">
        <p:scale>
          <a:sx n="81" d="100"/>
          <a:sy n="81" d="100"/>
        </p:scale>
        <p:origin x="614" y="48"/>
      </p:cViewPr>
      <p:guideLst/>
    </p:cSldViewPr>
  </p:slideViewPr>
  <p:notesTextViewPr>
    <p:cViewPr>
      <p:scale>
        <a:sx n="1" d="1"/>
        <a:sy n="1" d="1"/>
      </p:scale>
      <p:origin x="0" y="0"/>
    </p:cViewPr>
  </p:notesTextViewPr>
  <p:sorterViewPr>
    <p:cViewPr>
      <p:scale>
        <a:sx n="100" d="100"/>
        <a:sy n="100" d="100"/>
      </p:scale>
      <p:origin x="0" y="-466"/>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2.png>
</file>

<file path=ppt/media/image3.png>
</file>

<file path=ppt/media/image4.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321869-FDA3-4BD2-86A7-F72C2C5F369F}" type="datetimeFigureOut">
              <a:rPr lang="zh-CN" altLang="en-US" smtClean="0"/>
              <a:t>2019/11/28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E560D7-5DD8-4BAD-A65B-D8B626E1F325}"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4E560D7-5DD8-4BAD-A65B-D8B626E1F325}" type="slidenum">
              <a:rPr lang="zh-CN" altLang="en-US" smtClean="0"/>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E560D7-5DD8-4BAD-A65B-D8B626E1F325}"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E560D7-5DD8-4BAD-A65B-D8B626E1F325}"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4E560D7-5DD8-4BAD-A65B-D8B626E1F325}" type="slidenum">
              <a:rPr lang="zh-CN" altLang="en-US" smtClean="0"/>
              <a:t>4</a:t>
            </a:fld>
            <a:endParaRPr lang="zh-CN" altLang="en-US"/>
          </a:p>
        </p:txBody>
      </p:sp>
    </p:spTree>
    <p:extLst>
      <p:ext uri="{BB962C8B-B14F-4D97-AF65-F5344CB8AC3E}">
        <p14:creationId xmlns:p14="http://schemas.microsoft.com/office/powerpoint/2010/main" val="38561763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E560D7-5DD8-4BAD-A65B-D8B626E1F325}"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E560D7-5DD8-4BAD-A65B-D8B626E1F325}" type="slidenum">
              <a:rPr lang="zh-CN" altLang="en-US" smtClean="0"/>
              <a:t>7</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E560D7-5DD8-4BAD-A65B-D8B626E1F325}" type="slidenum">
              <a:rPr lang="zh-CN" altLang="en-US" smtClean="0"/>
              <a:t>9</a:t>
            </a:fld>
            <a:endParaRPr lang="zh-CN" altLang="en-US"/>
          </a:p>
        </p:txBody>
      </p:sp>
    </p:spTree>
    <p:extLst>
      <p:ext uri="{BB962C8B-B14F-4D97-AF65-F5344CB8AC3E}">
        <p14:creationId xmlns:p14="http://schemas.microsoft.com/office/powerpoint/2010/main" val="42357495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24E560D7-5DD8-4BAD-A65B-D8B626E1F325}"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t>11</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竖排标题与文本">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竖排标题与文本">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Tree>
  </p:cSld>
  <p:clrMapOvr>
    <a:masterClrMapping/>
  </p:clrMapOvr>
  <p:transition spd="slow" advTm="0">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advTm="0">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spd="slow" advTm="0">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1" name="矩形 700"/>
          <p:cNvSpPr/>
          <p:nvPr/>
        </p:nvSpPr>
        <p:spPr>
          <a:xfrm>
            <a:off x="-284480" y="0"/>
            <a:ext cx="12192000" cy="6858000"/>
          </a:xfrm>
          <a:prstGeom prst="rect">
            <a:avLst/>
          </a:prstGeom>
          <a:solidFill>
            <a:srgbClr val="1F608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9" name="矩形 259"/>
          <p:cNvSpPr>
            <a:spLocks noChangeArrowheads="1"/>
          </p:cNvSpPr>
          <p:nvPr/>
        </p:nvSpPr>
        <p:spPr bwMode="auto">
          <a:xfrm>
            <a:off x="406686" y="659011"/>
            <a:ext cx="5500450" cy="1846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Font typeface="Arial" panose="020B0604020202020204" pitchFamily="34" charset="0"/>
              <a:buNone/>
            </a:pPr>
            <a:r>
              <a:rPr lang="zh-CN" altLang="en-US" sz="6000" b="1" dirty="0">
                <a:solidFill>
                  <a:schemeClr val="bg1"/>
                </a:solidFill>
                <a:effectLst>
                  <a:outerShdw blurRad="38100" dist="38100" dir="2700000" algn="tl">
                    <a:srgbClr val="000000">
                      <a:alpha val="43137"/>
                    </a:srgbClr>
                  </a:outerShdw>
                </a:effectLst>
                <a:cs typeface="Arial" panose="020B0604020202020204" pitchFamily="34" charset="0"/>
              </a:rPr>
              <a:t>二叉树的左子右兄表示法</a:t>
            </a:r>
            <a:endParaRPr lang="zh-CN" sz="6000" b="1" dirty="0">
              <a:solidFill>
                <a:schemeClr val="bg1"/>
              </a:solidFill>
              <a:effectLst>
                <a:outerShdw blurRad="38100" dist="38100" dir="2700000" algn="tl">
                  <a:srgbClr val="000000">
                    <a:alpha val="43137"/>
                  </a:srgbClr>
                </a:outerShdw>
              </a:effectLst>
              <a:cs typeface="Arial" panose="020B0604020202020204" pitchFamily="34" charset="0"/>
            </a:endParaRPr>
          </a:p>
        </p:txBody>
      </p:sp>
      <p:sp>
        <p:nvSpPr>
          <p:cNvPr id="680" name="矩形 259"/>
          <p:cNvSpPr>
            <a:spLocks noChangeArrowheads="1"/>
          </p:cNvSpPr>
          <p:nvPr/>
        </p:nvSpPr>
        <p:spPr bwMode="auto">
          <a:xfrm>
            <a:off x="406307" y="3479761"/>
            <a:ext cx="56774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Font typeface="Arial" panose="020B0604020202020204" pitchFamily="34" charset="0"/>
              <a:buNone/>
            </a:pPr>
            <a:r>
              <a:rPr lang="zh-CN" altLang="en-US" sz="1800" dirty="0">
                <a:solidFill>
                  <a:schemeClr val="bg1"/>
                </a:solidFill>
                <a:effectLst>
                  <a:outerShdw blurRad="38100" dist="38100" dir="2700000" algn="tl">
                    <a:srgbClr val="000000">
                      <a:alpha val="43137"/>
                    </a:srgbClr>
                  </a:outerShdw>
                </a:effectLst>
                <a:cs typeface="Arial" panose="020B0604020202020204" pitchFamily="34" charset="0"/>
              </a:rPr>
              <a:t>小组成员：潘振鹏、邓梓楠、舒俊锋、潘浩翔</a:t>
            </a:r>
            <a:endParaRPr lang="en-US" altLang="zh-CN" sz="1800" dirty="0">
              <a:solidFill>
                <a:schemeClr val="bg1"/>
              </a:solidFill>
              <a:effectLst>
                <a:outerShdw blurRad="38100" dist="38100" dir="2700000" algn="tl">
                  <a:srgbClr val="000000">
                    <a:alpha val="43137"/>
                  </a:srgbClr>
                </a:outerShdw>
              </a:effectLst>
              <a:cs typeface="Arial" panose="020B0604020202020204" pitchFamily="34" charset="0"/>
            </a:endParaRPr>
          </a:p>
        </p:txBody>
      </p:sp>
      <p:grpSp>
        <p:nvGrpSpPr>
          <p:cNvPr id="3" name="组合 2"/>
          <p:cNvGrpSpPr/>
          <p:nvPr/>
        </p:nvGrpSpPr>
        <p:grpSpPr>
          <a:xfrm>
            <a:off x="6380481" y="189546"/>
            <a:ext cx="5550470" cy="6858000"/>
            <a:chOff x="6289041" y="514666"/>
            <a:chExt cx="5550470" cy="6858000"/>
          </a:xfrm>
        </p:grpSpPr>
        <p:pic>
          <p:nvPicPr>
            <p:cNvPr id="700" name="图片 69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89041" y="514666"/>
              <a:ext cx="5550470" cy="6858000"/>
            </a:xfrm>
            <a:prstGeom prst="rect">
              <a:avLst/>
            </a:prstGeom>
          </p:spPr>
        </p:pic>
        <p:sp>
          <p:nvSpPr>
            <p:cNvPr id="2" name="文本框 1"/>
            <p:cNvSpPr txBox="1"/>
            <p:nvPr/>
          </p:nvSpPr>
          <p:spPr>
            <a:xfrm>
              <a:off x="7347236" y="1938509"/>
              <a:ext cx="3434080" cy="2123658"/>
            </a:xfrm>
            <a:prstGeom prst="rect">
              <a:avLst/>
            </a:prstGeom>
            <a:solidFill>
              <a:srgbClr val="1F608B"/>
            </a:solidFill>
          </p:spPr>
          <p:txBody>
            <a:bodyPr wrap="square" rtlCol="0">
              <a:spAutoFit/>
            </a:bodyPr>
            <a:lstStyle/>
            <a:p>
              <a:pPr algn="ctr"/>
              <a:r>
                <a:rPr lang="en-US" altLang="zh-CN" sz="4400" dirty="0">
                  <a:solidFill>
                    <a:schemeClr val="accent5">
                      <a:lumMod val="40000"/>
                      <a:lumOff val="60000"/>
                    </a:schemeClr>
                  </a:solidFill>
                </a:rPr>
                <a:t>DATA</a:t>
              </a:r>
            </a:p>
            <a:p>
              <a:pPr algn="ctr"/>
              <a:endParaRPr lang="en-US" altLang="zh-CN" sz="4400" dirty="0">
                <a:solidFill>
                  <a:schemeClr val="accent5">
                    <a:lumMod val="40000"/>
                    <a:lumOff val="60000"/>
                  </a:schemeClr>
                </a:solidFill>
              </a:endParaRPr>
            </a:p>
            <a:p>
              <a:pPr algn="ctr"/>
              <a:r>
                <a:rPr lang="en-US" altLang="zh-CN" sz="4400" dirty="0">
                  <a:solidFill>
                    <a:schemeClr val="accent5">
                      <a:lumMod val="40000"/>
                      <a:lumOff val="60000"/>
                    </a:schemeClr>
                  </a:solidFill>
                </a:rPr>
                <a:t>STRUCTURE</a:t>
              </a:r>
              <a:endParaRPr lang="zh-CN" altLang="en-US" dirty="0">
                <a:solidFill>
                  <a:schemeClr val="accent5">
                    <a:lumMod val="40000"/>
                    <a:lumOff val="60000"/>
                  </a:schemeClr>
                </a:solidFill>
              </a:endParaRPr>
            </a:p>
          </p:txBody>
        </p:sp>
      </p:grpSp>
      <p:sp>
        <p:nvSpPr>
          <p:cNvPr id="4" name="矩形 259"/>
          <p:cNvSpPr>
            <a:spLocks noChangeArrowheads="1"/>
          </p:cNvSpPr>
          <p:nvPr/>
        </p:nvSpPr>
        <p:spPr bwMode="auto">
          <a:xfrm>
            <a:off x="406307" y="4501476"/>
            <a:ext cx="5677465" cy="276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Font typeface="Arial" panose="020B0604020202020204" pitchFamily="34" charset="0"/>
              <a:buNone/>
            </a:pPr>
            <a:r>
              <a:rPr lang="zh-CN" altLang="en-US" sz="1800" dirty="0">
                <a:solidFill>
                  <a:schemeClr val="bg1"/>
                </a:solidFill>
                <a:effectLst>
                  <a:outerShdw blurRad="38100" dist="38100" dir="2700000" algn="tl">
                    <a:srgbClr val="000000">
                      <a:alpha val="43137"/>
                    </a:srgbClr>
                  </a:outerShdw>
                </a:effectLst>
                <a:cs typeface="Arial" panose="020B0604020202020204" pitchFamily="34" charset="0"/>
              </a:rPr>
              <a:t>汇报人：舒俊锋</a:t>
            </a:r>
            <a:endParaRPr lang="en-US" altLang="zh-CN" sz="1800" dirty="0">
              <a:solidFill>
                <a:schemeClr val="bg1"/>
              </a:solidFill>
              <a:effectLst>
                <a:outerShdw blurRad="38100" dist="38100" dir="2700000" algn="tl">
                  <a:srgbClr val="000000">
                    <a:alpha val="43137"/>
                  </a:srgbClr>
                </a:outerShdw>
              </a:effectLst>
              <a:cs typeface="Arial" panose="020B0604020202020204" pitchFamily="34" charset="0"/>
            </a:endParaRPr>
          </a:p>
        </p:txBody>
      </p:sp>
      <p:pic>
        <p:nvPicPr>
          <p:cNvPr id="5" name="音频 4">
            <a:hlinkClick r:id="" action="ppaction://media"/>
            <a:extLst>
              <a:ext uri="{FF2B5EF4-FFF2-40B4-BE49-F238E27FC236}">
                <a16:creationId xmlns:a16="http://schemas.microsoft.com/office/drawing/2014/main" id="{7A07F473-91DC-4402-8261-AF764AE0E2C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cSld>
  <p:clrMapOvr>
    <a:masterClrMapping/>
  </p:clrMapOvr>
  <p:transition spd="slow" advTm="6715">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31" presetClass="entr" presetSubtype="0" fill="hold" grpId="0" nodeType="withEffect">
                                  <p:stCondLst>
                                    <p:cond delay="0"/>
                                  </p:stCondLst>
                                  <p:childTnLst>
                                    <p:set>
                                      <p:cBhvr>
                                        <p:cTn id="8" dur="1" fill="hold">
                                          <p:stCondLst>
                                            <p:cond delay="0"/>
                                          </p:stCondLst>
                                        </p:cTn>
                                        <p:tgtEl>
                                          <p:spTgt spid="679"/>
                                        </p:tgtEl>
                                        <p:attrNameLst>
                                          <p:attrName>style.visibility</p:attrName>
                                        </p:attrNameLst>
                                      </p:cBhvr>
                                      <p:to>
                                        <p:strVal val="visible"/>
                                      </p:to>
                                    </p:set>
                                    <p:anim calcmode="lin" valueType="num">
                                      <p:cBhvr>
                                        <p:cTn id="9" dur="1000" fill="hold"/>
                                        <p:tgtEl>
                                          <p:spTgt spid="679"/>
                                        </p:tgtEl>
                                        <p:attrNameLst>
                                          <p:attrName>ppt_w</p:attrName>
                                        </p:attrNameLst>
                                      </p:cBhvr>
                                      <p:tavLst>
                                        <p:tav tm="0">
                                          <p:val>
                                            <p:fltVal val="0"/>
                                          </p:val>
                                        </p:tav>
                                        <p:tav tm="100000">
                                          <p:val>
                                            <p:strVal val="#ppt_w"/>
                                          </p:val>
                                        </p:tav>
                                      </p:tavLst>
                                    </p:anim>
                                    <p:anim calcmode="lin" valueType="num">
                                      <p:cBhvr>
                                        <p:cTn id="10" dur="1000" fill="hold"/>
                                        <p:tgtEl>
                                          <p:spTgt spid="679"/>
                                        </p:tgtEl>
                                        <p:attrNameLst>
                                          <p:attrName>ppt_h</p:attrName>
                                        </p:attrNameLst>
                                      </p:cBhvr>
                                      <p:tavLst>
                                        <p:tav tm="0">
                                          <p:val>
                                            <p:fltVal val="0"/>
                                          </p:val>
                                        </p:tav>
                                        <p:tav tm="100000">
                                          <p:val>
                                            <p:strVal val="#ppt_h"/>
                                          </p:val>
                                        </p:tav>
                                      </p:tavLst>
                                    </p:anim>
                                    <p:anim calcmode="lin" valueType="num">
                                      <p:cBhvr>
                                        <p:cTn id="11" dur="1000" fill="hold"/>
                                        <p:tgtEl>
                                          <p:spTgt spid="679"/>
                                        </p:tgtEl>
                                        <p:attrNameLst>
                                          <p:attrName>style.rotation</p:attrName>
                                        </p:attrNameLst>
                                      </p:cBhvr>
                                      <p:tavLst>
                                        <p:tav tm="0">
                                          <p:val>
                                            <p:fltVal val="90"/>
                                          </p:val>
                                        </p:tav>
                                        <p:tav tm="100000">
                                          <p:val>
                                            <p:fltVal val="0"/>
                                          </p:val>
                                        </p:tav>
                                      </p:tavLst>
                                    </p:anim>
                                    <p:animEffect transition="in" filter="fade">
                                      <p:cBhvr>
                                        <p:cTn id="12" dur="1000"/>
                                        <p:tgtEl>
                                          <p:spTgt spid="679"/>
                                        </p:tgtEl>
                                      </p:cBhvr>
                                    </p:animEffect>
                                  </p:childTnLst>
                                </p:cTn>
                              </p:par>
                            </p:childTnLst>
                          </p:cTn>
                        </p:par>
                        <p:par>
                          <p:cTn id="13" fill="hold">
                            <p:stCondLst>
                              <p:cond delay="1000"/>
                            </p:stCondLst>
                            <p:childTnLst>
                              <p:par>
                                <p:cTn id="14" presetID="49" presetClass="entr" presetSubtype="0" decel="100000" fill="hold" grpId="0" nodeType="afterEffect">
                                  <p:stCondLst>
                                    <p:cond delay="0"/>
                                  </p:stCondLst>
                                  <p:iterate type="lt">
                                    <p:tmPct val="10000"/>
                                  </p:iterate>
                                  <p:childTnLst>
                                    <p:set>
                                      <p:cBhvr>
                                        <p:cTn id="15" dur="1" fill="hold">
                                          <p:stCondLst>
                                            <p:cond delay="0"/>
                                          </p:stCondLst>
                                        </p:cTn>
                                        <p:tgtEl>
                                          <p:spTgt spid="680"/>
                                        </p:tgtEl>
                                        <p:attrNameLst>
                                          <p:attrName>style.visibility</p:attrName>
                                        </p:attrNameLst>
                                      </p:cBhvr>
                                      <p:to>
                                        <p:strVal val="visible"/>
                                      </p:to>
                                    </p:set>
                                    <p:anim calcmode="lin" valueType="num">
                                      <p:cBhvr>
                                        <p:cTn id="16" dur="250" fill="hold"/>
                                        <p:tgtEl>
                                          <p:spTgt spid="680"/>
                                        </p:tgtEl>
                                        <p:attrNameLst>
                                          <p:attrName>ppt_w</p:attrName>
                                        </p:attrNameLst>
                                      </p:cBhvr>
                                      <p:tavLst>
                                        <p:tav tm="0">
                                          <p:val>
                                            <p:fltVal val="0"/>
                                          </p:val>
                                        </p:tav>
                                        <p:tav tm="100000">
                                          <p:val>
                                            <p:strVal val="#ppt_w"/>
                                          </p:val>
                                        </p:tav>
                                      </p:tavLst>
                                    </p:anim>
                                    <p:anim calcmode="lin" valueType="num">
                                      <p:cBhvr>
                                        <p:cTn id="17" dur="250" fill="hold"/>
                                        <p:tgtEl>
                                          <p:spTgt spid="680"/>
                                        </p:tgtEl>
                                        <p:attrNameLst>
                                          <p:attrName>ppt_h</p:attrName>
                                        </p:attrNameLst>
                                      </p:cBhvr>
                                      <p:tavLst>
                                        <p:tav tm="0">
                                          <p:val>
                                            <p:fltVal val="0"/>
                                          </p:val>
                                        </p:tav>
                                        <p:tav tm="100000">
                                          <p:val>
                                            <p:strVal val="#ppt_h"/>
                                          </p:val>
                                        </p:tav>
                                      </p:tavLst>
                                    </p:anim>
                                    <p:anim calcmode="lin" valueType="num">
                                      <p:cBhvr>
                                        <p:cTn id="18" dur="250" fill="hold"/>
                                        <p:tgtEl>
                                          <p:spTgt spid="680"/>
                                        </p:tgtEl>
                                        <p:attrNameLst>
                                          <p:attrName>style.rotation</p:attrName>
                                        </p:attrNameLst>
                                      </p:cBhvr>
                                      <p:tavLst>
                                        <p:tav tm="0">
                                          <p:val>
                                            <p:fltVal val="360"/>
                                          </p:val>
                                        </p:tav>
                                        <p:tav tm="100000">
                                          <p:val>
                                            <p:fltVal val="0"/>
                                          </p:val>
                                        </p:tav>
                                      </p:tavLst>
                                    </p:anim>
                                    <p:animEffect transition="in" filter="fade">
                                      <p:cBhvr>
                                        <p:cTn id="19" dur="250"/>
                                        <p:tgtEl>
                                          <p:spTgt spid="680"/>
                                        </p:tgtEl>
                                      </p:cBhvr>
                                    </p:animEffect>
                                  </p:childTnLst>
                                </p:cTn>
                              </p:par>
                            </p:childTnLst>
                          </p:cTn>
                        </p:par>
                        <p:par>
                          <p:cTn id="20" fill="hold">
                            <p:stCondLst>
                              <p:cond delay="1725"/>
                            </p:stCondLst>
                            <p:childTnLst>
                              <p:par>
                                <p:cTn id="21" presetID="49" presetClass="entr" presetSubtype="0" decel="100000" fill="hold" grpId="0" nodeType="afterEffect">
                                  <p:stCondLst>
                                    <p:cond delay="0"/>
                                  </p:stCondLst>
                                  <p:iterate type="lt">
                                    <p:tmPct val="10000"/>
                                  </p:iterate>
                                  <p:childTnLst>
                                    <p:set>
                                      <p:cBhvr>
                                        <p:cTn id="22" dur="1" fill="hold">
                                          <p:stCondLst>
                                            <p:cond delay="0"/>
                                          </p:stCondLst>
                                        </p:cTn>
                                        <p:tgtEl>
                                          <p:spTgt spid="4"/>
                                        </p:tgtEl>
                                        <p:attrNameLst>
                                          <p:attrName>style.visibility</p:attrName>
                                        </p:attrNameLst>
                                      </p:cBhvr>
                                      <p:to>
                                        <p:strVal val="visible"/>
                                      </p:to>
                                    </p:set>
                                    <p:anim calcmode="lin" valueType="num">
                                      <p:cBhvr>
                                        <p:cTn id="23" dur="250" fill="hold"/>
                                        <p:tgtEl>
                                          <p:spTgt spid="4"/>
                                        </p:tgtEl>
                                        <p:attrNameLst>
                                          <p:attrName>ppt_w</p:attrName>
                                        </p:attrNameLst>
                                      </p:cBhvr>
                                      <p:tavLst>
                                        <p:tav tm="0">
                                          <p:val>
                                            <p:fltVal val="0"/>
                                          </p:val>
                                        </p:tav>
                                        <p:tav tm="100000">
                                          <p:val>
                                            <p:strVal val="#ppt_w"/>
                                          </p:val>
                                        </p:tav>
                                      </p:tavLst>
                                    </p:anim>
                                    <p:anim calcmode="lin" valueType="num">
                                      <p:cBhvr>
                                        <p:cTn id="24" dur="250" fill="hold"/>
                                        <p:tgtEl>
                                          <p:spTgt spid="4"/>
                                        </p:tgtEl>
                                        <p:attrNameLst>
                                          <p:attrName>ppt_h</p:attrName>
                                        </p:attrNameLst>
                                      </p:cBhvr>
                                      <p:tavLst>
                                        <p:tav tm="0">
                                          <p:val>
                                            <p:fltVal val="0"/>
                                          </p:val>
                                        </p:tav>
                                        <p:tav tm="100000">
                                          <p:val>
                                            <p:strVal val="#ppt_h"/>
                                          </p:val>
                                        </p:tav>
                                      </p:tavLst>
                                    </p:anim>
                                    <p:anim calcmode="lin" valueType="num">
                                      <p:cBhvr>
                                        <p:cTn id="25" dur="250" fill="hold"/>
                                        <p:tgtEl>
                                          <p:spTgt spid="4"/>
                                        </p:tgtEl>
                                        <p:attrNameLst>
                                          <p:attrName>style.rotation</p:attrName>
                                        </p:attrNameLst>
                                      </p:cBhvr>
                                      <p:tavLst>
                                        <p:tav tm="0">
                                          <p:val>
                                            <p:fltVal val="360"/>
                                          </p:val>
                                        </p:tav>
                                        <p:tav tm="100000">
                                          <p:val>
                                            <p:fltVal val="0"/>
                                          </p:val>
                                        </p:tav>
                                      </p:tavLst>
                                    </p:anim>
                                    <p:animEffect transition="in" filter="fade">
                                      <p:cBhvr>
                                        <p:cTn id="26" dur="2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5"/>
                </p:tgtEl>
              </p:cMediaNode>
            </p:audio>
          </p:childTnLst>
        </p:cTn>
      </p:par>
    </p:tnLst>
    <p:bldLst>
      <p:bldP spid="679" grpId="0"/>
      <p:bldP spid="680" grpId="0"/>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6"/>
          <p:cNvSpPr txBox="1">
            <a:spLocks noChangeArrowheads="1"/>
          </p:cNvSpPr>
          <p:nvPr/>
        </p:nvSpPr>
        <p:spPr bwMode="auto">
          <a:xfrm>
            <a:off x="1168888" y="438150"/>
            <a:ext cx="360506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r>
              <a:rPr lang="zh-CN" altLang="en-US" sz="2000" b="1" dirty="0">
                <a:latin typeface="微软雅黑" panose="020B0503020204020204" pitchFamily="34" charset="-122"/>
              </a:rPr>
              <a:t>关键基本操作的具体实现概述</a:t>
            </a:r>
            <a:endParaRPr lang="id-ID" altLang="zh-CN" sz="2000" b="1" dirty="0">
              <a:latin typeface="微软雅黑" panose="020B0503020204020204" pitchFamily="34" charset="-122"/>
            </a:endParaRPr>
          </a:p>
        </p:txBody>
      </p:sp>
      <p:grpSp>
        <p:nvGrpSpPr>
          <p:cNvPr id="14" name="组合 8"/>
          <p:cNvGrpSpPr/>
          <p:nvPr/>
        </p:nvGrpSpPr>
        <p:grpSpPr bwMode="auto">
          <a:xfrm>
            <a:off x="206375" y="315913"/>
            <a:ext cx="815975" cy="522287"/>
            <a:chOff x="4353620" y="864629"/>
            <a:chExt cx="742365" cy="476312"/>
          </a:xfrm>
        </p:grpSpPr>
        <p:sp>
          <p:nvSpPr>
            <p:cNvPr id="15" name="KSO_Shape"/>
            <p:cNvSpPr/>
            <p:nvPr/>
          </p:nvSpPr>
          <p:spPr bwMode="auto">
            <a:xfrm>
              <a:off x="4353620" y="866076"/>
              <a:ext cx="742365" cy="408268"/>
            </a:xfrm>
            <a:custGeom>
              <a:avLst/>
              <a:gdLst>
                <a:gd name="T0" fmla="*/ 2147483646 w 5345"/>
                <a:gd name="T1" fmla="*/ 2147483646 h 2936"/>
                <a:gd name="T2" fmla="*/ 2147483646 w 5345"/>
                <a:gd name="T3" fmla="*/ 2147483646 h 2936"/>
                <a:gd name="T4" fmla="*/ 2147483646 w 5345"/>
                <a:gd name="T5" fmla="*/ 2147483646 h 2936"/>
                <a:gd name="T6" fmla="*/ 2147483646 w 5345"/>
                <a:gd name="T7" fmla="*/ 2147483646 h 2936"/>
                <a:gd name="T8" fmla="*/ 2147483646 w 5345"/>
                <a:gd name="T9" fmla="*/ 2147483646 h 2936"/>
                <a:gd name="T10" fmla="*/ 2147483646 w 5345"/>
                <a:gd name="T11" fmla="*/ 2147483646 h 2936"/>
                <a:gd name="T12" fmla="*/ 2147483646 w 5345"/>
                <a:gd name="T13" fmla="*/ 2147483646 h 2936"/>
                <a:gd name="T14" fmla="*/ 2147483646 w 5345"/>
                <a:gd name="T15" fmla="*/ 2147483646 h 2936"/>
                <a:gd name="T16" fmla="*/ 2147483646 w 5345"/>
                <a:gd name="T17" fmla="*/ 2147483646 h 2936"/>
                <a:gd name="T18" fmla="*/ 2147483646 w 5345"/>
                <a:gd name="T19" fmla="*/ 2147483646 h 2936"/>
                <a:gd name="T20" fmla="*/ 2147483646 w 5345"/>
                <a:gd name="T21" fmla="*/ 2147483646 h 2936"/>
                <a:gd name="T22" fmla="*/ 2147483646 w 5345"/>
                <a:gd name="T23" fmla="*/ 2147483646 h 2936"/>
                <a:gd name="T24" fmla="*/ 2147483646 w 5345"/>
                <a:gd name="T25" fmla="*/ 2147483646 h 2936"/>
                <a:gd name="T26" fmla="*/ 2147483646 w 5345"/>
                <a:gd name="T27" fmla="*/ 2147483646 h 2936"/>
                <a:gd name="T28" fmla="*/ 2147483646 w 5345"/>
                <a:gd name="T29" fmla="*/ 2147483646 h 2936"/>
                <a:gd name="T30" fmla="*/ 2147483646 w 5345"/>
                <a:gd name="T31" fmla="*/ 772639970 h 2936"/>
                <a:gd name="T32" fmla="*/ 2147483646 w 5345"/>
                <a:gd name="T33" fmla="*/ 0 h 2936"/>
                <a:gd name="T34" fmla="*/ 2147483646 w 5345"/>
                <a:gd name="T35" fmla="*/ 363587807 h 2936"/>
                <a:gd name="T36" fmla="*/ 2147483646 w 5345"/>
                <a:gd name="T37" fmla="*/ 2147483646 h 2936"/>
                <a:gd name="T38" fmla="*/ 2147483646 w 5345"/>
                <a:gd name="T39" fmla="*/ 2147483646 h 2936"/>
                <a:gd name="T40" fmla="*/ 2147483646 w 5345"/>
                <a:gd name="T41" fmla="*/ 2147483646 h 2936"/>
                <a:gd name="T42" fmla="*/ 2147483646 w 5345"/>
                <a:gd name="T43" fmla="*/ 2147483646 h 2936"/>
                <a:gd name="T44" fmla="*/ 2147483646 w 5345"/>
                <a:gd name="T45" fmla="*/ 2147483646 h 2936"/>
                <a:gd name="T46" fmla="*/ 2147483646 w 5345"/>
                <a:gd name="T47" fmla="*/ 2147483646 h 2936"/>
                <a:gd name="T48" fmla="*/ 2147483646 w 5345"/>
                <a:gd name="T49" fmla="*/ 2147483646 h 2936"/>
                <a:gd name="T50" fmla="*/ 2147483646 w 5345"/>
                <a:gd name="T51" fmla="*/ 2147483646 h 2936"/>
                <a:gd name="T52" fmla="*/ 2147483646 w 5345"/>
                <a:gd name="T53" fmla="*/ 2147483646 h 2936"/>
                <a:gd name="T54" fmla="*/ 2147483646 w 5345"/>
                <a:gd name="T55" fmla="*/ 2147483646 h 2936"/>
                <a:gd name="T56" fmla="*/ 2147483646 w 5345"/>
                <a:gd name="T57" fmla="*/ 2147483646 h 2936"/>
                <a:gd name="T58" fmla="*/ 2147483646 w 5345"/>
                <a:gd name="T59" fmla="*/ 2147483646 h 2936"/>
                <a:gd name="T60" fmla="*/ 2147483646 w 5345"/>
                <a:gd name="T61" fmla="*/ 2147483646 h 2936"/>
                <a:gd name="T62" fmla="*/ 452722804 w 5345"/>
                <a:gd name="T63" fmla="*/ 2147483646 h 2936"/>
                <a:gd name="T64" fmla="*/ 90570008 w 5345"/>
                <a:gd name="T65" fmla="*/ 2147483646 h 2936"/>
                <a:gd name="T66" fmla="*/ 1629877726 w 5345"/>
                <a:gd name="T67" fmla="*/ 2147483646 h 2936"/>
                <a:gd name="T68" fmla="*/ 2147483646 w 5345"/>
                <a:gd name="T69" fmla="*/ 2147483646 h 2936"/>
                <a:gd name="T70" fmla="*/ 2147483646 w 5345"/>
                <a:gd name="T71" fmla="*/ 2147483646 h 2936"/>
                <a:gd name="T72" fmla="*/ 2147483646 w 5345"/>
                <a:gd name="T73" fmla="*/ 2147483646 h 2936"/>
                <a:gd name="T74" fmla="*/ 2147483646 w 5345"/>
                <a:gd name="T75" fmla="*/ 2147483646 h 2936"/>
                <a:gd name="T76" fmla="*/ 2147483646 w 5345"/>
                <a:gd name="T77" fmla="*/ 2147483646 h 2936"/>
                <a:gd name="T78" fmla="*/ 2147483646 w 5345"/>
                <a:gd name="T79" fmla="*/ 2147483646 h 2936"/>
                <a:gd name="T80" fmla="*/ 2147483646 w 5345"/>
                <a:gd name="T81" fmla="*/ 2147483646 h 2936"/>
                <a:gd name="T82" fmla="*/ 2147483646 w 5345"/>
                <a:gd name="T83" fmla="*/ 2147483646 h 2936"/>
                <a:gd name="T84" fmla="*/ 2147483646 w 5345"/>
                <a:gd name="T85" fmla="*/ 2147483646 h 2936"/>
                <a:gd name="T86" fmla="*/ 2147483646 w 5345"/>
                <a:gd name="T87" fmla="*/ 2147483646 h 2936"/>
                <a:gd name="T88" fmla="*/ 2147483646 w 5345"/>
                <a:gd name="T89" fmla="*/ 2147483646 h 2936"/>
                <a:gd name="T90" fmla="*/ 2147483646 w 5345"/>
                <a:gd name="T91" fmla="*/ 2147483646 h 2936"/>
                <a:gd name="T92" fmla="*/ 2147483646 w 5345"/>
                <a:gd name="T93" fmla="*/ 2147483646 h 2936"/>
                <a:gd name="T94" fmla="*/ 2147483646 w 5345"/>
                <a:gd name="T95" fmla="*/ 2147483646 h 2936"/>
                <a:gd name="T96" fmla="*/ 2147483646 w 5345"/>
                <a:gd name="T97" fmla="*/ 2147483646 h 2936"/>
                <a:gd name="T98" fmla="*/ 2147483646 w 5345"/>
                <a:gd name="T99" fmla="*/ 2147483646 h 2936"/>
                <a:gd name="T100" fmla="*/ 2147483646 w 5345"/>
                <a:gd name="T101" fmla="*/ 2147483646 h 2936"/>
                <a:gd name="T102" fmla="*/ 2147483646 w 5345"/>
                <a:gd name="T103" fmla="*/ 2147483646 h 2936"/>
                <a:gd name="T104" fmla="*/ 2147483646 w 5345"/>
                <a:gd name="T105" fmla="*/ 2147483646 h 29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5345" h="2936">
                  <a:moveTo>
                    <a:pt x="4729" y="1661"/>
                  </a:moveTo>
                  <a:lnTo>
                    <a:pt x="4729" y="1661"/>
                  </a:lnTo>
                  <a:lnTo>
                    <a:pt x="4723" y="1609"/>
                  </a:lnTo>
                  <a:lnTo>
                    <a:pt x="4716" y="1558"/>
                  </a:lnTo>
                  <a:lnTo>
                    <a:pt x="4706" y="1507"/>
                  </a:lnTo>
                  <a:lnTo>
                    <a:pt x="4693" y="1458"/>
                  </a:lnTo>
                  <a:lnTo>
                    <a:pt x="4679" y="1409"/>
                  </a:lnTo>
                  <a:lnTo>
                    <a:pt x="4663" y="1361"/>
                  </a:lnTo>
                  <a:lnTo>
                    <a:pt x="4644" y="1314"/>
                  </a:lnTo>
                  <a:lnTo>
                    <a:pt x="4622" y="1268"/>
                  </a:lnTo>
                  <a:lnTo>
                    <a:pt x="4600" y="1223"/>
                  </a:lnTo>
                  <a:lnTo>
                    <a:pt x="4575" y="1181"/>
                  </a:lnTo>
                  <a:lnTo>
                    <a:pt x="4548" y="1138"/>
                  </a:lnTo>
                  <a:lnTo>
                    <a:pt x="4519" y="1098"/>
                  </a:lnTo>
                  <a:lnTo>
                    <a:pt x="4489" y="1059"/>
                  </a:lnTo>
                  <a:lnTo>
                    <a:pt x="4457" y="1021"/>
                  </a:lnTo>
                  <a:lnTo>
                    <a:pt x="4422" y="984"/>
                  </a:lnTo>
                  <a:lnTo>
                    <a:pt x="4387" y="950"/>
                  </a:lnTo>
                  <a:lnTo>
                    <a:pt x="4350" y="917"/>
                  </a:lnTo>
                  <a:lnTo>
                    <a:pt x="4312" y="886"/>
                  </a:lnTo>
                  <a:lnTo>
                    <a:pt x="4272" y="856"/>
                  </a:lnTo>
                  <a:lnTo>
                    <a:pt x="4230" y="828"/>
                  </a:lnTo>
                  <a:lnTo>
                    <a:pt x="4188" y="802"/>
                  </a:lnTo>
                  <a:lnTo>
                    <a:pt x="4144" y="778"/>
                  </a:lnTo>
                  <a:lnTo>
                    <a:pt x="4099" y="757"/>
                  </a:lnTo>
                  <a:lnTo>
                    <a:pt x="4053" y="737"/>
                  </a:lnTo>
                  <a:lnTo>
                    <a:pt x="4005" y="719"/>
                  </a:lnTo>
                  <a:lnTo>
                    <a:pt x="3957" y="703"/>
                  </a:lnTo>
                  <a:lnTo>
                    <a:pt x="3907" y="689"/>
                  </a:lnTo>
                  <a:lnTo>
                    <a:pt x="3857" y="679"/>
                  </a:lnTo>
                  <a:lnTo>
                    <a:pt x="3806" y="670"/>
                  </a:lnTo>
                  <a:lnTo>
                    <a:pt x="3754" y="663"/>
                  </a:lnTo>
                  <a:lnTo>
                    <a:pt x="3701" y="660"/>
                  </a:lnTo>
                  <a:lnTo>
                    <a:pt x="3648" y="658"/>
                  </a:lnTo>
                  <a:lnTo>
                    <a:pt x="3608" y="660"/>
                  </a:lnTo>
                  <a:lnTo>
                    <a:pt x="3566" y="661"/>
                  </a:lnTo>
                  <a:lnTo>
                    <a:pt x="3526" y="665"/>
                  </a:lnTo>
                  <a:lnTo>
                    <a:pt x="3486" y="670"/>
                  </a:lnTo>
                  <a:lnTo>
                    <a:pt x="3446" y="677"/>
                  </a:lnTo>
                  <a:lnTo>
                    <a:pt x="3407" y="686"/>
                  </a:lnTo>
                  <a:lnTo>
                    <a:pt x="3368" y="695"/>
                  </a:lnTo>
                  <a:lnTo>
                    <a:pt x="3330" y="706"/>
                  </a:lnTo>
                  <a:lnTo>
                    <a:pt x="3294" y="718"/>
                  </a:lnTo>
                  <a:lnTo>
                    <a:pt x="3257" y="732"/>
                  </a:lnTo>
                  <a:lnTo>
                    <a:pt x="3220" y="746"/>
                  </a:lnTo>
                  <a:lnTo>
                    <a:pt x="3185" y="763"/>
                  </a:lnTo>
                  <a:lnTo>
                    <a:pt x="3150" y="779"/>
                  </a:lnTo>
                  <a:lnTo>
                    <a:pt x="3116" y="798"/>
                  </a:lnTo>
                  <a:lnTo>
                    <a:pt x="3083" y="817"/>
                  </a:lnTo>
                  <a:lnTo>
                    <a:pt x="3050" y="838"/>
                  </a:lnTo>
                  <a:lnTo>
                    <a:pt x="3038" y="793"/>
                  </a:lnTo>
                  <a:lnTo>
                    <a:pt x="3024" y="750"/>
                  </a:lnTo>
                  <a:lnTo>
                    <a:pt x="3007" y="707"/>
                  </a:lnTo>
                  <a:lnTo>
                    <a:pt x="2989" y="664"/>
                  </a:lnTo>
                  <a:lnTo>
                    <a:pt x="2970" y="623"/>
                  </a:lnTo>
                  <a:lnTo>
                    <a:pt x="2949" y="583"/>
                  </a:lnTo>
                  <a:lnTo>
                    <a:pt x="2927" y="542"/>
                  </a:lnTo>
                  <a:lnTo>
                    <a:pt x="2903" y="504"/>
                  </a:lnTo>
                  <a:lnTo>
                    <a:pt x="2877" y="467"/>
                  </a:lnTo>
                  <a:lnTo>
                    <a:pt x="2850" y="430"/>
                  </a:lnTo>
                  <a:lnTo>
                    <a:pt x="2821" y="396"/>
                  </a:lnTo>
                  <a:lnTo>
                    <a:pt x="2792" y="361"/>
                  </a:lnTo>
                  <a:lnTo>
                    <a:pt x="2761" y="329"/>
                  </a:lnTo>
                  <a:lnTo>
                    <a:pt x="2728" y="297"/>
                  </a:lnTo>
                  <a:lnTo>
                    <a:pt x="2694" y="268"/>
                  </a:lnTo>
                  <a:lnTo>
                    <a:pt x="2659" y="238"/>
                  </a:lnTo>
                  <a:lnTo>
                    <a:pt x="2623" y="211"/>
                  </a:lnTo>
                  <a:lnTo>
                    <a:pt x="2586" y="185"/>
                  </a:lnTo>
                  <a:lnTo>
                    <a:pt x="2548" y="161"/>
                  </a:lnTo>
                  <a:lnTo>
                    <a:pt x="2509" y="139"/>
                  </a:lnTo>
                  <a:lnTo>
                    <a:pt x="2468" y="117"/>
                  </a:lnTo>
                  <a:lnTo>
                    <a:pt x="2427" y="97"/>
                  </a:lnTo>
                  <a:lnTo>
                    <a:pt x="2384" y="79"/>
                  </a:lnTo>
                  <a:lnTo>
                    <a:pt x="2342" y="63"/>
                  </a:lnTo>
                  <a:lnTo>
                    <a:pt x="2298" y="49"/>
                  </a:lnTo>
                  <a:lnTo>
                    <a:pt x="2253" y="36"/>
                  </a:lnTo>
                  <a:lnTo>
                    <a:pt x="2208" y="25"/>
                  </a:lnTo>
                  <a:lnTo>
                    <a:pt x="2162" y="17"/>
                  </a:lnTo>
                  <a:lnTo>
                    <a:pt x="2114" y="9"/>
                  </a:lnTo>
                  <a:lnTo>
                    <a:pt x="2067" y="4"/>
                  </a:lnTo>
                  <a:lnTo>
                    <a:pt x="2019" y="1"/>
                  </a:lnTo>
                  <a:lnTo>
                    <a:pt x="1971" y="0"/>
                  </a:lnTo>
                  <a:lnTo>
                    <a:pt x="1941" y="0"/>
                  </a:lnTo>
                  <a:lnTo>
                    <a:pt x="1913" y="1"/>
                  </a:lnTo>
                  <a:lnTo>
                    <a:pt x="1884" y="4"/>
                  </a:lnTo>
                  <a:lnTo>
                    <a:pt x="1856" y="6"/>
                  </a:lnTo>
                  <a:lnTo>
                    <a:pt x="1829" y="8"/>
                  </a:lnTo>
                  <a:lnTo>
                    <a:pt x="1800" y="13"/>
                  </a:lnTo>
                  <a:lnTo>
                    <a:pt x="1746" y="23"/>
                  </a:lnTo>
                  <a:lnTo>
                    <a:pt x="1691" y="34"/>
                  </a:lnTo>
                  <a:lnTo>
                    <a:pt x="1638" y="50"/>
                  </a:lnTo>
                  <a:lnTo>
                    <a:pt x="1587" y="68"/>
                  </a:lnTo>
                  <a:lnTo>
                    <a:pt x="1536" y="88"/>
                  </a:lnTo>
                  <a:lnTo>
                    <a:pt x="1487" y="110"/>
                  </a:lnTo>
                  <a:lnTo>
                    <a:pt x="1438" y="135"/>
                  </a:lnTo>
                  <a:lnTo>
                    <a:pt x="1392" y="161"/>
                  </a:lnTo>
                  <a:lnTo>
                    <a:pt x="1347" y="191"/>
                  </a:lnTo>
                  <a:lnTo>
                    <a:pt x="1303" y="221"/>
                  </a:lnTo>
                  <a:lnTo>
                    <a:pt x="1260" y="255"/>
                  </a:lnTo>
                  <a:lnTo>
                    <a:pt x="1220" y="290"/>
                  </a:lnTo>
                  <a:lnTo>
                    <a:pt x="1181" y="327"/>
                  </a:lnTo>
                  <a:lnTo>
                    <a:pt x="1144" y="366"/>
                  </a:lnTo>
                  <a:lnTo>
                    <a:pt x="1109" y="406"/>
                  </a:lnTo>
                  <a:lnTo>
                    <a:pt x="1076" y="448"/>
                  </a:lnTo>
                  <a:lnTo>
                    <a:pt x="1045" y="491"/>
                  </a:lnTo>
                  <a:lnTo>
                    <a:pt x="1016" y="538"/>
                  </a:lnTo>
                  <a:lnTo>
                    <a:pt x="989" y="584"/>
                  </a:lnTo>
                  <a:lnTo>
                    <a:pt x="964" y="632"/>
                  </a:lnTo>
                  <a:lnTo>
                    <a:pt x="942" y="681"/>
                  </a:lnTo>
                  <a:lnTo>
                    <a:pt x="922" y="732"/>
                  </a:lnTo>
                  <a:lnTo>
                    <a:pt x="905" y="784"/>
                  </a:lnTo>
                  <a:lnTo>
                    <a:pt x="890" y="837"/>
                  </a:lnTo>
                  <a:lnTo>
                    <a:pt x="877" y="890"/>
                  </a:lnTo>
                  <a:lnTo>
                    <a:pt x="867" y="946"/>
                  </a:lnTo>
                  <a:lnTo>
                    <a:pt x="864" y="973"/>
                  </a:lnTo>
                  <a:lnTo>
                    <a:pt x="860" y="1002"/>
                  </a:lnTo>
                  <a:lnTo>
                    <a:pt x="858" y="1030"/>
                  </a:lnTo>
                  <a:lnTo>
                    <a:pt x="855" y="1059"/>
                  </a:lnTo>
                  <a:lnTo>
                    <a:pt x="855" y="1087"/>
                  </a:lnTo>
                  <a:lnTo>
                    <a:pt x="854" y="1115"/>
                  </a:lnTo>
                  <a:lnTo>
                    <a:pt x="855" y="1150"/>
                  </a:lnTo>
                  <a:lnTo>
                    <a:pt x="857" y="1183"/>
                  </a:lnTo>
                  <a:lnTo>
                    <a:pt x="860" y="1216"/>
                  </a:lnTo>
                  <a:lnTo>
                    <a:pt x="864" y="1250"/>
                  </a:lnTo>
                  <a:lnTo>
                    <a:pt x="845" y="1249"/>
                  </a:lnTo>
                  <a:lnTo>
                    <a:pt x="801" y="1250"/>
                  </a:lnTo>
                  <a:lnTo>
                    <a:pt x="758" y="1253"/>
                  </a:lnTo>
                  <a:lnTo>
                    <a:pt x="716" y="1259"/>
                  </a:lnTo>
                  <a:lnTo>
                    <a:pt x="674" y="1266"/>
                  </a:lnTo>
                  <a:lnTo>
                    <a:pt x="633" y="1275"/>
                  </a:lnTo>
                  <a:lnTo>
                    <a:pt x="594" y="1287"/>
                  </a:lnTo>
                  <a:lnTo>
                    <a:pt x="555" y="1300"/>
                  </a:lnTo>
                  <a:lnTo>
                    <a:pt x="515" y="1316"/>
                  </a:lnTo>
                  <a:lnTo>
                    <a:pt x="479" y="1332"/>
                  </a:lnTo>
                  <a:lnTo>
                    <a:pt x="442" y="1351"/>
                  </a:lnTo>
                  <a:lnTo>
                    <a:pt x="407" y="1371"/>
                  </a:lnTo>
                  <a:lnTo>
                    <a:pt x="372" y="1393"/>
                  </a:lnTo>
                  <a:lnTo>
                    <a:pt x="339" y="1416"/>
                  </a:lnTo>
                  <a:lnTo>
                    <a:pt x="307" y="1441"/>
                  </a:lnTo>
                  <a:lnTo>
                    <a:pt x="277" y="1468"/>
                  </a:lnTo>
                  <a:lnTo>
                    <a:pt x="248" y="1496"/>
                  </a:lnTo>
                  <a:lnTo>
                    <a:pt x="219" y="1525"/>
                  </a:lnTo>
                  <a:lnTo>
                    <a:pt x="193" y="1556"/>
                  </a:lnTo>
                  <a:lnTo>
                    <a:pt x="169" y="1588"/>
                  </a:lnTo>
                  <a:lnTo>
                    <a:pt x="145" y="1621"/>
                  </a:lnTo>
                  <a:lnTo>
                    <a:pt x="122" y="1655"/>
                  </a:lnTo>
                  <a:lnTo>
                    <a:pt x="102" y="1690"/>
                  </a:lnTo>
                  <a:lnTo>
                    <a:pt x="83" y="1726"/>
                  </a:lnTo>
                  <a:lnTo>
                    <a:pt x="67" y="1764"/>
                  </a:lnTo>
                  <a:lnTo>
                    <a:pt x="51" y="1802"/>
                  </a:lnTo>
                  <a:lnTo>
                    <a:pt x="38" y="1841"/>
                  </a:lnTo>
                  <a:lnTo>
                    <a:pt x="28" y="1882"/>
                  </a:lnTo>
                  <a:lnTo>
                    <a:pt x="18" y="1923"/>
                  </a:lnTo>
                  <a:lnTo>
                    <a:pt x="10" y="1965"/>
                  </a:lnTo>
                  <a:lnTo>
                    <a:pt x="5" y="2006"/>
                  </a:lnTo>
                  <a:lnTo>
                    <a:pt x="2" y="2049"/>
                  </a:lnTo>
                  <a:lnTo>
                    <a:pt x="0" y="2092"/>
                  </a:lnTo>
                  <a:lnTo>
                    <a:pt x="2" y="2135"/>
                  </a:lnTo>
                  <a:lnTo>
                    <a:pt x="5" y="2176"/>
                  </a:lnTo>
                  <a:lnTo>
                    <a:pt x="10" y="2217"/>
                  </a:lnTo>
                  <a:lnTo>
                    <a:pt x="17" y="2257"/>
                  </a:lnTo>
                  <a:lnTo>
                    <a:pt x="25" y="2297"/>
                  </a:lnTo>
                  <a:lnTo>
                    <a:pt x="36" y="2336"/>
                  </a:lnTo>
                  <a:lnTo>
                    <a:pt x="49" y="2374"/>
                  </a:lnTo>
                  <a:lnTo>
                    <a:pt x="63" y="2411"/>
                  </a:lnTo>
                  <a:lnTo>
                    <a:pt x="79" y="2448"/>
                  </a:lnTo>
                  <a:lnTo>
                    <a:pt x="96" y="2483"/>
                  </a:lnTo>
                  <a:lnTo>
                    <a:pt x="115" y="2517"/>
                  </a:lnTo>
                  <a:lnTo>
                    <a:pt x="137" y="2552"/>
                  </a:lnTo>
                  <a:lnTo>
                    <a:pt x="159" y="2584"/>
                  </a:lnTo>
                  <a:lnTo>
                    <a:pt x="183" y="2615"/>
                  </a:lnTo>
                  <a:lnTo>
                    <a:pt x="208" y="2645"/>
                  </a:lnTo>
                  <a:lnTo>
                    <a:pt x="234" y="2674"/>
                  </a:lnTo>
                  <a:lnTo>
                    <a:pt x="262" y="2702"/>
                  </a:lnTo>
                  <a:lnTo>
                    <a:pt x="290" y="2728"/>
                  </a:lnTo>
                  <a:lnTo>
                    <a:pt x="321" y="2753"/>
                  </a:lnTo>
                  <a:lnTo>
                    <a:pt x="352" y="2777"/>
                  </a:lnTo>
                  <a:lnTo>
                    <a:pt x="385" y="2799"/>
                  </a:lnTo>
                  <a:lnTo>
                    <a:pt x="418" y="2819"/>
                  </a:lnTo>
                  <a:lnTo>
                    <a:pt x="453" y="2840"/>
                  </a:lnTo>
                  <a:lnTo>
                    <a:pt x="488" y="2856"/>
                  </a:lnTo>
                  <a:lnTo>
                    <a:pt x="525" y="2873"/>
                  </a:lnTo>
                  <a:lnTo>
                    <a:pt x="563" y="2887"/>
                  </a:lnTo>
                  <a:lnTo>
                    <a:pt x="601" y="2899"/>
                  </a:lnTo>
                  <a:lnTo>
                    <a:pt x="640" y="2909"/>
                  </a:lnTo>
                  <a:lnTo>
                    <a:pt x="679" y="2919"/>
                  </a:lnTo>
                  <a:lnTo>
                    <a:pt x="719" y="2926"/>
                  </a:lnTo>
                  <a:lnTo>
                    <a:pt x="761" y="2931"/>
                  </a:lnTo>
                  <a:lnTo>
                    <a:pt x="802" y="2934"/>
                  </a:lnTo>
                  <a:lnTo>
                    <a:pt x="802" y="2936"/>
                  </a:lnTo>
                  <a:lnTo>
                    <a:pt x="4682" y="2936"/>
                  </a:lnTo>
                  <a:lnTo>
                    <a:pt x="4682" y="2933"/>
                  </a:lnTo>
                  <a:lnTo>
                    <a:pt x="4693" y="2934"/>
                  </a:lnTo>
                  <a:lnTo>
                    <a:pt x="4706" y="2936"/>
                  </a:lnTo>
                  <a:lnTo>
                    <a:pt x="4740" y="2936"/>
                  </a:lnTo>
                  <a:lnTo>
                    <a:pt x="4772" y="2933"/>
                  </a:lnTo>
                  <a:lnTo>
                    <a:pt x="4804" y="2928"/>
                  </a:lnTo>
                  <a:lnTo>
                    <a:pt x="4836" y="2922"/>
                  </a:lnTo>
                  <a:lnTo>
                    <a:pt x="4866" y="2915"/>
                  </a:lnTo>
                  <a:lnTo>
                    <a:pt x="4896" y="2907"/>
                  </a:lnTo>
                  <a:lnTo>
                    <a:pt x="4926" y="2898"/>
                  </a:lnTo>
                  <a:lnTo>
                    <a:pt x="4955" y="2886"/>
                  </a:lnTo>
                  <a:lnTo>
                    <a:pt x="4984" y="2873"/>
                  </a:lnTo>
                  <a:lnTo>
                    <a:pt x="5011" y="2859"/>
                  </a:lnTo>
                  <a:lnTo>
                    <a:pt x="5038" y="2843"/>
                  </a:lnTo>
                  <a:lnTo>
                    <a:pt x="5063" y="2827"/>
                  </a:lnTo>
                  <a:lnTo>
                    <a:pt x="5089" y="2809"/>
                  </a:lnTo>
                  <a:lnTo>
                    <a:pt x="5113" y="2790"/>
                  </a:lnTo>
                  <a:lnTo>
                    <a:pt x="5135" y="2770"/>
                  </a:lnTo>
                  <a:lnTo>
                    <a:pt x="5158" y="2748"/>
                  </a:lnTo>
                  <a:lnTo>
                    <a:pt x="5179" y="2727"/>
                  </a:lnTo>
                  <a:lnTo>
                    <a:pt x="5199" y="2703"/>
                  </a:lnTo>
                  <a:lnTo>
                    <a:pt x="5218" y="2680"/>
                  </a:lnTo>
                  <a:lnTo>
                    <a:pt x="5236" y="2655"/>
                  </a:lnTo>
                  <a:lnTo>
                    <a:pt x="5252" y="2629"/>
                  </a:lnTo>
                  <a:lnTo>
                    <a:pt x="5268" y="2602"/>
                  </a:lnTo>
                  <a:lnTo>
                    <a:pt x="5282" y="2574"/>
                  </a:lnTo>
                  <a:lnTo>
                    <a:pt x="5295" y="2546"/>
                  </a:lnTo>
                  <a:lnTo>
                    <a:pt x="5306" y="2517"/>
                  </a:lnTo>
                  <a:lnTo>
                    <a:pt x="5316" y="2488"/>
                  </a:lnTo>
                  <a:lnTo>
                    <a:pt x="5325" y="2457"/>
                  </a:lnTo>
                  <a:lnTo>
                    <a:pt x="5332" y="2426"/>
                  </a:lnTo>
                  <a:lnTo>
                    <a:pt x="5338" y="2394"/>
                  </a:lnTo>
                  <a:lnTo>
                    <a:pt x="5341" y="2362"/>
                  </a:lnTo>
                  <a:lnTo>
                    <a:pt x="5344" y="2330"/>
                  </a:lnTo>
                  <a:lnTo>
                    <a:pt x="5345" y="2297"/>
                  </a:lnTo>
                  <a:lnTo>
                    <a:pt x="5344" y="2265"/>
                  </a:lnTo>
                  <a:lnTo>
                    <a:pt x="5341" y="2233"/>
                  </a:lnTo>
                  <a:lnTo>
                    <a:pt x="5338" y="2203"/>
                  </a:lnTo>
                  <a:lnTo>
                    <a:pt x="5333" y="2172"/>
                  </a:lnTo>
                  <a:lnTo>
                    <a:pt x="5326" y="2141"/>
                  </a:lnTo>
                  <a:lnTo>
                    <a:pt x="5318" y="2111"/>
                  </a:lnTo>
                  <a:lnTo>
                    <a:pt x="5308" y="2083"/>
                  </a:lnTo>
                  <a:lnTo>
                    <a:pt x="5296" y="2054"/>
                  </a:lnTo>
                  <a:lnTo>
                    <a:pt x="5284" y="2026"/>
                  </a:lnTo>
                  <a:lnTo>
                    <a:pt x="5271" y="2000"/>
                  </a:lnTo>
                  <a:lnTo>
                    <a:pt x="5256" y="1974"/>
                  </a:lnTo>
                  <a:lnTo>
                    <a:pt x="5241" y="1948"/>
                  </a:lnTo>
                  <a:lnTo>
                    <a:pt x="5223" y="1923"/>
                  </a:lnTo>
                  <a:lnTo>
                    <a:pt x="5205" y="1899"/>
                  </a:lnTo>
                  <a:lnTo>
                    <a:pt x="5185" y="1877"/>
                  </a:lnTo>
                  <a:lnTo>
                    <a:pt x="5165" y="1854"/>
                  </a:lnTo>
                  <a:lnTo>
                    <a:pt x="5143" y="1834"/>
                  </a:lnTo>
                  <a:lnTo>
                    <a:pt x="5121" y="1814"/>
                  </a:lnTo>
                  <a:lnTo>
                    <a:pt x="5098" y="1795"/>
                  </a:lnTo>
                  <a:lnTo>
                    <a:pt x="5074" y="1777"/>
                  </a:lnTo>
                  <a:lnTo>
                    <a:pt x="5049" y="1761"/>
                  </a:lnTo>
                  <a:lnTo>
                    <a:pt x="5023" y="1745"/>
                  </a:lnTo>
                  <a:lnTo>
                    <a:pt x="4997" y="1731"/>
                  </a:lnTo>
                  <a:lnTo>
                    <a:pt x="4969" y="1717"/>
                  </a:lnTo>
                  <a:lnTo>
                    <a:pt x="4941" y="1706"/>
                  </a:lnTo>
                  <a:lnTo>
                    <a:pt x="4913" y="1696"/>
                  </a:lnTo>
                  <a:lnTo>
                    <a:pt x="4883" y="1686"/>
                  </a:lnTo>
                  <a:lnTo>
                    <a:pt x="4853" y="1678"/>
                  </a:lnTo>
                  <a:lnTo>
                    <a:pt x="4823" y="1672"/>
                  </a:lnTo>
                  <a:lnTo>
                    <a:pt x="4792" y="1667"/>
                  </a:lnTo>
                  <a:lnTo>
                    <a:pt x="4761" y="1664"/>
                  </a:lnTo>
                  <a:lnTo>
                    <a:pt x="4729" y="1661"/>
                  </a:lnTo>
                  <a:close/>
                </a:path>
              </a:pathLst>
            </a:custGeom>
            <a:solidFill>
              <a:srgbClr val="58A6DA"/>
            </a:solidFill>
            <a:ln>
              <a:noFill/>
            </a:ln>
          </p:spPr>
          <p:txBody>
            <a:bodyPr anchor="ctr">
              <a:scene3d>
                <a:camera prst="orthographicFront"/>
                <a:lightRig rig="threePt" dir="t"/>
              </a:scene3d>
              <a:sp3d>
                <a:contourClr>
                  <a:srgbClr val="FFFFFF"/>
                </a:contourClr>
              </a:sp3d>
            </a:bodyPr>
            <a:lstStyle/>
            <a:p>
              <a:pPr algn="ctr" defTabSz="685165" eaLnBrk="1" fontAlgn="auto" hangingPunct="1">
                <a:spcBef>
                  <a:spcPts val="0"/>
                </a:spcBef>
                <a:spcAft>
                  <a:spcPts val="0"/>
                </a:spcAft>
                <a:defRPr/>
              </a:pPr>
              <a:endParaRPr lang="zh-CN" altLang="en-US" sz="1400" dirty="0">
                <a:solidFill>
                  <a:srgbClr val="FFFFFF"/>
                </a:solidFill>
                <a:latin typeface="+mn-lt"/>
                <a:ea typeface="+mn-ea"/>
              </a:endParaRPr>
            </a:p>
          </p:txBody>
        </p:sp>
        <p:sp>
          <p:nvSpPr>
            <p:cNvPr id="16" name="文本框 10"/>
            <p:cNvSpPr txBox="1">
              <a:spLocks noChangeArrowheads="1"/>
            </p:cNvSpPr>
            <p:nvPr/>
          </p:nvSpPr>
          <p:spPr bwMode="auto">
            <a:xfrm>
              <a:off x="4508346" y="864629"/>
              <a:ext cx="432912" cy="476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r>
                <a:rPr lang="en-US" altLang="zh-CN" sz="2800" dirty="0">
                  <a:solidFill>
                    <a:schemeClr val="bg1"/>
                  </a:solidFill>
                  <a:cs typeface="Arial" panose="020B0604020202020204" pitchFamily="34" charset="0"/>
                </a:rPr>
                <a:t>4</a:t>
              </a:r>
              <a:endParaRPr lang="zh-CN" altLang="en-US" sz="2800" dirty="0">
                <a:solidFill>
                  <a:schemeClr val="bg1"/>
                </a:solidFill>
                <a:cs typeface="Arial" panose="020B0604020202020204" pitchFamily="34" charset="0"/>
              </a:endParaRPr>
            </a:p>
          </p:txBody>
        </p:sp>
      </p:grpSp>
      <p:sp>
        <p:nvSpPr>
          <p:cNvPr id="7" name="文本框 6">
            <a:extLst>
              <a:ext uri="{FF2B5EF4-FFF2-40B4-BE49-F238E27FC236}">
                <a16:creationId xmlns:a16="http://schemas.microsoft.com/office/drawing/2014/main" id="{84BCD108-8FD2-4136-9C7D-262488B11714}"/>
              </a:ext>
            </a:extLst>
          </p:cNvPr>
          <p:cNvSpPr txBox="1">
            <a:spLocks noChangeArrowheads="1"/>
          </p:cNvSpPr>
          <p:nvPr/>
        </p:nvSpPr>
        <p:spPr bwMode="auto">
          <a:xfrm>
            <a:off x="938202" y="817045"/>
            <a:ext cx="1053948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r>
              <a:rPr lang="zh-CN" altLang="en-US" sz="2000" b="1" dirty="0">
                <a:latin typeface="微软雅黑" panose="020B0503020204020204" pitchFamily="34" charset="-122"/>
              </a:rPr>
              <a:t>以层次遍历的顺序输入该二叉树，空结点以</a:t>
            </a:r>
            <a:r>
              <a:rPr lang="en-US" altLang="zh-CN" sz="2000" b="1" dirty="0">
                <a:latin typeface="微软雅黑" panose="020B0503020204020204" pitchFamily="34" charset="-122"/>
              </a:rPr>
              <a:t>#</a:t>
            </a:r>
            <a:r>
              <a:rPr lang="zh-CN" altLang="en-US" sz="2000" b="1" dirty="0">
                <a:latin typeface="微软雅黑" panose="020B0503020204020204" pitchFamily="34" charset="-122"/>
              </a:rPr>
              <a:t>代替，则输入为：</a:t>
            </a:r>
            <a:r>
              <a:rPr lang="en-US" altLang="zh-CN" sz="2000" b="1" dirty="0">
                <a:latin typeface="微软雅黑" panose="020B0503020204020204" pitchFamily="34" charset="-122"/>
              </a:rPr>
              <a:t>ABCD###</a:t>
            </a:r>
          </a:p>
        </p:txBody>
      </p:sp>
      <p:sp>
        <p:nvSpPr>
          <p:cNvPr id="2" name="矩形 1">
            <a:extLst>
              <a:ext uri="{FF2B5EF4-FFF2-40B4-BE49-F238E27FC236}">
                <a16:creationId xmlns:a16="http://schemas.microsoft.com/office/drawing/2014/main" id="{F2DD0BD3-19C6-4599-B1CE-33B9C4167C80}"/>
              </a:ext>
            </a:extLst>
          </p:cNvPr>
          <p:cNvSpPr/>
          <p:nvPr/>
        </p:nvSpPr>
        <p:spPr>
          <a:xfrm>
            <a:off x="938202" y="1251135"/>
            <a:ext cx="6096000" cy="5016758"/>
          </a:xfrm>
          <a:prstGeom prst="rect">
            <a:avLst/>
          </a:prstGeom>
        </p:spPr>
        <p:txBody>
          <a:bodyPr>
            <a:spAutoFit/>
          </a:bodyPr>
          <a:lstStyle/>
          <a:p>
            <a:r>
              <a:rPr lang="zh-CN" altLang="en-US" sz="2000" b="1" dirty="0">
                <a:latin typeface="微软雅黑" panose="020B0503020204020204" pitchFamily="34" charset="-122"/>
                <a:ea typeface="微软雅黑" panose="020B0503020204020204" pitchFamily="34" charset="-122"/>
              </a:rPr>
              <a:t>则步骤如下：</a:t>
            </a:r>
          </a:p>
          <a:p>
            <a:r>
              <a:rPr lang="zh-CN" altLang="en-US" sz="2000" b="1" dirty="0">
                <a:latin typeface="微软雅黑" panose="020B0503020204020204" pitchFamily="34" charset="-122"/>
                <a:ea typeface="微软雅黑" panose="020B0503020204020204" pitchFamily="34" charset="-122"/>
              </a:rPr>
              <a:t>第一步：将该序列依次存入节点数组，所有指向下标设为</a:t>
            </a:r>
            <a:r>
              <a:rPr lang="en-US" altLang="zh-CN" sz="2000" b="1" dirty="0">
                <a:latin typeface="微软雅黑" panose="020B0503020204020204" pitchFamily="34" charset="-122"/>
                <a:ea typeface="微软雅黑" panose="020B0503020204020204" pitchFamily="34" charset="-122"/>
              </a:rPr>
              <a:t>-1</a:t>
            </a:r>
            <a:r>
              <a:rPr lang="zh-CN" altLang="en-US" sz="2000" b="1" dirty="0">
                <a:latin typeface="微软雅黑" panose="020B0503020204020204" pitchFamily="34" charset="-122"/>
                <a:ea typeface="微软雅黑" panose="020B0503020204020204" pitchFamily="34" charset="-122"/>
              </a:rPr>
              <a:t>；</a:t>
            </a:r>
            <a:endParaRPr lang="en-US" altLang="zh-CN" sz="2000" b="1" dirty="0">
              <a:latin typeface="微软雅黑" panose="020B0503020204020204" pitchFamily="34" charset="-122"/>
              <a:ea typeface="微软雅黑" panose="020B0503020204020204" pitchFamily="34" charset="-122"/>
            </a:endParaRPr>
          </a:p>
          <a:p>
            <a:endParaRPr lang="zh-CN" altLang="en-US" sz="2000" b="1" dirty="0">
              <a:latin typeface="微软雅黑" panose="020B0503020204020204" pitchFamily="34" charset="-122"/>
              <a:ea typeface="微软雅黑" panose="020B0503020204020204" pitchFamily="34" charset="-122"/>
            </a:endParaRPr>
          </a:p>
          <a:p>
            <a:r>
              <a:rPr lang="zh-CN" altLang="en-US" sz="2000" b="1" dirty="0">
                <a:latin typeface="微软雅黑" panose="020B0503020204020204" pitchFamily="34" charset="-122"/>
                <a:ea typeface="微软雅黑" panose="020B0503020204020204" pitchFamily="34" charset="-122"/>
              </a:rPr>
              <a:t>第二步：按照满二叉树的性质，将</a:t>
            </a:r>
            <a:r>
              <a:rPr lang="en-US" altLang="zh-CN" sz="2000" b="1" dirty="0">
                <a:latin typeface="微软雅黑" panose="020B0503020204020204" pitchFamily="34" charset="-122"/>
                <a:ea typeface="微软雅黑" panose="020B0503020204020204" pitchFamily="34" charset="-122"/>
              </a:rPr>
              <a:t>A</a:t>
            </a:r>
            <a:r>
              <a:rPr lang="zh-CN" altLang="en-US" sz="2000" b="1" dirty="0">
                <a:latin typeface="微软雅黑" panose="020B0503020204020204" pitchFamily="34" charset="-122"/>
                <a:ea typeface="微软雅黑" panose="020B0503020204020204" pitchFamily="34" charset="-122"/>
              </a:rPr>
              <a:t>的父节点、右兄弟节点下标设为</a:t>
            </a:r>
            <a:r>
              <a:rPr lang="en-US" altLang="zh-CN" sz="2000" b="1" dirty="0">
                <a:latin typeface="微软雅黑" panose="020B0503020204020204" pitchFamily="34" charset="-122"/>
                <a:ea typeface="微软雅黑" panose="020B0503020204020204" pitchFamily="34" charset="-122"/>
              </a:rPr>
              <a:t>-1</a:t>
            </a:r>
            <a:r>
              <a:rPr lang="zh-CN" altLang="en-US" sz="2000" b="1" dirty="0">
                <a:latin typeface="微软雅黑" panose="020B0503020204020204" pitchFamily="34" charset="-122"/>
                <a:ea typeface="微软雅黑" panose="020B0503020204020204" pitchFamily="34" charset="-122"/>
              </a:rPr>
              <a:t>，左子节点下标设为</a:t>
            </a:r>
            <a:r>
              <a:rPr lang="en-US" altLang="zh-CN" sz="2000" b="1" dirty="0">
                <a:latin typeface="微软雅黑" panose="020B0503020204020204" pitchFamily="34" charset="-122"/>
                <a:ea typeface="微软雅黑" panose="020B0503020204020204" pitchFamily="34" charset="-122"/>
              </a:rPr>
              <a:t>1</a:t>
            </a:r>
          </a:p>
          <a:p>
            <a:endParaRPr lang="en-US" altLang="zh-CN" sz="2000" b="1" dirty="0">
              <a:latin typeface="微软雅黑" panose="020B0503020204020204" pitchFamily="34" charset="-122"/>
              <a:ea typeface="微软雅黑" panose="020B0503020204020204" pitchFamily="34" charset="-122"/>
            </a:endParaRPr>
          </a:p>
          <a:p>
            <a:r>
              <a:rPr lang="zh-CN" altLang="en-US" sz="2000" b="1" dirty="0">
                <a:latin typeface="微软雅黑" panose="020B0503020204020204" pitchFamily="34" charset="-122"/>
                <a:ea typeface="微软雅黑" panose="020B0503020204020204" pitchFamily="34" charset="-122"/>
              </a:rPr>
              <a:t>第三步：按照满二叉树的性质，将</a:t>
            </a:r>
            <a:r>
              <a:rPr lang="en-US" altLang="zh-CN" sz="2000" b="1" dirty="0">
                <a:latin typeface="微软雅黑" panose="020B0503020204020204" pitchFamily="34" charset="-122"/>
                <a:ea typeface="微软雅黑" panose="020B0503020204020204" pitchFamily="34" charset="-122"/>
              </a:rPr>
              <a:t>B</a:t>
            </a:r>
            <a:r>
              <a:rPr lang="zh-CN" altLang="en-US" sz="2000" b="1" dirty="0">
                <a:latin typeface="微软雅黑" panose="020B0503020204020204" pitchFamily="34" charset="-122"/>
                <a:ea typeface="微软雅黑" panose="020B0503020204020204" pitchFamily="34" charset="-122"/>
              </a:rPr>
              <a:t>的父节点设为</a:t>
            </a:r>
            <a:r>
              <a:rPr lang="en-US" altLang="zh-CN" sz="2000" b="1" dirty="0">
                <a:latin typeface="微软雅黑" panose="020B0503020204020204" pitchFamily="34" charset="-122"/>
                <a:ea typeface="微软雅黑" panose="020B0503020204020204" pitchFamily="34" charset="-122"/>
              </a:rPr>
              <a:t>0</a:t>
            </a:r>
            <a:r>
              <a:rPr lang="zh-CN" altLang="en-US" sz="2000" b="1" dirty="0">
                <a:latin typeface="微软雅黑" panose="020B0503020204020204" pitchFamily="34" charset="-122"/>
                <a:ea typeface="微软雅黑" panose="020B0503020204020204" pitchFamily="34" charset="-122"/>
              </a:rPr>
              <a:t>，右兄弟节点下标设为</a:t>
            </a:r>
            <a:r>
              <a:rPr lang="en-US" altLang="zh-CN" sz="2000" b="1" dirty="0">
                <a:latin typeface="微软雅黑" panose="020B0503020204020204" pitchFamily="34" charset="-122"/>
                <a:ea typeface="微软雅黑" panose="020B0503020204020204" pitchFamily="34" charset="-122"/>
              </a:rPr>
              <a:t>2</a:t>
            </a:r>
            <a:r>
              <a:rPr lang="zh-CN" altLang="en-US" sz="2000" b="1" dirty="0">
                <a:latin typeface="微软雅黑" panose="020B0503020204020204" pitchFamily="34" charset="-122"/>
                <a:ea typeface="微软雅黑" panose="020B0503020204020204" pitchFamily="34" charset="-122"/>
              </a:rPr>
              <a:t>，左子节点下标设为</a:t>
            </a:r>
            <a:r>
              <a:rPr lang="en-US" altLang="zh-CN" sz="2000" b="1" dirty="0">
                <a:latin typeface="微软雅黑" panose="020B0503020204020204" pitchFamily="34" charset="-122"/>
                <a:ea typeface="微软雅黑" panose="020B0503020204020204" pitchFamily="34" charset="-122"/>
              </a:rPr>
              <a:t>3</a:t>
            </a:r>
          </a:p>
          <a:p>
            <a:endParaRPr lang="en-US" altLang="zh-CN" sz="2000" b="1" dirty="0">
              <a:latin typeface="微软雅黑" panose="020B0503020204020204" pitchFamily="34" charset="-122"/>
              <a:ea typeface="微软雅黑" panose="020B0503020204020204" pitchFamily="34" charset="-122"/>
            </a:endParaRPr>
          </a:p>
          <a:p>
            <a:r>
              <a:rPr lang="zh-CN" altLang="en-US" sz="2000" b="1" dirty="0">
                <a:latin typeface="微软雅黑" panose="020B0503020204020204" pitchFamily="34" charset="-122"/>
                <a:ea typeface="微软雅黑" panose="020B0503020204020204" pitchFamily="34" charset="-122"/>
              </a:rPr>
              <a:t>第四步：按照满二叉树的性质，将</a:t>
            </a:r>
            <a:r>
              <a:rPr lang="en-US" altLang="zh-CN" sz="2000" b="1" dirty="0">
                <a:latin typeface="微软雅黑" panose="020B0503020204020204" pitchFamily="34" charset="-122"/>
                <a:ea typeface="微软雅黑" panose="020B0503020204020204" pitchFamily="34" charset="-122"/>
              </a:rPr>
              <a:t>C</a:t>
            </a:r>
            <a:r>
              <a:rPr lang="zh-CN" altLang="en-US" sz="2000" b="1" dirty="0">
                <a:latin typeface="微软雅黑" panose="020B0503020204020204" pitchFamily="34" charset="-122"/>
                <a:ea typeface="微软雅黑" panose="020B0503020204020204" pitchFamily="34" charset="-122"/>
              </a:rPr>
              <a:t>的父节点设为</a:t>
            </a:r>
            <a:r>
              <a:rPr lang="en-US" altLang="zh-CN" sz="2000" b="1" dirty="0">
                <a:latin typeface="微软雅黑" panose="020B0503020204020204" pitchFamily="34" charset="-122"/>
                <a:ea typeface="微软雅黑" panose="020B0503020204020204" pitchFamily="34" charset="-122"/>
              </a:rPr>
              <a:t>0</a:t>
            </a:r>
            <a:r>
              <a:rPr lang="zh-CN" altLang="en-US" sz="2000" b="1" dirty="0">
                <a:latin typeface="微软雅黑" panose="020B0503020204020204" pitchFamily="34" charset="-122"/>
                <a:ea typeface="微软雅黑" panose="020B0503020204020204" pitchFamily="34" charset="-122"/>
              </a:rPr>
              <a:t>，右兄弟节点下标设为</a:t>
            </a:r>
            <a:r>
              <a:rPr lang="en-US" altLang="zh-CN" sz="2000" b="1" dirty="0">
                <a:latin typeface="微软雅黑" panose="020B0503020204020204" pitchFamily="34" charset="-122"/>
                <a:ea typeface="微软雅黑" panose="020B0503020204020204" pitchFamily="34" charset="-122"/>
              </a:rPr>
              <a:t>-1</a:t>
            </a:r>
            <a:r>
              <a:rPr lang="zh-CN" altLang="en-US" sz="2000" b="1" dirty="0">
                <a:latin typeface="微软雅黑" panose="020B0503020204020204" pitchFamily="34" charset="-122"/>
                <a:ea typeface="微软雅黑" panose="020B0503020204020204" pitchFamily="34" charset="-122"/>
              </a:rPr>
              <a:t>，左子节点下标设为</a:t>
            </a:r>
            <a:r>
              <a:rPr lang="en-US" altLang="zh-CN" sz="2000" b="1" dirty="0">
                <a:latin typeface="微软雅黑" panose="020B0503020204020204" pitchFamily="34" charset="-122"/>
                <a:ea typeface="微软雅黑" panose="020B0503020204020204" pitchFamily="34" charset="-122"/>
              </a:rPr>
              <a:t>5</a:t>
            </a:r>
          </a:p>
          <a:p>
            <a:endParaRPr lang="en-US" altLang="zh-CN" sz="2000" b="1" dirty="0">
              <a:latin typeface="微软雅黑" panose="020B0503020204020204" pitchFamily="34" charset="-122"/>
              <a:ea typeface="微软雅黑" panose="020B0503020204020204" pitchFamily="34" charset="-122"/>
            </a:endParaRPr>
          </a:p>
          <a:p>
            <a:r>
              <a:rPr lang="zh-CN" altLang="en-US" sz="2000" b="1" dirty="0">
                <a:latin typeface="微软雅黑" panose="020B0503020204020204" pitchFamily="34" charset="-122"/>
                <a:ea typeface="微软雅黑" panose="020B0503020204020204" pitchFamily="34" charset="-122"/>
              </a:rPr>
              <a:t>第五步：按照满二叉树的性质，将</a:t>
            </a:r>
            <a:r>
              <a:rPr lang="en-US" altLang="zh-CN" sz="2000" b="1" dirty="0">
                <a:latin typeface="微软雅黑" panose="020B0503020204020204" pitchFamily="34" charset="-122"/>
                <a:ea typeface="微软雅黑" panose="020B0503020204020204" pitchFamily="34" charset="-122"/>
              </a:rPr>
              <a:t>D</a:t>
            </a:r>
            <a:r>
              <a:rPr lang="zh-CN" altLang="en-US" sz="2000" b="1" dirty="0">
                <a:latin typeface="微软雅黑" panose="020B0503020204020204" pitchFamily="34" charset="-122"/>
                <a:ea typeface="微软雅黑" panose="020B0503020204020204" pitchFamily="34" charset="-122"/>
              </a:rPr>
              <a:t>的父节点设为</a:t>
            </a:r>
            <a:r>
              <a:rPr lang="en-US" altLang="zh-CN" sz="2000" b="1" dirty="0">
                <a:latin typeface="微软雅黑" panose="020B0503020204020204" pitchFamily="34" charset="-122"/>
                <a:ea typeface="微软雅黑" panose="020B0503020204020204" pitchFamily="34" charset="-122"/>
              </a:rPr>
              <a:t>1</a:t>
            </a:r>
            <a:r>
              <a:rPr lang="zh-CN" altLang="en-US" sz="2000" b="1" dirty="0">
                <a:latin typeface="微软雅黑" panose="020B0503020204020204" pitchFamily="34" charset="-122"/>
                <a:ea typeface="微软雅黑" panose="020B0503020204020204" pitchFamily="34" charset="-122"/>
              </a:rPr>
              <a:t>，右兄弟节点下标设为</a:t>
            </a:r>
            <a:r>
              <a:rPr lang="en-US" altLang="zh-CN" sz="2000" b="1" dirty="0">
                <a:latin typeface="微软雅黑" panose="020B0503020204020204" pitchFamily="34" charset="-122"/>
                <a:ea typeface="微软雅黑" panose="020B0503020204020204" pitchFamily="34" charset="-122"/>
              </a:rPr>
              <a:t>4</a:t>
            </a:r>
            <a:r>
              <a:rPr lang="zh-CN" altLang="en-US" sz="2000" b="1" dirty="0">
                <a:latin typeface="微软雅黑" panose="020B0503020204020204" pitchFamily="34" charset="-122"/>
                <a:ea typeface="微软雅黑" panose="020B0503020204020204" pitchFamily="34" charset="-122"/>
              </a:rPr>
              <a:t>，左子节点下标设为</a:t>
            </a:r>
            <a:r>
              <a:rPr lang="en-US" altLang="zh-CN" sz="2000" b="1" dirty="0">
                <a:latin typeface="微软雅黑" panose="020B0503020204020204" pitchFamily="34" charset="-122"/>
                <a:ea typeface="微软雅黑" panose="020B0503020204020204" pitchFamily="34" charset="-122"/>
              </a:rPr>
              <a:t>-1</a:t>
            </a:r>
          </a:p>
          <a:p>
            <a:endParaRPr lang="en-US" altLang="zh-CN" sz="2000" b="1" dirty="0">
              <a:latin typeface="微软雅黑" panose="020B0503020204020204" pitchFamily="34" charset="-122"/>
              <a:ea typeface="微软雅黑" panose="020B0503020204020204" pitchFamily="34" charset="-122"/>
            </a:endParaRPr>
          </a:p>
        </p:txBody>
      </p:sp>
      <p:grpSp>
        <p:nvGrpSpPr>
          <p:cNvPr id="4" name="组合 3">
            <a:extLst>
              <a:ext uri="{FF2B5EF4-FFF2-40B4-BE49-F238E27FC236}">
                <a16:creationId xmlns:a16="http://schemas.microsoft.com/office/drawing/2014/main" id="{0F98C62C-242F-4F6A-8FC0-7394493FC81D}"/>
              </a:ext>
            </a:extLst>
          </p:cNvPr>
          <p:cNvGrpSpPr/>
          <p:nvPr/>
        </p:nvGrpSpPr>
        <p:grpSpPr>
          <a:xfrm>
            <a:off x="7579759" y="1524931"/>
            <a:ext cx="3328623" cy="3589317"/>
            <a:chOff x="7447783" y="1524931"/>
            <a:chExt cx="3328623" cy="3589317"/>
          </a:xfrm>
        </p:grpSpPr>
        <p:sp>
          <p:nvSpPr>
            <p:cNvPr id="3" name="椭圆 2">
              <a:extLst>
                <a:ext uri="{FF2B5EF4-FFF2-40B4-BE49-F238E27FC236}">
                  <a16:creationId xmlns:a16="http://schemas.microsoft.com/office/drawing/2014/main" id="{6E40F40E-5F48-4455-AB5D-AC5BE9BCADAF}"/>
                </a:ext>
              </a:extLst>
            </p:cNvPr>
            <p:cNvSpPr/>
            <p:nvPr/>
          </p:nvSpPr>
          <p:spPr>
            <a:xfrm>
              <a:off x="9024986" y="1524931"/>
              <a:ext cx="744717" cy="74471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t>A</a:t>
              </a:r>
              <a:endParaRPr lang="zh-CN" altLang="en-US" sz="2400" b="1" dirty="0"/>
            </a:p>
          </p:txBody>
        </p:sp>
        <p:sp>
          <p:nvSpPr>
            <p:cNvPr id="9" name="椭圆 8">
              <a:extLst>
                <a:ext uri="{FF2B5EF4-FFF2-40B4-BE49-F238E27FC236}">
                  <a16:creationId xmlns:a16="http://schemas.microsoft.com/office/drawing/2014/main" id="{BCA12712-251F-4B82-9456-1A68ADC983E9}"/>
                </a:ext>
              </a:extLst>
            </p:cNvPr>
            <p:cNvSpPr/>
            <p:nvPr/>
          </p:nvSpPr>
          <p:spPr>
            <a:xfrm>
              <a:off x="8094599" y="2793343"/>
              <a:ext cx="744717" cy="74471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t>B</a:t>
              </a:r>
              <a:endParaRPr lang="zh-CN" altLang="en-US" sz="2400" b="1" dirty="0"/>
            </a:p>
          </p:txBody>
        </p:sp>
        <p:sp>
          <p:nvSpPr>
            <p:cNvPr id="10" name="椭圆 9">
              <a:extLst>
                <a:ext uri="{FF2B5EF4-FFF2-40B4-BE49-F238E27FC236}">
                  <a16:creationId xmlns:a16="http://schemas.microsoft.com/office/drawing/2014/main" id="{9A2C4C88-133F-4F4A-9236-46D882451F5E}"/>
                </a:ext>
              </a:extLst>
            </p:cNvPr>
            <p:cNvSpPr/>
            <p:nvPr/>
          </p:nvSpPr>
          <p:spPr>
            <a:xfrm>
              <a:off x="10031689" y="2793342"/>
              <a:ext cx="744717" cy="74471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t>C</a:t>
              </a:r>
              <a:endParaRPr lang="zh-CN" altLang="en-US" sz="2400" b="1" dirty="0"/>
            </a:p>
          </p:txBody>
        </p:sp>
        <p:sp>
          <p:nvSpPr>
            <p:cNvPr id="11" name="椭圆 10">
              <a:extLst>
                <a:ext uri="{FF2B5EF4-FFF2-40B4-BE49-F238E27FC236}">
                  <a16:creationId xmlns:a16="http://schemas.microsoft.com/office/drawing/2014/main" id="{CBA8E859-D3A5-4B22-B6C7-73E60B773F9D}"/>
                </a:ext>
              </a:extLst>
            </p:cNvPr>
            <p:cNvSpPr/>
            <p:nvPr/>
          </p:nvSpPr>
          <p:spPr>
            <a:xfrm>
              <a:off x="7447783" y="4369531"/>
              <a:ext cx="744717" cy="74471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t>D</a:t>
              </a:r>
              <a:endParaRPr lang="zh-CN" altLang="en-US" sz="2400" b="1" dirty="0"/>
            </a:p>
          </p:txBody>
        </p:sp>
        <p:cxnSp>
          <p:nvCxnSpPr>
            <p:cNvPr id="5" name="直接连接符 4">
              <a:extLst>
                <a:ext uri="{FF2B5EF4-FFF2-40B4-BE49-F238E27FC236}">
                  <a16:creationId xmlns:a16="http://schemas.microsoft.com/office/drawing/2014/main" id="{6449A1DF-0582-4A77-9DBE-6379EB965F28}"/>
                </a:ext>
              </a:extLst>
            </p:cNvPr>
            <p:cNvCxnSpPr>
              <a:stCxn id="3" idx="3"/>
              <a:endCxn id="9" idx="7"/>
            </p:cNvCxnSpPr>
            <p:nvPr/>
          </p:nvCxnSpPr>
          <p:spPr>
            <a:xfrm flipH="1">
              <a:off x="8730255" y="2160587"/>
              <a:ext cx="403792" cy="741817"/>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CE453AE6-DBFB-48FA-AE33-2891811C9F8A}"/>
                </a:ext>
              </a:extLst>
            </p:cNvPr>
            <p:cNvCxnSpPr>
              <a:cxnSpLocks/>
              <a:stCxn id="9" idx="4"/>
              <a:endCxn id="11" idx="7"/>
            </p:cNvCxnSpPr>
            <p:nvPr/>
          </p:nvCxnSpPr>
          <p:spPr>
            <a:xfrm flipH="1">
              <a:off x="8083439" y="3538060"/>
              <a:ext cx="383519" cy="940532"/>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AA91F54F-8D3C-44AD-B919-FCDD1C660102}"/>
                </a:ext>
              </a:extLst>
            </p:cNvPr>
            <p:cNvCxnSpPr>
              <a:stCxn id="3" idx="5"/>
              <a:endCxn id="10" idx="1"/>
            </p:cNvCxnSpPr>
            <p:nvPr/>
          </p:nvCxnSpPr>
          <p:spPr>
            <a:xfrm>
              <a:off x="9660642" y="2160587"/>
              <a:ext cx="480108" cy="741816"/>
            </a:xfrm>
            <a:prstGeom prst="line">
              <a:avLst/>
            </a:prstGeom>
            <a:ln w="38100"/>
          </p:spPr>
          <p:style>
            <a:lnRef idx="1">
              <a:schemeClr val="accent1"/>
            </a:lnRef>
            <a:fillRef idx="0">
              <a:schemeClr val="accent1"/>
            </a:fillRef>
            <a:effectRef idx="0">
              <a:schemeClr val="accent1"/>
            </a:effectRef>
            <a:fontRef idx="minor">
              <a:schemeClr val="tx1"/>
            </a:fontRef>
          </p:style>
        </p:cxnSp>
      </p:grpSp>
      <p:pic>
        <p:nvPicPr>
          <p:cNvPr id="6" name="音频 5">
            <a:hlinkClick r:id="" action="ppaction://media"/>
            <a:extLst>
              <a:ext uri="{FF2B5EF4-FFF2-40B4-BE49-F238E27FC236}">
                <a16:creationId xmlns:a16="http://schemas.microsoft.com/office/drawing/2014/main" id="{1C947E5A-99A8-4595-BD8F-B29596CB669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481693330"/>
      </p:ext>
    </p:extLst>
  </p:cSld>
  <p:clrMapOvr>
    <a:masterClrMapping/>
  </p:clrMapOvr>
  <p:transition spd="slow" advTm="72606">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5">
            <a:lumMod val="75000"/>
          </a:schemeClr>
        </a:solidFill>
        <a:effectLst/>
      </p:bgPr>
    </p:bg>
    <p:spTree>
      <p:nvGrpSpPr>
        <p:cNvPr id="1" name=""/>
        <p:cNvGrpSpPr/>
        <p:nvPr/>
      </p:nvGrpSpPr>
      <p:grpSpPr>
        <a:xfrm>
          <a:off x="0" y="0"/>
          <a:ext cx="0" cy="0"/>
          <a:chOff x="0" y="0"/>
          <a:chExt cx="0" cy="0"/>
        </a:xfrm>
      </p:grpSpPr>
      <p:sp>
        <p:nvSpPr>
          <p:cNvPr id="2" name="TextBox 22"/>
          <p:cNvSpPr txBox="1"/>
          <p:nvPr/>
        </p:nvSpPr>
        <p:spPr>
          <a:xfrm>
            <a:off x="4719889" y="3059067"/>
            <a:ext cx="2989088" cy="1142620"/>
          </a:xfrm>
          <a:prstGeom prst="rect">
            <a:avLst/>
          </a:prstGeom>
          <a:noFill/>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6825" b="1" i="0" u="none" strike="noStrike" kern="1200" cap="none" spc="0" normalizeH="0" baseline="0" noProof="0" dirty="0">
                <a:ln>
                  <a:noFill/>
                </a:ln>
                <a:solidFill>
                  <a:srgbClr val="A5A5A5">
                    <a:lumMod val="20000"/>
                    <a:lumOff val="80000"/>
                  </a:srgbClr>
                </a:solidFill>
                <a:effectLst/>
                <a:uLnTx/>
                <a:uFillTx/>
                <a:latin typeface="Arial" panose="020B0604020202020204" pitchFamily="34" charset="0"/>
                <a:ea typeface="微软雅黑" panose="020B0503020204020204" pitchFamily="34" charset="-122"/>
                <a:cs typeface="+mn-cs"/>
                <a:sym typeface="Arial" panose="020B0604020202020204" pitchFamily="34" charset="0"/>
              </a:rPr>
              <a:t>PART5</a:t>
            </a:r>
            <a:endParaRPr kumimoji="0" lang="zh-CN" altLang="en-US" sz="22655" b="1" i="0" u="none" strike="noStrike" kern="1200" cap="none" spc="0" normalizeH="0" baseline="0" noProof="0" dirty="0">
              <a:ln>
                <a:noFill/>
              </a:ln>
              <a:solidFill>
                <a:srgbClr val="A5A5A5">
                  <a:lumMod val="20000"/>
                  <a:lumOff val="80000"/>
                </a:srgbClr>
              </a:solidFill>
              <a:effectLst/>
              <a:uLnTx/>
              <a:uFillTx/>
              <a:latin typeface="Arial" panose="020B0604020202020204" pitchFamily="34" charset="0"/>
              <a:ea typeface="微软雅黑" panose="020B0503020204020204" pitchFamily="34" charset="-122"/>
              <a:cs typeface="+mn-cs"/>
              <a:sym typeface="Arial" panose="020B0604020202020204" pitchFamily="34" charset="0"/>
            </a:endParaRPr>
          </a:p>
        </p:txBody>
      </p:sp>
      <p:grpSp>
        <p:nvGrpSpPr>
          <p:cNvPr id="14" name="组合 13"/>
          <p:cNvGrpSpPr/>
          <p:nvPr/>
        </p:nvGrpSpPr>
        <p:grpSpPr>
          <a:xfrm>
            <a:off x="1113956" y="596262"/>
            <a:ext cx="3971693" cy="4252077"/>
            <a:chOff x="4427538" y="954088"/>
            <a:chExt cx="3333750" cy="3729038"/>
          </a:xfrm>
        </p:grpSpPr>
        <p:sp>
          <p:nvSpPr>
            <p:cNvPr id="15" name="Freeform 5"/>
            <p:cNvSpPr/>
            <p:nvPr/>
          </p:nvSpPr>
          <p:spPr bwMode="auto">
            <a:xfrm>
              <a:off x="5026026" y="1547813"/>
              <a:ext cx="2144713" cy="2363788"/>
            </a:xfrm>
            <a:custGeom>
              <a:avLst/>
              <a:gdLst>
                <a:gd name="T0" fmla="*/ 518 w 570"/>
                <a:gd name="T1" fmla="*/ 231 h 629"/>
                <a:gd name="T2" fmla="*/ 454 w 570"/>
                <a:gd name="T3" fmla="*/ 271 h 629"/>
                <a:gd name="T4" fmla="*/ 496 w 570"/>
                <a:gd name="T5" fmla="*/ 135 h 629"/>
                <a:gd name="T6" fmla="*/ 393 w 570"/>
                <a:gd name="T7" fmla="*/ 205 h 629"/>
                <a:gd name="T8" fmla="*/ 326 w 570"/>
                <a:gd name="T9" fmla="*/ 264 h 629"/>
                <a:gd name="T10" fmla="*/ 474 w 570"/>
                <a:gd name="T11" fmla="*/ 89 h 629"/>
                <a:gd name="T12" fmla="*/ 385 w 570"/>
                <a:gd name="T13" fmla="*/ 100 h 629"/>
                <a:gd name="T14" fmla="*/ 322 w 570"/>
                <a:gd name="T15" fmla="*/ 156 h 629"/>
                <a:gd name="T16" fmla="*/ 401 w 570"/>
                <a:gd name="T17" fmla="*/ 66 h 629"/>
                <a:gd name="T18" fmla="*/ 279 w 570"/>
                <a:gd name="T19" fmla="*/ 80 h 629"/>
                <a:gd name="T20" fmla="*/ 223 w 570"/>
                <a:gd name="T21" fmla="*/ 103 h 629"/>
                <a:gd name="T22" fmla="*/ 280 w 570"/>
                <a:gd name="T23" fmla="*/ 61 h 629"/>
                <a:gd name="T24" fmla="*/ 212 w 570"/>
                <a:gd name="T25" fmla="*/ 33 h 629"/>
                <a:gd name="T26" fmla="*/ 78 w 570"/>
                <a:gd name="T27" fmla="*/ 109 h 629"/>
                <a:gd name="T28" fmla="*/ 29 w 570"/>
                <a:gd name="T29" fmla="*/ 198 h 629"/>
                <a:gd name="T30" fmla="*/ 35 w 570"/>
                <a:gd name="T31" fmla="*/ 232 h 629"/>
                <a:gd name="T32" fmla="*/ 42 w 570"/>
                <a:gd name="T33" fmla="*/ 311 h 629"/>
                <a:gd name="T34" fmla="*/ 20 w 570"/>
                <a:gd name="T35" fmla="*/ 366 h 629"/>
                <a:gd name="T36" fmla="*/ 73 w 570"/>
                <a:gd name="T37" fmla="*/ 388 h 629"/>
                <a:gd name="T38" fmla="*/ 178 w 570"/>
                <a:gd name="T39" fmla="*/ 311 h 629"/>
                <a:gd name="T40" fmla="*/ 102 w 570"/>
                <a:gd name="T41" fmla="*/ 390 h 629"/>
                <a:gd name="T42" fmla="*/ 92 w 570"/>
                <a:gd name="T43" fmla="*/ 469 h 629"/>
                <a:gd name="T44" fmla="*/ 196 w 570"/>
                <a:gd name="T45" fmla="*/ 407 h 629"/>
                <a:gd name="T46" fmla="*/ 265 w 570"/>
                <a:gd name="T47" fmla="*/ 373 h 629"/>
                <a:gd name="T48" fmla="*/ 196 w 570"/>
                <a:gd name="T49" fmla="*/ 450 h 629"/>
                <a:gd name="T50" fmla="*/ 179 w 570"/>
                <a:gd name="T51" fmla="*/ 542 h 629"/>
                <a:gd name="T52" fmla="*/ 261 w 570"/>
                <a:gd name="T53" fmla="*/ 489 h 629"/>
                <a:gd name="T54" fmla="*/ 270 w 570"/>
                <a:gd name="T55" fmla="*/ 506 h 629"/>
                <a:gd name="T56" fmla="*/ 208 w 570"/>
                <a:gd name="T57" fmla="*/ 588 h 629"/>
                <a:gd name="T58" fmla="*/ 303 w 570"/>
                <a:gd name="T59" fmla="*/ 597 h 629"/>
                <a:gd name="T60" fmla="*/ 332 w 570"/>
                <a:gd name="T61" fmla="*/ 603 h 629"/>
                <a:gd name="T62" fmla="*/ 406 w 570"/>
                <a:gd name="T63" fmla="*/ 554 h 629"/>
                <a:gd name="T64" fmla="*/ 430 w 570"/>
                <a:gd name="T65" fmla="*/ 535 h 629"/>
                <a:gd name="T66" fmla="*/ 504 w 570"/>
                <a:gd name="T67" fmla="*/ 444 h 629"/>
                <a:gd name="T68" fmla="*/ 549 w 570"/>
                <a:gd name="T69" fmla="*/ 342 h 629"/>
                <a:gd name="T70" fmla="*/ 563 w 570"/>
                <a:gd name="T71" fmla="*/ 266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70" h="629">
                  <a:moveTo>
                    <a:pt x="558" y="231"/>
                  </a:moveTo>
                  <a:cubicBezTo>
                    <a:pt x="547" y="219"/>
                    <a:pt x="530" y="221"/>
                    <a:pt x="518" y="231"/>
                  </a:cubicBezTo>
                  <a:cubicBezTo>
                    <a:pt x="477" y="265"/>
                    <a:pt x="437" y="300"/>
                    <a:pt x="395" y="332"/>
                  </a:cubicBezTo>
                  <a:cubicBezTo>
                    <a:pt x="415" y="313"/>
                    <a:pt x="434" y="292"/>
                    <a:pt x="454" y="271"/>
                  </a:cubicBezTo>
                  <a:cubicBezTo>
                    <a:pt x="482" y="243"/>
                    <a:pt x="510" y="213"/>
                    <a:pt x="528" y="177"/>
                  </a:cubicBezTo>
                  <a:cubicBezTo>
                    <a:pt x="539" y="156"/>
                    <a:pt x="521" y="127"/>
                    <a:pt x="496" y="135"/>
                  </a:cubicBezTo>
                  <a:cubicBezTo>
                    <a:pt x="475" y="142"/>
                    <a:pt x="458" y="154"/>
                    <a:pt x="441" y="168"/>
                  </a:cubicBezTo>
                  <a:cubicBezTo>
                    <a:pt x="425" y="180"/>
                    <a:pt x="408" y="191"/>
                    <a:pt x="393" y="205"/>
                  </a:cubicBezTo>
                  <a:cubicBezTo>
                    <a:pt x="377" y="218"/>
                    <a:pt x="364" y="234"/>
                    <a:pt x="349" y="247"/>
                  </a:cubicBezTo>
                  <a:cubicBezTo>
                    <a:pt x="342" y="253"/>
                    <a:pt x="334" y="259"/>
                    <a:pt x="326" y="264"/>
                  </a:cubicBezTo>
                  <a:cubicBezTo>
                    <a:pt x="353" y="239"/>
                    <a:pt x="378" y="210"/>
                    <a:pt x="407" y="186"/>
                  </a:cubicBezTo>
                  <a:cubicBezTo>
                    <a:pt x="437" y="160"/>
                    <a:pt x="471" y="131"/>
                    <a:pt x="474" y="89"/>
                  </a:cubicBezTo>
                  <a:cubicBezTo>
                    <a:pt x="475" y="66"/>
                    <a:pt x="448" y="54"/>
                    <a:pt x="430" y="64"/>
                  </a:cubicBezTo>
                  <a:cubicBezTo>
                    <a:pt x="413" y="73"/>
                    <a:pt x="399" y="87"/>
                    <a:pt x="385" y="100"/>
                  </a:cubicBezTo>
                  <a:cubicBezTo>
                    <a:pt x="369" y="115"/>
                    <a:pt x="353" y="130"/>
                    <a:pt x="336" y="144"/>
                  </a:cubicBezTo>
                  <a:cubicBezTo>
                    <a:pt x="331" y="148"/>
                    <a:pt x="326" y="152"/>
                    <a:pt x="322" y="156"/>
                  </a:cubicBezTo>
                  <a:cubicBezTo>
                    <a:pt x="323" y="155"/>
                    <a:pt x="323" y="154"/>
                    <a:pt x="324" y="153"/>
                  </a:cubicBezTo>
                  <a:cubicBezTo>
                    <a:pt x="351" y="125"/>
                    <a:pt x="374" y="93"/>
                    <a:pt x="401" y="66"/>
                  </a:cubicBezTo>
                  <a:cubicBezTo>
                    <a:pt x="423" y="43"/>
                    <a:pt x="393" y="1"/>
                    <a:pt x="366" y="21"/>
                  </a:cubicBezTo>
                  <a:cubicBezTo>
                    <a:pt x="337" y="41"/>
                    <a:pt x="309" y="62"/>
                    <a:pt x="279" y="80"/>
                  </a:cubicBezTo>
                  <a:cubicBezTo>
                    <a:pt x="256" y="95"/>
                    <a:pt x="232" y="107"/>
                    <a:pt x="208" y="119"/>
                  </a:cubicBezTo>
                  <a:cubicBezTo>
                    <a:pt x="213" y="113"/>
                    <a:pt x="218" y="108"/>
                    <a:pt x="223" y="103"/>
                  </a:cubicBezTo>
                  <a:cubicBezTo>
                    <a:pt x="229" y="96"/>
                    <a:pt x="236" y="88"/>
                    <a:pt x="244" y="81"/>
                  </a:cubicBezTo>
                  <a:cubicBezTo>
                    <a:pt x="256" y="75"/>
                    <a:pt x="268" y="69"/>
                    <a:pt x="280" y="61"/>
                  </a:cubicBezTo>
                  <a:cubicBezTo>
                    <a:pt x="306" y="42"/>
                    <a:pt x="291" y="0"/>
                    <a:pt x="257" y="8"/>
                  </a:cubicBezTo>
                  <a:cubicBezTo>
                    <a:pt x="240" y="12"/>
                    <a:pt x="225" y="22"/>
                    <a:pt x="212" y="33"/>
                  </a:cubicBezTo>
                  <a:cubicBezTo>
                    <a:pt x="187" y="45"/>
                    <a:pt x="161" y="54"/>
                    <a:pt x="138" y="68"/>
                  </a:cubicBezTo>
                  <a:cubicBezTo>
                    <a:pt x="116" y="79"/>
                    <a:pt x="97" y="94"/>
                    <a:pt x="78" y="109"/>
                  </a:cubicBezTo>
                  <a:cubicBezTo>
                    <a:pt x="59" y="123"/>
                    <a:pt x="47" y="142"/>
                    <a:pt x="29" y="157"/>
                  </a:cubicBezTo>
                  <a:cubicBezTo>
                    <a:pt x="17" y="167"/>
                    <a:pt x="19" y="187"/>
                    <a:pt x="29" y="198"/>
                  </a:cubicBezTo>
                  <a:cubicBezTo>
                    <a:pt x="36" y="205"/>
                    <a:pt x="45" y="207"/>
                    <a:pt x="54" y="205"/>
                  </a:cubicBezTo>
                  <a:cubicBezTo>
                    <a:pt x="48" y="215"/>
                    <a:pt x="42" y="224"/>
                    <a:pt x="35" y="232"/>
                  </a:cubicBezTo>
                  <a:cubicBezTo>
                    <a:pt x="23" y="245"/>
                    <a:pt x="11" y="258"/>
                    <a:pt x="7" y="275"/>
                  </a:cubicBezTo>
                  <a:cubicBezTo>
                    <a:pt x="0" y="298"/>
                    <a:pt x="21" y="314"/>
                    <a:pt x="42" y="311"/>
                  </a:cubicBezTo>
                  <a:cubicBezTo>
                    <a:pt x="46" y="310"/>
                    <a:pt x="49" y="309"/>
                    <a:pt x="52" y="308"/>
                  </a:cubicBezTo>
                  <a:cubicBezTo>
                    <a:pt x="39" y="326"/>
                    <a:pt x="28" y="345"/>
                    <a:pt x="20" y="366"/>
                  </a:cubicBezTo>
                  <a:cubicBezTo>
                    <a:pt x="15" y="378"/>
                    <a:pt x="23" y="392"/>
                    <a:pt x="33" y="398"/>
                  </a:cubicBezTo>
                  <a:cubicBezTo>
                    <a:pt x="47" y="407"/>
                    <a:pt x="64" y="401"/>
                    <a:pt x="73" y="388"/>
                  </a:cubicBezTo>
                  <a:cubicBezTo>
                    <a:pt x="93" y="358"/>
                    <a:pt x="122" y="337"/>
                    <a:pt x="155" y="321"/>
                  </a:cubicBezTo>
                  <a:cubicBezTo>
                    <a:pt x="162" y="317"/>
                    <a:pt x="170" y="314"/>
                    <a:pt x="178" y="311"/>
                  </a:cubicBezTo>
                  <a:cubicBezTo>
                    <a:pt x="167" y="323"/>
                    <a:pt x="157" y="337"/>
                    <a:pt x="146" y="349"/>
                  </a:cubicBezTo>
                  <a:cubicBezTo>
                    <a:pt x="134" y="364"/>
                    <a:pt x="118" y="379"/>
                    <a:pt x="102" y="390"/>
                  </a:cubicBezTo>
                  <a:cubicBezTo>
                    <a:pt x="87" y="400"/>
                    <a:pt x="68" y="410"/>
                    <a:pt x="59" y="427"/>
                  </a:cubicBezTo>
                  <a:cubicBezTo>
                    <a:pt x="48" y="450"/>
                    <a:pt x="67" y="476"/>
                    <a:pt x="92" y="469"/>
                  </a:cubicBezTo>
                  <a:cubicBezTo>
                    <a:pt x="112" y="465"/>
                    <a:pt x="127" y="451"/>
                    <a:pt x="142" y="438"/>
                  </a:cubicBezTo>
                  <a:cubicBezTo>
                    <a:pt x="158" y="426"/>
                    <a:pt x="178" y="417"/>
                    <a:pt x="196" y="407"/>
                  </a:cubicBezTo>
                  <a:cubicBezTo>
                    <a:pt x="216" y="397"/>
                    <a:pt x="237" y="388"/>
                    <a:pt x="258" y="377"/>
                  </a:cubicBezTo>
                  <a:cubicBezTo>
                    <a:pt x="260" y="376"/>
                    <a:pt x="263" y="375"/>
                    <a:pt x="265" y="373"/>
                  </a:cubicBezTo>
                  <a:cubicBezTo>
                    <a:pt x="255" y="384"/>
                    <a:pt x="245" y="394"/>
                    <a:pt x="236" y="405"/>
                  </a:cubicBezTo>
                  <a:cubicBezTo>
                    <a:pt x="223" y="421"/>
                    <a:pt x="210" y="436"/>
                    <a:pt x="196" y="450"/>
                  </a:cubicBezTo>
                  <a:cubicBezTo>
                    <a:pt x="180" y="465"/>
                    <a:pt x="164" y="477"/>
                    <a:pt x="150" y="493"/>
                  </a:cubicBezTo>
                  <a:cubicBezTo>
                    <a:pt x="131" y="516"/>
                    <a:pt x="150" y="546"/>
                    <a:pt x="179" y="542"/>
                  </a:cubicBezTo>
                  <a:cubicBezTo>
                    <a:pt x="193" y="539"/>
                    <a:pt x="204" y="525"/>
                    <a:pt x="211" y="519"/>
                  </a:cubicBezTo>
                  <a:cubicBezTo>
                    <a:pt x="227" y="508"/>
                    <a:pt x="244" y="498"/>
                    <a:pt x="261" y="489"/>
                  </a:cubicBezTo>
                  <a:cubicBezTo>
                    <a:pt x="279" y="479"/>
                    <a:pt x="298" y="468"/>
                    <a:pt x="316" y="457"/>
                  </a:cubicBezTo>
                  <a:cubicBezTo>
                    <a:pt x="300" y="473"/>
                    <a:pt x="286" y="490"/>
                    <a:pt x="270" y="506"/>
                  </a:cubicBezTo>
                  <a:cubicBezTo>
                    <a:pt x="258" y="517"/>
                    <a:pt x="247" y="531"/>
                    <a:pt x="236" y="543"/>
                  </a:cubicBezTo>
                  <a:cubicBezTo>
                    <a:pt x="225" y="557"/>
                    <a:pt x="214" y="571"/>
                    <a:pt x="208" y="588"/>
                  </a:cubicBezTo>
                  <a:cubicBezTo>
                    <a:pt x="204" y="602"/>
                    <a:pt x="214" y="620"/>
                    <a:pt x="229" y="623"/>
                  </a:cubicBezTo>
                  <a:cubicBezTo>
                    <a:pt x="256" y="629"/>
                    <a:pt x="281" y="611"/>
                    <a:pt x="303" y="597"/>
                  </a:cubicBezTo>
                  <a:cubicBezTo>
                    <a:pt x="310" y="592"/>
                    <a:pt x="317" y="588"/>
                    <a:pt x="324" y="583"/>
                  </a:cubicBezTo>
                  <a:cubicBezTo>
                    <a:pt x="324" y="590"/>
                    <a:pt x="326" y="597"/>
                    <a:pt x="332" y="603"/>
                  </a:cubicBezTo>
                  <a:cubicBezTo>
                    <a:pt x="343" y="614"/>
                    <a:pt x="363" y="615"/>
                    <a:pt x="373" y="603"/>
                  </a:cubicBezTo>
                  <a:cubicBezTo>
                    <a:pt x="386" y="588"/>
                    <a:pt x="401" y="574"/>
                    <a:pt x="406" y="554"/>
                  </a:cubicBezTo>
                  <a:cubicBezTo>
                    <a:pt x="407" y="550"/>
                    <a:pt x="407" y="547"/>
                    <a:pt x="407" y="543"/>
                  </a:cubicBezTo>
                  <a:cubicBezTo>
                    <a:pt x="415" y="544"/>
                    <a:pt x="423" y="541"/>
                    <a:pt x="430" y="535"/>
                  </a:cubicBezTo>
                  <a:cubicBezTo>
                    <a:pt x="444" y="523"/>
                    <a:pt x="457" y="511"/>
                    <a:pt x="469" y="497"/>
                  </a:cubicBezTo>
                  <a:cubicBezTo>
                    <a:pt x="483" y="481"/>
                    <a:pt x="494" y="462"/>
                    <a:pt x="504" y="444"/>
                  </a:cubicBezTo>
                  <a:cubicBezTo>
                    <a:pt x="514" y="427"/>
                    <a:pt x="523" y="413"/>
                    <a:pt x="536" y="400"/>
                  </a:cubicBezTo>
                  <a:cubicBezTo>
                    <a:pt x="553" y="383"/>
                    <a:pt x="558" y="364"/>
                    <a:pt x="549" y="342"/>
                  </a:cubicBezTo>
                  <a:cubicBezTo>
                    <a:pt x="544" y="332"/>
                    <a:pt x="527" y="325"/>
                    <a:pt x="516" y="329"/>
                  </a:cubicBezTo>
                  <a:cubicBezTo>
                    <a:pt x="533" y="309"/>
                    <a:pt x="549" y="288"/>
                    <a:pt x="563" y="266"/>
                  </a:cubicBezTo>
                  <a:cubicBezTo>
                    <a:pt x="570" y="255"/>
                    <a:pt x="567" y="240"/>
                    <a:pt x="558" y="231"/>
                  </a:cubicBezTo>
                  <a:close/>
                </a:path>
              </a:pathLst>
            </a:custGeom>
            <a:solidFill>
              <a:srgbClr val="7BB8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sp>
          <p:nvSpPr>
            <p:cNvPr id="16" name="Freeform 6"/>
            <p:cNvSpPr>
              <a:spLocks noEditPoints="1"/>
            </p:cNvSpPr>
            <p:nvPr/>
          </p:nvSpPr>
          <p:spPr bwMode="auto">
            <a:xfrm>
              <a:off x="5462588" y="2581276"/>
              <a:ext cx="1274763" cy="1308100"/>
            </a:xfrm>
            <a:custGeom>
              <a:avLst/>
              <a:gdLst>
                <a:gd name="T0" fmla="*/ 275 w 339"/>
                <a:gd name="T1" fmla="*/ 103 h 348"/>
                <a:gd name="T2" fmla="*/ 261 w 339"/>
                <a:gd name="T3" fmla="*/ 119 h 348"/>
                <a:gd name="T4" fmla="*/ 256 w 339"/>
                <a:gd name="T5" fmla="*/ 55 h 348"/>
                <a:gd name="T6" fmla="*/ 214 w 339"/>
                <a:gd name="T7" fmla="*/ 32 h 348"/>
                <a:gd name="T8" fmla="*/ 151 w 339"/>
                <a:gd name="T9" fmla="*/ 73 h 348"/>
                <a:gd name="T10" fmla="*/ 161 w 339"/>
                <a:gd name="T11" fmla="*/ 56 h 348"/>
                <a:gd name="T12" fmla="*/ 111 w 339"/>
                <a:gd name="T13" fmla="*/ 46 h 348"/>
                <a:gd name="T14" fmla="*/ 86 w 339"/>
                <a:gd name="T15" fmla="*/ 100 h 348"/>
                <a:gd name="T16" fmla="*/ 74 w 339"/>
                <a:gd name="T17" fmla="*/ 103 h 348"/>
                <a:gd name="T18" fmla="*/ 49 w 339"/>
                <a:gd name="T19" fmla="*/ 132 h 348"/>
                <a:gd name="T20" fmla="*/ 67 w 339"/>
                <a:gd name="T21" fmla="*/ 154 h 348"/>
                <a:gd name="T22" fmla="*/ 102 w 339"/>
                <a:gd name="T23" fmla="*/ 239 h 348"/>
                <a:gd name="T24" fmla="*/ 131 w 339"/>
                <a:gd name="T25" fmla="*/ 333 h 348"/>
                <a:gd name="T26" fmla="*/ 117 w 339"/>
                <a:gd name="T27" fmla="*/ 205 h 348"/>
                <a:gd name="T28" fmla="*/ 83 w 339"/>
                <a:gd name="T29" fmla="*/ 129 h 348"/>
                <a:gd name="T30" fmla="*/ 132 w 339"/>
                <a:gd name="T31" fmla="*/ 89 h 348"/>
                <a:gd name="T32" fmla="*/ 217 w 339"/>
                <a:gd name="T33" fmla="*/ 87 h 348"/>
                <a:gd name="T34" fmla="*/ 257 w 339"/>
                <a:gd name="T35" fmla="*/ 143 h 348"/>
                <a:gd name="T36" fmla="*/ 208 w 339"/>
                <a:gd name="T37" fmla="*/ 272 h 348"/>
                <a:gd name="T38" fmla="*/ 186 w 339"/>
                <a:gd name="T39" fmla="*/ 333 h 348"/>
                <a:gd name="T40" fmla="*/ 228 w 339"/>
                <a:gd name="T41" fmla="*/ 283 h 348"/>
                <a:gd name="T42" fmla="*/ 280 w 339"/>
                <a:gd name="T43" fmla="*/ 147 h 348"/>
                <a:gd name="T44" fmla="*/ 323 w 339"/>
                <a:gd name="T45" fmla="*/ 92 h 348"/>
                <a:gd name="T46" fmla="*/ 40 w 339"/>
                <a:gd name="T47" fmla="*/ 99 h 348"/>
                <a:gd name="T48" fmla="*/ 43 w 339"/>
                <a:gd name="T49" fmla="*/ 103 h 348"/>
                <a:gd name="T50" fmla="*/ 142 w 339"/>
                <a:gd name="T51" fmla="*/ 37 h 348"/>
                <a:gd name="T52" fmla="*/ 141 w 339"/>
                <a:gd name="T53" fmla="*/ 44 h 348"/>
                <a:gd name="T54" fmla="*/ 142 w 339"/>
                <a:gd name="T55" fmla="*/ 37 h 348"/>
                <a:gd name="T56" fmla="*/ 235 w 339"/>
                <a:gd name="T57" fmla="*/ 43 h 348"/>
                <a:gd name="T58" fmla="*/ 234 w 339"/>
                <a:gd name="T59" fmla="*/ 46 h 348"/>
                <a:gd name="T60" fmla="*/ 300 w 339"/>
                <a:gd name="T61" fmla="*/ 115 h 348"/>
                <a:gd name="T62" fmla="*/ 296 w 339"/>
                <a:gd name="T63" fmla="*/ 112 h 348"/>
                <a:gd name="T64" fmla="*/ 304 w 339"/>
                <a:gd name="T65" fmla="*/ 10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9" h="348">
                  <a:moveTo>
                    <a:pt x="323" y="92"/>
                  </a:moveTo>
                  <a:cubicBezTo>
                    <a:pt x="308" y="65"/>
                    <a:pt x="286" y="83"/>
                    <a:pt x="275" y="103"/>
                  </a:cubicBezTo>
                  <a:cubicBezTo>
                    <a:pt x="272" y="109"/>
                    <a:pt x="269" y="115"/>
                    <a:pt x="266" y="121"/>
                  </a:cubicBezTo>
                  <a:cubicBezTo>
                    <a:pt x="264" y="121"/>
                    <a:pt x="263" y="120"/>
                    <a:pt x="261" y="119"/>
                  </a:cubicBezTo>
                  <a:cubicBezTo>
                    <a:pt x="249" y="111"/>
                    <a:pt x="242" y="94"/>
                    <a:pt x="238" y="76"/>
                  </a:cubicBezTo>
                  <a:cubicBezTo>
                    <a:pt x="246" y="71"/>
                    <a:pt x="253" y="65"/>
                    <a:pt x="256" y="55"/>
                  </a:cubicBezTo>
                  <a:cubicBezTo>
                    <a:pt x="259" y="45"/>
                    <a:pt x="260" y="25"/>
                    <a:pt x="248" y="20"/>
                  </a:cubicBezTo>
                  <a:cubicBezTo>
                    <a:pt x="236" y="15"/>
                    <a:pt x="220" y="19"/>
                    <a:pt x="214" y="32"/>
                  </a:cubicBezTo>
                  <a:cubicBezTo>
                    <a:pt x="210" y="41"/>
                    <a:pt x="210" y="52"/>
                    <a:pt x="211" y="64"/>
                  </a:cubicBezTo>
                  <a:cubicBezTo>
                    <a:pt x="193" y="73"/>
                    <a:pt x="171" y="78"/>
                    <a:pt x="151" y="73"/>
                  </a:cubicBezTo>
                  <a:cubicBezTo>
                    <a:pt x="151" y="73"/>
                    <a:pt x="150" y="73"/>
                    <a:pt x="149" y="72"/>
                  </a:cubicBezTo>
                  <a:cubicBezTo>
                    <a:pt x="154" y="67"/>
                    <a:pt x="158" y="62"/>
                    <a:pt x="161" y="56"/>
                  </a:cubicBezTo>
                  <a:cubicBezTo>
                    <a:pt x="167" y="46"/>
                    <a:pt x="169" y="27"/>
                    <a:pt x="160" y="18"/>
                  </a:cubicBezTo>
                  <a:cubicBezTo>
                    <a:pt x="141" y="0"/>
                    <a:pt x="114" y="25"/>
                    <a:pt x="111" y="46"/>
                  </a:cubicBezTo>
                  <a:cubicBezTo>
                    <a:pt x="110" y="55"/>
                    <a:pt x="113" y="64"/>
                    <a:pt x="117" y="72"/>
                  </a:cubicBezTo>
                  <a:cubicBezTo>
                    <a:pt x="107" y="82"/>
                    <a:pt x="97" y="92"/>
                    <a:pt x="86" y="100"/>
                  </a:cubicBezTo>
                  <a:cubicBezTo>
                    <a:pt x="82" y="103"/>
                    <a:pt x="79" y="105"/>
                    <a:pt x="75" y="106"/>
                  </a:cubicBezTo>
                  <a:cubicBezTo>
                    <a:pt x="75" y="105"/>
                    <a:pt x="75" y="104"/>
                    <a:pt x="74" y="103"/>
                  </a:cubicBezTo>
                  <a:cubicBezTo>
                    <a:pt x="64" y="84"/>
                    <a:pt x="32" y="62"/>
                    <a:pt x="14" y="86"/>
                  </a:cubicBezTo>
                  <a:cubicBezTo>
                    <a:pt x="0" y="105"/>
                    <a:pt x="36" y="127"/>
                    <a:pt x="49" y="132"/>
                  </a:cubicBezTo>
                  <a:cubicBezTo>
                    <a:pt x="53" y="133"/>
                    <a:pt x="57" y="134"/>
                    <a:pt x="61" y="134"/>
                  </a:cubicBezTo>
                  <a:cubicBezTo>
                    <a:pt x="63" y="141"/>
                    <a:pt x="65" y="148"/>
                    <a:pt x="67" y="154"/>
                  </a:cubicBezTo>
                  <a:cubicBezTo>
                    <a:pt x="71" y="168"/>
                    <a:pt x="79" y="180"/>
                    <a:pt x="86" y="193"/>
                  </a:cubicBezTo>
                  <a:cubicBezTo>
                    <a:pt x="94" y="207"/>
                    <a:pt x="98" y="223"/>
                    <a:pt x="102" y="239"/>
                  </a:cubicBezTo>
                  <a:cubicBezTo>
                    <a:pt x="106" y="253"/>
                    <a:pt x="112" y="267"/>
                    <a:pt x="117" y="281"/>
                  </a:cubicBezTo>
                  <a:cubicBezTo>
                    <a:pt x="123" y="298"/>
                    <a:pt x="126" y="316"/>
                    <a:pt x="131" y="333"/>
                  </a:cubicBezTo>
                  <a:cubicBezTo>
                    <a:pt x="135" y="347"/>
                    <a:pt x="157" y="341"/>
                    <a:pt x="153" y="326"/>
                  </a:cubicBezTo>
                  <a:cubicBezTo>
                    <a:pt x="141" y="286"/>
                    <a:pt x="129" y="246"/>
                    <a:pt x="117" y="205"/>
                  </a:cubicBezTo>
                  <a:cubicBezTo>
                    <a:pt x="110" y="186"/>
                    <a:pt x="98" y="171"/>
                    <a:pt x="91" y="153"/>
                  </a:cubicBezTo>
                  <a:cubicBezTo>
                    <a:pt x="88" y="145"/>
                    <a:pt x="86" y="137"/>
                    <a:pt x="83" y="129"/>
                  </a:cubicBezTo>
                  <a:cubicBezTo>
                    <a:pt x="101" y="120"/>
                    <a:pt x="118" y="103"/>
                    <a:pt x="130" y="91"/>
                  </a:cubicBezTo>
                  <a:cubicBezTo>
                    <a:pt x="131" y="90"/>
                    <a:pt x="132" y="90"/>
                    <a:pt x="132" y="89"/>
                  </a:cubicBezTo>
                  <a:cubicBezTo>
                    <a:pt x="145" y="97"/>
                    <a:pt x="160" y="98"/>
                    <a:pt x="175" y="97"/>
                  </a:cubicBezTo>
                  <a:cubicBezTo>
                    <a:pt x="190" y="97"/>
                    <a:pt x="204" y="92"/>
                    <a:pt x="217" y="87"/>
                  </a:cubicBezTo>
                  <a:cubicBezTo>
                    <a:pt x="220" y="95"/>
                    <a:pt x="223" y="102"/>
                    <a:pt x="225" y="108"/>
                  </a:cubicBezTo>
                  <a:cubicBezTo>
                    <a:pt x="232" y="123"/>
                    <a:pt x="243" y="136"/>
                    <a:pt x="257" y="143"/>
                  </a:cubicBezTo>
                  <a:cubicBezTo>
                    <a:pt x="248" y="165"/>
                    <a:pt x="241" y="187"/>
                    <a:pt x="232" y="209"/>
                  </a:cubicBezTo>
                  <a:cubicBezTo>
                    <a:pt x="225" y="230"/>
                    <a:pt x="216" y="251"/>
                    <a:pt x="208" y="272"/>
                  </a:cubicBezTo>
                  <a:cubicBezTo>
                    <a:pt x="200" y="289"/>
                    <a:pt x="191" y="305"/>
                    <a:pt x="187" y="323"/>
                  </a:cubicBezTo>
                  <a:cubicBezTo>
                    <a:pt x="186" y="326"/>
                    <a:pt x="186" y="330"/>
                    <a:pt x="186" y="333"/>
                  </a:cubicBezTo>
                  <a:cubicBezTo>
                    <a:pt x="185" y="348"/>
                    <a:pt x="208" y="348"/>
                    <a:pt x="209" y="333"/>
                  </a:cubicBezTo>
                  <a:cubicBezTo>
                    <a:pt x="210" y="316"/>
                    <a:pt x="220" y="299"/>
                    <a:pt x="228" y="283"/>
                  </a:cubicBezTo>
                  <a:cubicBezTo>
                    <a:pt x="237" y="263"/>
                    <a:pt x="245" y="242"/>
                    <a:pt x="253" y="221"/>
                  </a:cubicBezTo>
                  <a:cubicBezTo>
                    <a:pt x="262" y="196"/>
                    <a:pt x="270" y="171"/>
                    <a:pt x="280" y="147"/>
                  </a:cubicBezTo>
                  <a:cubicBezTo>
                    <a:pt x="282" y="147"/>
                    <a:pt x="283" y="146"/>
                    <a:pt x="285" y="146"/>
                  </a:cubicBezTo>
                  <a:cubicBezTo>
                    <a:pt x="309" y="141"/>
                    <a:pt x="339" y="120"/>
                    <a:pt x="323" y="92"/>
                  </a:cubicBezTo>
                  <a:close/>
                  <a:moveTo>
                    <a:pt x="39" y="99"/>
                  </a:moveTo>
                  <a:cubicBezTo>
                    <a:pt x="39" y="99"/>
                    <a:pt x="39" y="99"/>
                    <a:pt x="40" y="99"/>
                  </a:cubicBezTo>
                  <a:cubicBezTo>
                    <a:pt x="43" y="100"/>
                    <a:pt x="46" y="103"/>
                    <a:pt x="48" y="106"/>
                  </a:cubicBezTo>
                  <a:cubicBezTo>
                    <a:pt x="46" y="105"/>
                    <a:pt x="45" y="104"/>
                    <a:pt x="43" y="103"/>
                  </a:cubicBezTo>
                  <a:cubicBezTo>
                    <a:pt x="42" y="102"/>
                    <a:pt x="40" y="101"/>
                    <a:pt x="39" y="99"/>
                  </a:cubicBezTo>
                  <a:close/>
                  <a:moveTo>
                    <a:pt x="142" y="37"/>
                  </a:moveTo>
                  <a:cubicBezTo>
                    <a:pt x="142" y="36"/>
                    <a:pt x="143" y="36"/>
                    <a:pt x="143" y="36"/>
                  </a:cubicBezTo>
                  <a:cubicBezTo>
                    <a:pt x="143" y="39"/>
                    <a:pt x="142" y="42"/>
                    <a:pt x="141" y="44"/>
                  </a:cubicBezTo>
                  <a:cubicBezTo>
                    <a:pt x="139" y="48"/>
                    <a:pt x="137" y="51"/>
                    <a:pt x="135" y="54"/>
                  </a:cubicBezTo>
                  <a:cubicBezTo>
                    <a:pt x="134" y="48"/>
                    <a:pt x="136" y="41"/>
                    <a:pt x="142" y="37"/>
                  </a:cubicBezTo>
                  <a:close/>
                  <a:moveTo>
                    <a:pt x="234" y="43"/>
                  </a:moveTo>
                  <a:cubicBezTo>
                    <a:pt x="235" y="43"/>
                    <a:pt x="235" y="43"/>
                    <a:pt x="235" y="43"/>
                  </a:cubicBezTo>
                  <a:cubicBezTo>
                    <a:pt x="235" y="45"/>
                    <a:pt x="234" y="46"/>
                    <a:pt x="234" y="48"/>
                  </a:cubicBezTo>
                  <a:cubicBezTo>
                    <a:pt x="234" y="47"/>
                    <a:pt x="234" y="47"/>
                    <a:pt x="234" y="46"/>
                  </a:cubicBezTo>
                  <a:cubicBezTo>
                    <a:pt x="234" y="45"/>
                    <a:pt x="234" y="44"/>
                    <a:pt x="234" y="43"/>
                  </a:cubicBezTo>
                  <a:close/>
                  <a:moveTo>
                    <a:pt x="300" y="115"/>
                  </a:moveTo>
                  <a:cubicBezTo>
                    <a:pt x="298" y="117"/>
                    <a:pt x="295" y="119"/>
                    <a:pt x="292" y="120"/>
                  </a:cubicBezTo>
                  <a:cubicBezTo>
                    <a:pt x="294" y="118"/>
                    <a:pt x="295" y="115"/>
                    <a:pt x="296" y="112"/>
                  </a:cubicBezTo>
                  <a:cubicBezTo>
                    <a:pt x="298" y="109"/>
                    <a:pt x="300" y="105"/>
                    <a:pt x="303" y="103"/>
                  </a:cubicBezTo>
                  <a:cubicBezTo>
                    <a:pt x="304" y="104"/>
                    <a:pt x="304" y="106"/>
                    <a:pt x="304" y="108"/>
                  </a:cubicBezTo>
                  <a:cubicBezTo>
                    <a:pt x="305" y="111"/>
                    <a:pt x="302" y="114"/>
                    <a:pt x="300" y="11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7" name="Freeform 7"/>
            <p:cNvSpPr/>
            <p:nvPr/>
          </p:nvSpPr>
          <p:spPr bwMode="auto">
            <a:xfrm>
              <a:off x="4999038" y="1325563"/>
              <a:ext cx="285750" cy="315913"/>
            </a:xfrm>
            <a:custGeom>
              <a:avLst/>
              <a:gdLst>
                <a:gd name="T0" fmla="*/ 72 w 76"/>
                <a:gd name="T1" fmla="*/ 66 h 84"/>
                <a:gd name="T2" fmla="*/ 54 w 76"/>
                <a:gd name="T3" fmla="*/ 15 h 84"/>
                <a:gd name="T4" fmla="*/ 32 w 76"/>
                <a:gd name="T5" fmla="*/ 21 h 84"/>
                <a:gd name="T6" fmla="*/ 34 w 76"/>
                <a:gd name="T7" fmla="*/ 27 h 84"/>
                <a:gd name="T8" fmla="*/ 27 w 76"/>
                <a:gd name="T9" fmla="*/ 14 h 84"/>
                <a:gd name="T10" fmla="*/ 5 w 76"/>
                <a:gd name="T11" fmla="*/ 20 h 84"/>
                <a:gd name="T12" fmla="*/ 63 w 76"/>
                <a:gd name="T13" fmla="*/ 83 h 84"/>
                <a:gd name="T14" fmla="*/ 72 w 76"/>
                <a:gd name="T15" fmla="*/ 6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84">
                  <a:moveTo>
                    <a:pt x="72" y="66"/>
                  </a:moveTo>
                  <a:cubicBezTo>
                    <a:pt x="65" y="50"/>
                    <a:pt x="59" y="33"/>
                    <a:pt x="54" y="15"/>
                  </a:cubicBezTo>
                  <a:cubicBezTo>
                    <a:pt x="51" y="1"/>
                    <a:pt x="28" y="7"/>
                    <a:pt x="32" y="21"/>
                  </a:cubicBezTo>
                  <a:cubicBezTo>
                    <a:pt x="33" y="23"/>
                    <a:pt x="33" y="25"/>
                    <a:pt x="34" y="27"/>
                  </a:cubicBezTo>
                  <a:cubicBezTo>
                    <a:pt x="31" y="23"/>
                    <a:pt x="29" y="18"/>
                    <a:pt x="27" y="14"/>
                  </a:cubicBezTo>
                  <a:cubicBezTo>
                    <a:pt x="22" y="0"/>
                    <a:pt x="0" y="6"/>
                    <a:pt x="5" y="20"/>
                  </a:cubicBezTo>
                  <a:cubicBezTo>
                    <a:pt x="15" y="44"/>
                    <a:pt x="33" y="82"/>
                    <a:pt x="63" y="83"/>
                  </a:cubicBezTo>
                  <a:cubicBezTo>
                    <a:pt x="72" y="84"/>
                    <a:pt x="76" y="73"/>
                    <a:pt x="72" y="66"/>
                  </a:cubicBezTo>
                  <a:close/>
                </a:path>
              </a:pathLst>
            </a:custGeom>
            <a:solidFill>
              <a:srgbClr val="7BB8E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8" name="Freeform 8"/>
            <p:cNvSpPr/>
            <p:nvPr/>
          </p:nvSpPr>
          <p:spPr bwMode="auto">
            <a:xfrm>
              <a:off x="5988051" y="987426"/>
              <a:ext cx="188913" cy="354013"/>
            </a:xfrm>
            <a:custGeom>
              <a:avLst/>
              <a:gdLst>
                <a:gd name="T0" fmla="*/ 49 w 50"/>
                <a:gd name="T1" fmla="*/ 26 h 94"/>
                <a:gd name="T2" fmla="*/ 47 w 50"/>
                <a:gd name="T3" fmla="*/ 19 h 94"/>
                <a:gd name="T4" fmla="*/ 46 w 50"/>
                <a:gd name="T5" fmla="*/ 10 h 94"/>
                <a:gd name="T6" fmla="*/ 32 w 50"/>
                <a:gd name="T7" fmla="*/ 2 h 94"/>
                <a:gd name="T8" fmla="*/ 15 w 50"/>
                <a:gd name="T9" fmla="*/ 5 h 94"/>
                <a:gd name="T10" fmla="*/ 15 w 50"/>
                <a:gd name="T11" fmla="*/ 28 h 94"/>
                <a:gd name="T12" fmla="*/ 22 w 50"/>
                <a:gd name="T13" fmla="*/ 28 h 94"/>
                <a:gd name="T14" fmla="*/ 15 w 50"/>
                <a:gd name="T15" fmla="*/ 46 h 94"/>
                <a:gd name="T16" fmla="*/ 13 w 50"/>
                <a:gd name="T17" fmla="*/ 82 h 94"/>
                <a:gd name="T18" fmla="*/ 33 w 50"/>
                <a:gd name="T19" fmla="*/ 87 h 94"/>
                <a:gd name="T20" fmla="*/ 49 w 50"/>
                <a:gd name="T21" fmla="*/ 2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94">
                  <a:moveTo>
                    <a:pt x="49" y="26"/>
                  </a:moveTo>
                  <a:cubicBezTo>
                    <a:pt x="49" y="23"/>
                    <a:pt x="48" y="21"/>
                    <a:pt x="47" y="19"/>
                  </a:cubicBezTo>
                  <a:cubicBezTo>
                    <a:pt x="47" y="16"/>
                    <a:pt x="47" y="13"/>
                    <a:pt x="46" y="10"/>
                  </a:cubicBezTo>
                  <a:cubicBezTo>
                    <a:pt x="45" y="4"/>
                    <a:pt x="38" y="0"/>
                    <a:pt x="32" y="2"/>
                  </a:cubicBezTo>
                  <a:cubicBezTo>
                    <a:pt x="26" y="3"/>
                    <a:pt x="21" y="5"/>
                    <a:pt x="15" y="5"/>
                  </a:cubicBezTo>
                  <a:cubicBezTo>
                    <a:pt x="0" y="6"/>
                    <a:pt x="0" y="29"/>
                    <a:pt x="15" y="28"/>
                  </a:cubicBezTo>
                  <a:cubicBezTo>
                    <a:pt x="17" y="28"/>
                    <a:pt x="20" y="28"/>
                    <a:pt x="22" y="28"/>
                  </a:cubicBezTo>
                  <a:cubicBezTo>
                    <a:pt x="19" y="34"/>
                    <a:pt x="16" y="41"/>
                    <a:pt x="15" y="46"/>
                  </a:cubicBezTo>
                  <a:cubicBezTo>
                    <a:pt x="12" y="58"/>
                    <a:pt x="10" y="70"/>
                    <a:pt x="13" y="82"/>
                  </a:cubicBezTo>
                  <a:cubicBezTo>
                    <a:pt x="15" y="90"/>
                    <a:pt x="27" y="94"/>
                    <a:pt x="33" y="87"/>
                  </a:cubicBezTo>
                  <a:cubicBezTo>
                    <a:pt x="45" y="71"/>
                    <a:pt x="50" y="46"/>
                    <a:pt x="49" y="26"/>
                  </a:cubicBezTo>
                  <a:close/>
                </a:path>
              </a:pathLst>
            </a:custGeom>
            <a:solidFill>
              <a:srgbClr val="7BB8E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9" name="Freeform 9"/>
            <p:cNvSpPr/>
            <p:nvPr/>
          </p:nvSpPr>
          <p:spPr bwMode="auto">
            <a:xfrm>
              <a:off x="6869113" y="1319213"/>
              <a:ext cx="320675" cy="352425"/>
            </a:xfrm>
            <a:custGeom>
              <a:avLst/>
              <a:gdLst>
                <a:gd name="T0" fmla="*/ 61 w 85"/>
                <a:gd name="T1" fmla="*/ 15 h 94"/>
                <a:gd name="T2" fmla="*/ 60 w 85"/>
                <a:gd name="T3" fmla="*/ 10 h 94"/>
                <a:gd name="T4" fmla="*/ 46 w 85"/>
                <a:gd name="T5" fmla="*/ 2 h 94"/>
                <a:gd name="T6" fmla="*/ 20 w 85"/>
                <a:gd name="T7" fmla="*/ 27 h 94"/>
                <a:gd name="T8" fmla="*/ 8 w 85"/>
                <a:gd name="T9" fmla="*/ 59 h 94"/>
                <a:gd name="T10" fmla="*/ 15 w 85"/>
                <a:gd name="T11" fmla="*/ 78 h 94"/>
                <a:gd name="T12" fmla="*/ 15 w 85"/>
                <a:gd name="T13" fmla="*/ 79 h 94"/>
                <a:gd name="T14" fmla="*/ 29 w 85"/>
                <a:gd name="T15" fmla="*/ 93 h 94"/>
                <a:gd name="T16" fmla="*/ 60 w 85"/>
                <a:gd name="T17" fmla="*/ 66 h 94"/>
                <a:gd name="T18" fmla="*/ 80 w 85"/>
                <a:gd name="T19" fmla="*/ 26 h 94"/>
                <a:gd name="T20" fmla="*/ 61 w 85"/>
                <a:gd name="T21" fmla="*/ 15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94">
                  <a:moveTo>
                    <a:pt x="61" y="15"/>
                  </a:moveTo>
                  <a:cubicBezTo>
                    <a:pt x="61" y="14"/>
                    <a:pt x="61" y="12"/>
                    <a:pt x="60" y="10"/>
                  </a:cubicBezTo>
                  <a:cubicBezTo>
                    <a:pt x="58" y="5"/>
                    <a:pt x="52" y="0"/>
                    <a:pt x="46" y="2"/>
                  </a:cubicBezTo>
                  <a:cubicBezTo>
                    <a:pt x="33" y="7"/>
                    <a:pt x="26" y="15"/>
                    <a:pt x="20" y="27"/>
                  </a:cubicBezTo>
                  <a:cubicBezTo>
                    <a:pt x="16" y="38"/>
                    <a:pt x="17" y="51"/>
                    <a:pt x="8" y="59"/>
                  </a:cubicBezTo>
                  <a:cubicBezTo>
                    <a:pt x="0" y="66"/>
                    <a:pt x="6" y="77"/>
                    <a:pt x="15" y="78"/>
                  </a:cubicBezTo>
                  <a:cubicBezTo>
                    <a:pt x="15" y="78"/>
                    <a:pt x="15" y="78"/>
                    <a:pt x="15" y="79"/>
                  </a:cubicBezTo>
                  <a:cubicBezTo>
                    <a:pt x="13" y="88"/>
                    <a:pt x="20" y="94"/>
                    <a:pt x="29" y="93"/>
                  </a:cubicBezTo>
                  <a:cubicBezTo>
                    <a:pt x="43" y="91"/>
                    <a:pt x="52" y="77"/>
                    <a:pt x="60" y="66"/>
                  </a:cubicBezTo>
                  <a:cubicBezTo>
                    <a:pt x="68" y="54"/>
                    <a:pt x="75" y="40"/>
                    <a:pt x="80" y="26"/>
                  </a:cubicBezTo>
                  <a:cubicBezTo>
                    <a:pt x="85" y="14"/>
                    <a:pt x="69" y="8"/>
                    <a:pt x="61" y="15"/>
                  </a:cubicBezTo>
                  <a:close/>
                </a:path>
              </a:pathLst>
            </a:custGeom>
            <a:solidFill>
              <a:srgbClr val="7BB8E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0" name="Freeform 10"/>
            <p:cNvSpPr/>
            <p:nvPr/>
          </p:nvSpPr>
          <p:spPr bwMode="auto">
            <a:xfrm>
              <a:off x="7351713" y="2228851"/>
              <a:ext cx="349250" cy="179388"/>
            </a:xfrm>
            <a:custGeom>
              <a:avLst/>
              <a:gdLst>
                <a:gd name="T0" fmla="*/ 90 w 93"/>
                <a:gd name="T1" fmla="*/ 33 h 48"/>
                <a:gd name="T2" fmla="*/ 84 w 93"/>
                <a:gd name="T3" fmla="*/ 11 h 48"/>
                <a:gd name="T4" fmla="*/ 70 w 93"/>
                <a:gd name="T5" fmla="*/ 2 h 48"/>
                <a:gd name="T6" fmla="*/ 31 w 93"/>
                <a:gd name="T7" fmla="*/ 19 h 48"/>
                <a:gd name="T8" fmla="*/ 30 w 93"/>
                <a:gd name="T9" fmla="*/ 19 h 48"/>
                <a:gd name="T10" fmla="*/ 29 w 93"/>
                <a:gd name="T11" fmla="*/ 18 h 48"/>
                <a:gd name="T12" fmla="*/ 8 w 93"/>
                <a:gd name="T13" fmla="*/ 23 h 48"/>
                <a:gd name="T14" fmla="*/ 14 w 93"/>
                <a:gd name="T15" fmla="*/ 44 h 48"/>
                <a:gd name="T16" fmla="*/ 28 w 93"/>
                <a:gd name="T17" fmla="*/ 43 h 48"/>
                <a:gd name="T18" fmla="*/ 76 w 93"/>
                <a:gd name="T19" fmla="*/ 47 h 48"/>
                <a:gd name="T20" fmla="*/ 90 w 93"/>
                <a:gd name="T21" fmla="*/ 3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48">
                  <a:moveTo>
                    <a:pt x="90" y="33"/>
                  </a:moveTo>
                  <a:cubicBezTo>
                    <a:pt x="87" y="25"/>
                    <a:pt x="86" y="18"/>
                    <a:pt x="84" y="11"/>
                  </a:cubicBezTo>
                  <a:cubicBezTo>
                    <a:pt x="83" y="5"/>
                    <a:pt x="76" y="0"/>
                    <a:pt x="70" y="2"/>
                  </a:cubicBezTo>
                  <a:cubicBezTo>
                    <a:pt x="57" y="8"/>
                    <a:pt x="44" y="15"/>
                    <a:pt x="31" y="19"/>
                  </a:cubicBezTo>
                  <a:cubicBezTo>
                    <a:pt x="31" y="19"/>
                    <a:pt x="31" y="19"/>
                    <a:pt x="30" y="19"/>
                  </a:cubicBezTo>
                  <a:cubicBezTo>
                    <a:pt x="30" y="18"/>
                    <a:pt x="29" y="18"/>
                    <a:pt x="29" y="18"/>
                  </a:cubicBezTo>
                  <a:cubicBezTo>
                    <a:pt x="24" y="9"/>
                    <a:pt x="8" y="13"/>
                    <a:pt x="8" y="23"/>
                  </a:cubicBezTo>
                  <a:cubicBezTo>
                    <a:pt x="0" y="29"/>
                    <a:pt x="2" y="44"/>
                    <a:pt x="14" y="44"/>
                  </a:cubicBezTo>
                  <a:cubicBezTo>
                    <a:pt x="19" y="44"/>
                    <a:pt x="24" y="44"/>
                    <a:pt x="28" y="43"/>
                  </a:cubicBezTo>
                  <a:cubicBezTo>
                    <a:pt x="44" y="47"/>
                    <a:pt x="65" y="45"/>
                    <a:pt x="76" y="47"/>
                  </a:cubicBezTo>
                  <a:cubicBezTo>
                    <a:pt x="83" y="48"/>
                    <a:pt x="93" y="42"/>
                    <a:pt x="90" y="33"/>
                  </a:cubicBezTo>
                  <a:close/>
                </a:path>
              </a:pathLst>
            </a:custGeom>
            <a:solidFill>
              <a:srgbClr val="7BB8E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1" name="Freeform 11"/>
            <p:cNvSpPr/>
            <p:nvPr/>
          </p:nvSpPr>
          <p:spPr bwMode="auto">
            <a:xfrm>
              <a:off x="7234238" y="3190876"/>
              <a:ext cx="368300" cy="247650"/>
            </a:xfrm>
            <a:custGeom>
              <a:avLst/>
              <a:gdLst>
                <a:gd name="T0" fmla="*/ 97 w 98"/>
                <a:gd name="T1" fmla="*/ 50 h 66"/>
                <a:gd name="T2" fmla="*/ 80 w 98"/>
                <a:gd name="T3" fmla="*/ 27 h 66"/>
                <a:gd name="T4" fmla="*/ 68 w 98"/>
                <a:gd name="T5" fmla="*/ 28 h 66"/>
                <a:gd name="T6" fmla="*/ 45 w 98"/>
                <a:gd name="T7" fmla="*/ 3 h 66"/>
                <a:gd name="T8" fmla="*/ 32 w 98"/>
                <a:gd name="T9" fmla="*/ 4 h 66"/>
                <a:gd name="T10" fmla="*/ 15 w 98"/>
                <a:gd name="T11" fmla="*/ 6 h 66"/>
                <a:gd name="T12" fmla="*/ 15 w 98"/>
                <a:gd name="T13" fmla="*/ 29 h 66"/>
                <a:gd name="T14" fmla="*/ 28 w 98"/>
                <a:gd name="T15" fmla="*/ 28 h 66"/>
                <a:gd name="T16" fmla="*/ 30 w 98"/>
                <a:gd name="T17" fmla="*/ 28 h 66"/>
                <a:gd name="T18" fmla="*/ 29 w 98"/>
                <a:gd name="T19" fmla="*/ 36 h 66"/>
                <a:gd name="T20" fmla="*/ 42 w 98"/>
                <a:gd name="T21" fmla="*/ 57 h 66"/>
                <a:gd name="T22" fmla="*/ 64 w 98"/>
                <a:gd name="T23" fmla="*/ 55 h 66"/>
                <a:gd name="T24" fmla="*/ 65 w 98"/>
                <a:gd name="T25" fmla="*/ 55 h 66"/>
                <a:gd name="T26" fmla="*/ 83 w 98"/>
                <a:gd name="T27" fmla="*/ 64 h 66"/>
                <a:gd name="T28" fmla="*/ 97 w 98"/>
                <a:gd name="T29" fmla="*/ 5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66">
                  <a:moveTo>
                    <a:pt x="97" y="50"/>
                  </a:moveTo>
                  <a:cubicBezTo>
                    <a:pt x="95" y="39"/>
                    <a:pt x="91" y="29"/>
                    <a:pt x="80" y="27"/>
                  </a:cubicBezTo>
                  <a:cubicBezTo>
                    <a:pt x="76" y="26"/>
                    <a:pt x="72" y="26"/>
                    <a:pt x="68" y="28"/>
                  </a:cubicBezTo>
                  <a:cubicBezTo>
                    <a:pt x="61" y="19"/>
                    <a:pt x="54" y="9"/>
                    <a:pt x="45" y="3"/>
                  </a:cubicBezTo>
                  <a:cubicBezTo>
                    <a:pt x="40" y="0"/>
                    <a:pt x="35" y="1"/>
                    <a:pt x="32" y="4"/>
                  </a:cubicBezTo>
                  <a:cubicBezTo>
                    <a:pt x="26" y="4"/>
                    <a:pt x="20" y="5"/>
                    <a:pt x="15" y="6"/>
                  </a:cubicBezTo>
                  <a:cubicBezTo>
                    <a:pt x="0" y="6"/>
                    <a:pt x="0" y="29"/>
                    <a:pt x="15" y="29"/>
                  </a:cubicBezTo>
                  <a:cubicBezTo>
                    <a:pt x="19" y="28"/>
                    <a:pt x="24" y="28"/>
                    <a:pt x="28" y="28"/>
                  </a:cubicBezTo>
                  <a:cubicBezTo>
                    <a:pt x="29" y="28"/>
                    <a:pt x="30" y="28"/>
                    <a:pt x="30" y="28"/>
                  </a:cubicBezTo>
                  <a:cubicBezTo>
                    <a:pt x="30" y="31"/>
                    <a:pt x="29" y="33"/>
                    <a:pt x="29" y="36"/>
                  </a:cubicBezTo>
                  <a:cubicBezTo>
                    <a:pt x="28" y="45"/>
                    <a:pt x="34" y="54"/>
                    <a:pt x="42" y="57"/>
                  </a:cubicBezTo>
                  <a:cubicBezTo>
                    <a:pt x="50" y="60"/>
                    <a:pt x="57" y="58"/>
                    <a:pt x="64" y="55"/>
                  </a:cubicBezTo>
                  <a:cubicBezTo>
                    <a:pt x="64" y="55"/>
                    <a:pt x="64" y="55"/>
                    <a:pt x="65" y="55"/>
                  </a:cubicBezTo>
                  <a:cubicBezTo>
                    <a:pt x="70" y="59"/>
                    <a:pt x="75" y="62"/>
                    <a:pt x="83" y="64"/>
                  </a:cubicBezTo>
                  <a:cubicBezTo>
                    <a:pt x="92" y="66"/>
                    <a:pt x="98" y="58"/>
                    <a:pt x="97" y="50"/>
                  </a:cubicBezTo>
                  <a:close/>
                </a:path>
              </a:pathLst>
            </a:custGeom>
            <a:solidFill>
              <a:srgbClr val="7BB8E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2" name="Freeform 12"/>
            <p:cNvSpPr>
              <a:spLocks noEditPoints="1"/>
            </p:cNvSpPr>
            <p:nvPr/>
          </p:nvSpPr>
          <p:spPr bwMode="auto">
            <a:xfrm>
              <a:off x="4600576" y="3221038"/>
              <a:ext cx="349250" cy="209550"/>
            </a:xfrm>
            <a:custGeom>
              <a:avLst/>
              <a:gdLst>
                <a:gd name="T0" fmla="*/ 87 w 93"/>
                <a:gd name="T1" fmla="*/ 6 h 56"/>
                <a:gd name="T2" fmla="*/ 67 w 93"/>
                <a:gd name="T3" fmla="*/ 2 h 56"/>
                <a:gd name="T4" fmla="*/ 51 w 93"/>
                <a:gd name="T5" fmla="*/ 8 h 56"/>
                <a:gd name="T6" fmla="*/ 46 w 93"/>
                <a:gd name="T7" fmla="*/ 5 h 56"/>
                <a:gd name="T8" fmla="*/ 34 w 93"/>
                <a:gd name="T9" fmla="*/ 5 h 56"/>
                <a:gd name="T10" fmla="*/ 24 w 93"/>
                <a:gd name="T11" fmla="*/ 4 h 56"/>
                <a:gd name="T12" fmla="*/ 2 w 93"/>
                <a:gd name="T13" fmla="*/ 41 h 56"/>
                <a:gd name="T14" fmla="*/ 25 w 93"/>
                <a:gd name="T15" fmla="*/ 41 h 56"/>
                <a:gd name="T16" fmla="*/ 25 w 93"/>
                <a:gd name="T17" fmla="*/ 39 h 56"/>
                <a:gd name="T18" fmla="*/ 42 w 93"/>
                <a:gd name="T19" fmla="*/ 47 h 56"/>
                <a:gd name="T20" fmla="*/ 50 w 93"/>
                <a:gd name="T21" fmla="*/ 33 h 56"/>
                <a:gd name="T22" fmla="*/ 52 w 93"/>
                <a:gd name="T23" fmla="*/ 33 h 56"/>
                <a:gd name="T24" fmla="*/ 85 w 93"/>
                <a:gd name="T25" fmla="*/ 27 h 56"/>
                <a:gd name="T26" fmla="*/ 87 w 93"/>
                <a:gd name="T27" fmla="*/ 6 h 56"/>
                <a:gd name="T28" fmla="*/ 25 w 93"/>
                <a:gd name="T29" fmla="*/ 36 h 56"/>
                <a:gd name="T30" fmla="*/ 25 w 93"/>
                <a:gd name="T31" fmla="*/ 30 h 56"/>
                <a:gd name="T32" fmla="*/ 25 w 93"/>
                <a:gd name="T33" fmla="*/ 28 h 56"/>
                <a:gd name="T34" fmla="*/ 25 w 93"/>
                <a:gd name="T35" fmla="*/ 27 h 56"/>
                <a:gd name="T36" fmla="*/ 27 w 93"/>
                <a:gd name="T37" fmla="*/ 27 h 56"/>
                <a:gd name="T38" fmla="*/ 30 w 93"/>
                <a:gd name="T39" fmla="*/ 27 h 56"/>
                <a:gd name="T40" fmla="*/ 30 w 93"/>
                <a:gd name="T41" fmla="*/ 27 h 56"/>
                <a:gd name="T42" fmla="*/ 25 w 93"/>
                <a:gd name="T43" fmla="*/ 3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56">
                  <a:moveTo>
                    <a:pt x="87" y="6"/>
                  </a:moveTo>
                  <a:cubicBezTo>
                    <a:pt x="81" y="0"/>
                    <a:pt x="74" y="1"/>
                    <a:pt x="67" y="2"/>
                  </a:cubicBezTo>
                  <a:cubicBezTo>
                    <a:pt x="62" y="3"/>
                    <a:pt x="56" y="5"/>
                    <a:pt x="51" y="8"/>
                  </a:cubicBezTo>
                  <a:cubicBezTo>
                    <a:pt x="49" y="7"/>
                    <a:pt x="47" y="6"/>
                    <a:pt x="46" y="5"/>
                  </a:cubicBezTo>
                  <a:cubicBezTo>
                    <a:pt x="41" y="2"/>
                    <a:pt x="37" y="3"/>
                    <a:pt x="34" y="5"/>
                  </a:cubicBezTo>
                  <a:cubicBezTo>
                    <a:pt x="31" y="4"/>
                    <a:pt x="28" y="4"/>
                    <a:pt x="24" y="4"/>
                  </a:cubicBezTo>
                  <a:cubicBezTo>
                    <a:pt x="4" y="6"/>
                    <a:pt x="0" y="24"/>
                    <a:pt x="2" y="41"/>
                  </a:cubicBezTo>
                  <a:cubicBezTo>
                    <a:pt x="4" y="55"/>
                    <a:pt x="27" y="56"/>
                    <a:pt x="25" y="41"/>
                  </a:cubicBezTo>
                  <a:cubicBezTo>
                    <a:pt x="25" y="40"/>
                    <a:pt x="25" y="40"/>
                    <a:pt x="25" y="39"/>
                  </a:cubicBezTo>
                  <a:cubicBezTo>
                    <a:pt x="27" y="47"/>
                    <a:pt x="34" y="52"/>
                    <a:pt x="42" y="47"/>
                  </a:cubicBezTo>
                  <a:cubicBezTo>
                    <a:pt x="47" y="43"/>
                    <a:pt x="49" y="39"/>
                    <a:pt x="50" y="33"/>
                  </a:cubicBezTo>
                  <a:cubicBezTo>
                    <a:pt x="50" y="33"/>
                    <a:pt x="51" y="33"/>
                    <a:pt x="52" y="33"/>
                  </a:cubicBezTo>
                  <a:cubicBezTo>
                    <a:pt x="63" y="36"/>
                    <a:pt x="76" y="36"/>
                    <a:pt x="85" y="27"/>
                  </a:cubicBezTo>
                  <a:cubicBezTo>
                    <a:pt x="90" y="21"/>
                    <a:pt x="93" y="12"/>
                    <a:pt x="87" y="6"/>
                  </a:cubicBezTo>
                  <a:close/>
                  <a:moveTo>
                    <a:pt x="25" y="36"/>
                  </a:moveTo>
                  <a:cubicBezTo>
                    <a:pt x="25" y="34"/>
                    <a:pt x="25" y="32"/>
                    <a:pt x="25" y="30"/>
                  </a:cubicBezTo>
                  <a:cubicBezTo>
                    <a:pt x="25" y="29"/>
                    <a:pt x="25" y="28"/>
                    <a:pt x="25" y="28"/>
                  </a:cubicBezTo>
                  <a:cubicBezTo>
                    <a:pt x="25" y="27"/>
                    <a:pt x="25" y="27"/>
                    <a:pt x="25" y="27"/>
                  </a:cubicBezTo>
                  <a:cubicBezTo>
                    <a:pt x="26" y="27"/>
                    <a:pt x="26" y="27"/>
                    <a:pt x="27" y="27"/>
                  </a:cubicBezTo>
                  <a:cubicBezTo>
                    <a:pt x="27" y="29"/>
                    <a:pt x="27" y="29"/>
                    <a:pt x="30" y="27"/>
                  </a:cubicBezTo>
                  <a:cubicBezTo>
                    <a:pt x="30" y="27"/>
                    <a:pt x="30" y="27"/>
                    <a:pt x="30" y="27"/>
                  </a:cubicBezTo>
                  <a:cubicBezTo>
                    <a:pt x="26" y="30"/>
                    <a:pt x="25" y="33"/>
                    <a:pt x="25" y="36"/>
                  </a:cubicBezTo>
                  <a:close/>
                </a:path>
              </a:pathLst>
            </a:custGeom>
            <a:solidFill>
              <a:srgbClr val="7BB8E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3" name="Freeform 13"/>
            <p:cNvSpPr/>
            <p:nvPr/>
          </p:nvSpPr>
          <p:spPr bwMode="auto">
            <a:xfrm>
              <a:off x="4441826" y="2228851"/>
              <a:ext cx="381000" cy="195263"/>
            </a:xfrm>
            <a:custGeom>
              <a:avLst/>
              <a:gdLst>
                <a:gd name="T0" fmla="*/ 77 w 101"/>
                <a:gd name="T1" fmla="*/ 14 h 52"/>
                <a:gd name="T2" fmla="*/ 31 w 101"/>
                <a:gd name="T3" fmla="*/ 0 h 52"/>
                <a:gd name="T4" fmla="*/ 20 w 101"/>
                <a:gd name="T5" fmla="*/ 14 h 52"/>
                <a:gd name="T6" fmla="*/ 15 w 101"/>
                <a:gd name="T7" fmla="*/ 14 h 52"/>
                <a:gd name="T8" fmla="*/ 15 w 101"/>
                <a:gd name="T9" fmla="*/ 37 h 52"/>
                <a:gd name="T10" fmla="*/ 67 w 101"/>
                <a:gd name="T11" fmla="*/ 48 h 52"/>
                <a:gd name="T12" fmla="*/ 98 w 101"/>
                <a:gd name="T13" fmla="*/ 38 h 52"/>
                <a:gd name="T14" fmla="*/ 77 w 101"/>
                <a:gd name="T15" fmla="*/ 14 h 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52">
                  <a:moveTo>
                    <a:pt x="77" y="14"/>
                  </a:moveTo>
                  <a:cubicBezTo>
                    <a:pt x="62" y="7"/>
                    <a:pt x="48" y="0"/>
                    <a:pt x="31" y="0"/>
                  </a:cubicBezTo>
                  <a:cubicBezTo>
                    <a:pt x="23" y="0"/>
                    <a:pt x="19" y="7"/>
                    <a:pt x="20" y="14"/>
                  </a:cubicBezTo>
                  <a:cubicBezTo>
                    <a:pt x="18" y="14"/>
                    <a:pt x="17" y="14"/>
                    <a:pt x="15" y="14"/>
                  </a:cubicBezTo>
                  <a:cubicBezTo>
                    <a:pt x="0" y="13"/>
                    <a:pt x="0" y="36"/>
                    <a:pt x="15" y="37"/>
                  </a:cubicBezTo>
                  <a:cubicBezTo>
                    <a:pt x="34" y="37"/>
                    <a:pt x="50" y="40"/>
                    <a:pt x="67" y="48"/>
                  </a:cubicBezTo>
                  <a:cubicBezTo>
                    <a:pt x="77" y="52"/>
                    <a:pt x="94" y="51"/>
                    <a:pt x="98" y="38"/>
                  </a:cubicBezTo>
                  <a:cubicBezTo>
                    <a:pt x="101" y="26"/>
                    <a:pt x="86" y="18"/>
                    <a:pt x="77" y="14"/>
                  </a:cubicBezTo>
                  <a:close/>
                </a:path>
              </a:pathLst>
            </a:custGeom>
            <a:solidFill>
              <a:srgbClr val="7BB8E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4" name="Freeform 14"/>
            <p:cNvSpPr/>
            <p:nvPr/>
          </p:nvSpPr>
          <p:spPr bwMode="auto">
            <a:xfrm>
              <a:off x="5619751" y="3903663"/>
              <a:ext cx="971550" cy="142875"/>
            </a:xfrm>
            <a:custGeom>
              <a:avLst/>
              <a:gdLst>
                <a:gd name="T0" fmla="*/ 243 w 258"/>
                <a:gd name="T1" fmla="*/ 1 h 38"/>
                <a:gd name="T2" fmla="*/ 129 w 258"/>
                <a:gd name="T3" fmla="*/ 1 h 38"/>
                <a:gd name="T4" fmla="*/ 15 w 258"/>
                <a:gd name="T5" fmla="*/ 9 h 38"/>
                <a:gd name="T6" fmla="*/ 15 w 258"/>
                <a:gd name="T7" fmla="*/ 32 h 38"/>
                <a:gd name="T8" fmla="*/ 93 w 258"/>
                <a:gd name="T9" fmla="*/ 26 h 38"/>
                <a:gd name="T10" fmla="*/ 107 w 258"/>
                <a:gd name="T11" fmla="*/ 35 h 38"/>
                <a:gd name="T12" fmla="*/ 169 w 258"/>
                <a:gd name="T13" fmla="*/ 32 h 38"/>
                <a:gd name="T14" fmla="*/ 204 w 258"/>
                <a:gd name="T15" fmla="*/ 32 h 38"/>
                <a:gd name="T16" fmla="*/ 243 w 258"/>
                <a:gd name="T17" fmla="*/ 24 h 38"/>
                <a:gd name="T18" fmla="*/ 243 w 258"/>
                <a:gd name="T19"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38">
                  <a:moveTo>
                    <a:pt x="243" y="1"/>
                  </a:moveTo>
                  <a:cubicBezTo>
                    <a:pt x="205" y="1"/>
                    <a:pt x="167" y="0"/>
                    <a:pt x="129" y="1"/>
                  </a:cubicBezTo>
                  <a:cubicBezTo>
                    <a:pt x="90" y="2"/>
                    <a:pt x="53" y="6"/>
                    <a:pt x="15" y="9"/>
                  </a:cubicBezTo>
                  <a:cubicBezTo>
                    <a:pt x="0" y="10"/>
                    <a:pt x="0" y="34"/>
                    <a:pt x="15" y="32"/>
                  </a:cubicBezTo>
                  <a:cubicBezTo>
                    <a:pt x="41" y="30"/>
                    <a:pt x="67" y="28"/>
                    <a:pt x="93" y="26"/>
                  </a:cubicBezTo>
                  <a:cubicBezTo>
                    <a:pt x="94" y="32"/>
                    <a:pt x="99" y="38"/>
                    <a:pt x="107" y="35"/>
                  </a:cubicBezTo>
                  <a:cubicBezTo>
                    <a:pt x="126" y="27"/>
                    <a:pt x="149" y="32"/>
                    <a:pt x="169" y="32"/>
                  </a:cubicBezTo>
                  <a:cubicBezTo>
                    <a:pt x="181" y="32"/>
                    <a:pt x="192" y="33"/>
                    <a:pt x="204" y="32"/>
                  </a:cubicBezTo>
                  <a:cubicBezTo>
                    <a:pt x="217" y="30"/>
                    <a:pt x="230" y="25"/>
                    <a:pt x="243" y="24"/>
                  </a:cubicBezTo>
                  <a:cubicBezTo>
                    <a:pt x="258" y="22"/>
                    <a:pt x="258" y="1"/>
                    <a:pt x="243" y="1"/>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5" name="Freeform 15"/>
            <p:cNvSpPr/>
            <p:nvPr/>
          </p:nvSpPr>
          <p:spPr bwMode="auto">
            <a:xfrm>
              <a:off x="5605463" y="4081463"/>
              <a:ext cx="974725" cy="153988"/>
            </a:xfrm>
            <a:custGeom>
              <a:avLst/>
              <a:gdLst>
                <a:gd name="T0" fmla="*/ 248 w 259"/>
                <a:gd name="T1" fmla="*/ 5 h 41"/>
                <a:gd name="T2" fmla="*/ 186 w 259"/>
                <a:gd name="T3" fmla="*/ 2 h 41"/>
                <a:gd name="T4" fmla="*/ 117 w 259"/>
                <a:gd name="T5" fmla="*/ 3 h 41"/>
                <a:gd name="T6" fmla="*/ 60 w 259"/>
                <a:gd name="T7" fmla="*/ 1 h 41"/>
                <a:gd name="T8" fmla="*/ 12 w 259"/>
                <a:gd name="T9" fmla="*/ 11 h 41"/>
                <a:gd name="T10" fmla="*/ 24 w 259"/>
                <a:gd name="T11" fmla="*/ 31 h 41"/>
                <a:gd name="T12" fmla="*/ 64 w 259"/>
                <a:gd name="T13" fmla="*/ 25 h 41"/>
                <a:gd name="T14" fmla="*/ 100 w 259"/>
                <a:gd name="T15" fmla="*/ 26 h 41"/>
                <a:gd name="T16" fmla="*/ 110 w 259"/>
                <a:gd name="T17" fmla="*/ 40 h 41"/>
                <a:gd name="T18" fmla="*/ 191 w 259"/>
                <a:gd name="T19" fmla="*/ 40 h 41"/>
                <a:gd name="T20" fmla="*/ 250 w 259"/>
                <a:gd name="T21" fmla="*/ 26 h 41"/>
                <a:gd name="T22" fmla="*/ 248 w 259"/>
                <a:gd name="T23" fmla="*/ 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9" h="41">
                  <a:moveTo>
                    <a:pt x="248" y="5"/>
                  </a:moveTo>
                  <a:cubicBezTo>
                    <a:pt x="227" y="1"/>
                    <a:pt x="206" y="2"/>
                    <a:pt x="186" y="2"/>
                  </a:cubicBezTo>
                  <a:cubicBezTo>
                    <a:pt x="163" y="3"/>
                    <a:pt x="140" y="3"/>
                    <a:pt x="117" y="3"/>
                  </a:cubicBezTo>
                  <a:cubicBezTo>
                    <a:pt x="98" y="3"/>
                    <a:pt x="79" y="2"/>
                    <a:pt x="60" y="1"/>
                  </a:cubicBezTo>
                  <a:cubicBezTo>
                    <a:pt x="44" y="0"/>
                    <a:pt x="26" y="1"/>
                    <a:pt x="12" y="11"/>
                  </a:cubicBezTo>
                  <a:cubicBezTo>
                    <a:pt x="0" y="19"/>
                    <a:pt x="12" y="39"/>
                    <a:pt x="24" y="31"/>
                  </a:cubicBezTo>
                  <a:cubicBezTo>
                    <a:pt x="35" y="22"/>
                    <a:pt x="50" y="24"/>
                    <a:pt x="64" y="25"/>
                  </a:cubicBezTo>
                  <a:cubicBezTo>
                    <a:pt x="76" y="25"/>
                    <a:pt x="88" y="26"/>
                    <a:pt x="100" y="26"/>
                  </a:cubicBezTo>
                  <a:cubicBezTo>
                    <a:pt x="98" y="32"/>
                    <a:pt x="102" y="40"/>
                    <a:pt x="110" y="40"/>
                  </a:cubicBezTo>
                  <a:cubicBezTo>
                    <a:pt x="137" y="40"/>
                    <a:pt x="164" y="41"/>
                    <a:pt x="191" y="40"/>
                  </a:cubicBezTo>
                  <a:cubicBezTo>
                    <a:pt x="210" y="40"/>
                    <a:pt x="235" y="38"/>
                    <a:pt x="250" y="26"/>
                  </a:cubicBezTo>
                  <a:cubicBezTo>
                    <a:pt x="257" y="21"/>
                    <a:pt x="259" y="7"/>
                    <a:pt x="248" y="5"/>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6" name="Freeform 16"/>
            <p:cNvSpPr>
              <a:spLocks noEditPoints="1"/>
            </p:cNvSpPr>
            <p:nvPr/>
          </p:nvSpPr>
          <p:spPr bwMode="auto">
            <a:xfrm>
              <a:off x="5619751" y="4230688"/>
              <a:ext cx="925513" cy="403225"/>
            </a:xfrm>
            <a:custGeom>
              <a:avLst/>
              <a:gdLst>
                <a:gd name="T0" fmla="*/ 239 w 246"/>
                <a:gd name="T1" fmla="*/ 18 h 107"/>
                <a:gd name="T2" fmla="*/ 159 w 246"/>
                <a:gd name="T3" fmla="*/ 9 h 107"/>
                <a:gd name="T4" fmla="*/ 15 w 246"/>
                <a:gd name="T5" fmla="*/ 23 h 107"/>
                <a:gd name="T6" fmla="*/ 21 w 246"/>
                <a:gd name="T7" fmla="*/ 45 h 107"/>
                <a:gd name="T8" fmla="*/ 45 w 246"/>
                <a:gd name="T9" fmla="*/ 40 h 107"/>
                <a:gd name="T10" fmla="*/ 46 w 246"/>
                <a:gd name="T11" fmla="*/ 54 h 107"/>
                <a:gd name="T12" fmla="*/ 64 w 246"/>
                <a:gd name="T13" fmla="*/ 63 h 107"/>
                <a:gd name="T14" fmla="*/ 61 w 246"/>
                <a:gd name="T15" fmla="*/ 73 h 107"/>
                <a:gd name="T16" fmla="*/ 63 w 246"/>
                <a:gd name="T17" fmla="*/ 78 h 107"/>
                <a:gd name="T18" fmla="*/ 63 w 246"/>
                <a:gd name="T19" fmla="*/ 95 h 107"/>
                <a:gd name="T20" fmla="*/ 80 w 246"/>
                <a:gd name="T21" fmla="*/ 102 h 107"/>
                <a:gd name="T22" fmla="*/ 84 w 246"/>
                <a:gd name="T23" fmla="*/ 100 h 107"/>
                <a:gd name="T24" fmla="*/ 112 w 246"/>
                <a:gd name="T25" fmla="*/ 106 h 107"/>
                <a:gd name="T26" fmla="*/ 150 w 246"/>
                <a:gd name="T27" fmla="*/ 106 h 107"/>
                <a:gd name="T28" fmla="*/ 189 w 246"/>
                <a:gd name="T29" fmla="*/ 78 h 107"/>
                <a:gd name="T30" fmla="*/ 193 w 246"/>
                <a:gd name="T31" fmla="*/ 70 h 107"/>
                <a:gd name="T32" fmla="*/ 200 w 246"/>
                <a:gd name="T33" fmla="*/ 56 h 107"/>
                <a:gd name="T34" fmla="*/ 197 w 246"/>
                <a:gd name="T35" fmla="*/ 45 h 107"/>
                <a:gd name="T36" fmla="*/ 234 w 246"/>
                <a:gd name="T37" fmla="*/ 37 h 107"/>
                <a:gd name="T38" fmla="*/ 239 w 246"/>
                <a:gd name="T39" fmla="*/ 18 h 107"/>
                <a:gd name="T40" fmla="*/ 97 w 246"/>
                <a:gd name="T41" fmla="*/ 62 h 107"/>
                <a:gd name="T42" fmla="*/ 104 w 246"/>
                <a:gd name="T43" fmla="*/ 62 h 107"/>
                <a:gd name="T44" fmla="*/ 166 w 246"/>
                <a:gd name="T45" fmla="*/ 62 h 107"/>
                <a:gd name="T46" fmla="*/ 97 w 246"/>
                <a:gd name="T47" fmla="*/ 62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6" h="107">
                  <a:moveTo>
                    <a:pt x="239" y="18"/>
                  </a:moveTo>
                  <a:cubicBezTo>
                    <a:pt x="221" y="0"/>
                    <a:pt x="182" y="9"/>
                    <a:pt x="159" y="9"/>
                  </a:cubicBezTo>
                  <a:cubicBezTo>
                    <a:pt x="110" y="9"/>
                    <a:pt x="62" y="10"/>
                    <a:pt x="15" y="23"/>
                  </a:cubicBezTo>
                  <a:cubicBezTo>
                    <a:pt x="0" y="27"/>
                    <a:pt x="6" y="49"/>
                    <a:pt x="21" y="45"/>
                  </a:cubicBezTo>
                  <a:cubicBezTo>
                    <a:pt x="29" y="43"/>
                    <a:pt x="37" y="41"/>
                    <a:pt x="45" y="40"/>
                  </a:cubicBezTo>
                  <a:cubicBezTo>
                    <a:pt x="42" y="44"/>
                    <a:pt x="43" y="51"/>
                    <a:pt x="46" y="54"/>
                  </a:cubicBezTo>
                  <a:cubicBezTo>
                    <a:pt x="51" y="59"/>
                    <a:pt x="57" y="62"/>
                    <a:pt x="64" y="63"/>
                  </a:cubicBezTo>
                  <a:cubicBezTo>
                    <a:pt x="62" y="65"/>
                    <a:pt x="60" y="69"/>
                    <a:pt x="61" y="73"/>
                  </a:cubicBezTo>
                  <a:cubicBezTo>
                    <a:pt x="62" y="75"/>
                    <a:pt x="62" y="76"/>
                    <a:pt x="63" y="78"/>
                  </a:cubicBezTo>
                  <a:cubicBezTo>
                    <a:pt x="61" y="83"/>
                    <a:pt x="61" y="88"/>
                    <a:pt x="63" y="95"/>
                  </a:cubicBezTo>
                  <a:cubicBezTo>
                    <a:pt x="66" y="102"/>
                    <a:pt x="73" y="105"/>
                    <a:pt x="80" y="102"/>
                  </a:cubicBezTo>
                  <a:cubicBezTo>
                    <a:pt x="82" y="101"/>
                    <a:pt x="83" y="101"/>
                    <a:pt x="84" y="100"/>
                  </a:cubicBezTo>
                  <a:cubicBezTo>
                    <a:pt x="92" y="104"/>
                    <a:pt x="102" y="105"/>
                    <a:pt x="112" y="106"/>
                  </a:cubicBezTo>
                  <a:cubicBezTo>
                    <a:pt x="124" y="107"/>
                    <a:pt x="138" y="107"/>
                    <a:pt x="150" y="106"/>
                  </a:cubicBezTo>
                  <a:cubicBezTo>
                    <a:pt x="169" y="104"/>
                    <a:pt x="178" y="91"/>
                    <a:pt x="189" y="78"/>
                  </a:cubicBezTo>
                  <a:cubicBezTo>
                    <a:pt x="192" y="76"/>
                    <a:pt x="193" y="73"/>
                    <a:pt x="193" y="70"/>
                  </a:cubicBezTo>
                  <a:cubicBezTo>
                    <a:pt x="196" y="66"/>
                    <a:pt x="199" y="62"/>
                    <a:pt x="200" y="56"/>
                  </a:cubicBezTo>
                  <a:cubicBezTo>
                    <a:pt x="201" y="52"/>
                    <a:pt x="200" y="47"/>
                    <a:pt x="197" y="45"/>
                  </a:cubicBezTo>
                  <a:cubicBezTo>
                    <a:pt x="210" y="43"/>
                    <a:pt x="223" y="41"/>
                    <a:pt x="234" y="37"/>
                  </a:cubicBezTo>
                  <a:cubicBezTo>
                    <a:pt x="242" y="34"/>
                    <a:pt x="246" y="24"/>
                    <a:pt x="239" y="18"/>
                  </a:cubicBezTo>
                  <a:close/>
                  <a:moveTo>
                    <a:pt x="97" y="62"/>
                  </a:moveTo>
                  <a:cubicBezTo>
                    <a:pt x="100" y="62"/>
                    <a:pt x="102" y="62"/>
                    <a:pt x="104" y="62"/>
                  </a:cubicBezTo>
                  <a:cubicBezTo>
                    <a:pt x="124" y="62"/>
                    <a:pt x="145" y="60"/>
                    <a:pt x="166" y="62"/>
                  </a:cubicBezTo>
                  <a:cubicBezTo>
                    <a:pt x="143" y="65"/>
                    <a:pt x="120" y="63"/>
                    <a:pt x="97" y="62"/>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7" name="Freeform 17"/>
            <p:cNvSpPr/>
            <p:nvPr/>
          </p:nvSpPr>
          <p:spPr bwMode="auto">
            <a:xfrm>
              <a:off x="7475538" y="3452813"/>
              <a:ext cx="11113" cy="7938"/>
            </a:xfrm>
            <a:custGeom>
              <a:avLst/>
              <a:gdLst>
                <a:gd name="T0" fmla="*/ 3 w 3"/>
                <a:gd name="T1" fmla="*/ 2 h 2"/>
                <a:gd name="T2" fmla="*/ 0 w 3"/>
                <a:gd name="T3" fmla="*/ 0 h 2"/>
                <a:gd name="T4" fmla="*/ 1 w 3"/>
                <a:gd name="T5" fmla="*/ 1 h 2"/>
                <a:gd name="T6" fmla="*/ 3 w 3"/>
                <a:gd name="T7" fmla="*/ 2 h 2"/>
              </a:gdLst>
              <a:ahLst/>
              <a:cxnLst>
                <a:cxn ang="0">
                  <a:pos x="T0" y="T1"/>
                </a:cxn>
                <a:cxn ang="0">
                  <a:pos x="T2" y="T3"/>
                </a:cxn>
                <a:cxn ang="0">
                  <a:pos x="T4" y="T5"/>
                </a:cxn>
                <a:cxn ang="0">
                  <a:pos x="T6" y="T7"/>
                </a:cxn>
              </a:cxnLst>
              <a:rect l="0" t="0" r="r" b="b"/>
              <a:pathLst>
                <a:path w="3" h="2">
                  <a:moveTo>
                    <a:pt x="3" y="2"/>
                  </a:moveTo>
                  <a:cubicBezTo>
                    <a:pt x="2" y="1"/>
                    <a:pt x="1" y="1"/>
                    <a:pt x="0" y="0"/>
                  </a:cubicBezTo>
                  <a:cubicBezTo>
                    <a:pt x="0" y="0"/>
                    <a:pt x="1" y="1"/>
                    <a:pt x="1" y="1"/>
                  </a:cubicBezTo>
                  <a:cubicBezTo>
                    <a:pt x="2" y="1"/>
                    <a:pt x="3" y="1"/>
                    <a:pt x="3" y="2"/>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8" name="Freeform 18"/>
            <p:cNvSpPr/>
            <p:nvPr/>
          </p:nvSpPr>
          <p:spPr bwMode="auto">
            <a:xfrm>
              <a:off x="7489826" y="3460751"/>
              <a:ext cx="11113" cy="3175"/>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0"/>
                    <a:pt x="2" y="0"/>
                    <a:pt x="3" y="1"/>
                  </a:cubicBezTo>
                  <a:cubicBezTo>
                    <a:pt x="2" y="0"/>
                    <a:pt x="1"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9" name="Freeform 19"/>
            <p:cNvSpPr/>
            <p:nvPr/>
          </p:nvSpPr>
          <p:spPr bwMode="auto">
            <a:xfrm>
              <a:off x="7486651" y="3460751"/>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30" name="Freeform 20"/>
            <p:cNvSpPr/>
            <p:nvPr/>
          </p:nvSpPr>
          <p:spPr bwMode="auto">
            <a:xfrm>
              <a:off x="7475538" y="34528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31" name="Freeform 21"/>
            <p:cNvSpPr/>
            <p:nvPr/>
          </p:nvSpPr>
          <p:spPr bwMode="auto">
            <a:xfrm>
              <a:off x="7212013" y="3141663"/>
              <a:ext cx="420688" cy="322263"/>
            </a:xfrm>
            <a:custGeom>
              <a:avLst/>
              <a:gdLst>
                <a:gd name="T0" fmla="*/ 107 w 112"/>
                <a:gd name="T1" fmla="*/ 42 h 86"/>
                <a:gd name="T2" fmla="*/ 110 w 112"/>
                <a:gd name="T3" fmla="*/ 58 h 86"/>
                <a:gd name="T4" fmla="*/ 106 w 112"/>
                <a:gd name="T5" fmla="*/ 70 h 86"/>
                <a:gd name="T6" fmla="*/ 105 w 112"/>
                <a:gd name="T7" fmla="*/ 72 h 86"/>
                <a:gd name="T8" fmla="*/ 72 w 112"/>
                <a:gd name="T9" fmla="*/ 81 h 86"/>
                <a:gd name="T10" fmla="*/ 65 w 112"/>
                <a:gd name="T11" fmla="*/ 78 h 86"/>
                <a:gd name="T12" fmla="*/ 73 w 112"/>
                <a:gd name="T13" fmla="*/ 82 h 86"/>
                <a:gd name="T14" fmla="*/ 103 w 112"/>
                <a:gd name="T15" fmla="*/ 73 h 86"/>
                <a:gd name="T16" fmla="*/ 109 w 112"/>
                <a:gd name="T17" fmla="*/ 60 h 86"/>
                <a:gd name="T18" fmla="*/ 106 w 112"/>
                <a:gd name="T19" fmla="*/ 42 h 86"/>
                <a:gd name="T20" fmla="*/ 94 w 112"/>
                <a:gd name="T21" fmla="*/ 35 h 86"/>
                <a:gd name="T22" fmla="*/ 100 w 112"/>
                <a:gd name="T23" fmla="*/ 44 h 86"/>
                <a:gd name="T24" fmla="*/ 101 w 112"/>
                <a:gd name="T25" fmla="*/ 52 h 86"/>
                <a:gd name="T26" fmla="*/ 99 w 112"/>
                <a:gd name="T27" fmla="*/ 66 h 86"/>
                <a:gd name="T28" fmla="*/ 92 w 112"/>
                <a:gd name="T29" fmla="*/ 73 h 86"/>
                <a:gd name="T30" fmla="*/ 75 w 112"/>
                <a:gd name="T31" fmla="*/ 74 h 86"/>
                <a:gd name="T32" fmla="*/ 60 w 112"/>
                <a:gd name="T33" fmla="*/ 66 h 86"/>
                <a:gd name="T34" fmla="*/ 72 w 112"/>
                <a:gd name="T35" fmla="*/ 73 h 86"/>
                <a:gd name="T36" fmla="*/ 75 w 112"/>
                <a:gd name="T37" fmla="*/ 74 h 86"/>
                <a:gd name="T38" fmla="*/ 92 w 112"/>
                <a:gd name="T39" fmla="*/ 73 h 86"/>
                <a:gd name="T40" fmla="*/ 98 w 112"/>
                <a:gd name="T41" fmla="*/ 67 h 86"/>
                <a:gd name="T42" fmla="*/ 101 w 112"/>
                <a:gd name="T43" fmla="*/ 54 h 86"/>
                <a:gd name="T44" fmla="*/ 98 w 112"/>
                <a:gd name="T45" fmla="*/ 50 h 86"/>
                <a:gd name="T46" fmla="*/ 97 w 112"/>
                <a:gd name="T47" fmla="*/ 63 h 86"/>
                <a:gd name="T48" fmla="*/ 96 w 112"/>
                <a:gd name="T49" fmla="*/ 66 h 86"/>
                <a:gd name="T50" fmla="*/ 78 w 112"/>
                <a:gd name="T51" fmla="*/ 72 h 86"/>
                <a:gd name="T52" fmla="*/ 73 w 112"/>
                <a:gd name="T53" fmla="*/ 70 h 86"/>
                <a:gd name="T54" fmla="*/ 28 w 112"/>
                <a:gd name="T55" fmla="*/ 46 h 86"/>
                <a:gd name="T56" fmla="*/ 20 w 112"/>
                <a:gd name="T57" fmla="*/ 42 h 86"/>
                <a:gd name="T58" fmla="*/ 14 w 112"/>
                <a:gd name="T59" fmla="*/ 33 h 86"/>
                <a:gd name="T60" fmla="*/ 21 w 112"/>
                <a:gd name="T61" fmla="*/ 17 h 86"/>
                <a:gd name="T62" fmla="*/ 36 w 112"/>
                <a:gd name="T63" fmla="*/ 17 h 86"/>
                <a:gd name="T64" fmla="*/ 50 w 112"/>
                <a:gd name="T65" fmla="*/ 23 h 86"/>
                <a:gd name="T66" fmla="*/ 79 w 112"/>
                <a:gd name="T67" fmla="*/ 28 h 86"/>
                <a:gd name="T68" fmla="*/ 59 w 112"/>
                <a:gd name="T69" fmla="*/ 12 h 86"/>
                <a:gd name="T70" fmla="*/ 43 w 112"/>
                <a:gd name="T71" fmla="*/ 4 h 86"/>
                <a:gd name="T72" fmla="*/ 6 w 112"/>
                <a:gd name="T73" fmla="*/ 12 h 86"/>
                <a:gd name="T74" fmla="*/ 5 w 112"/>
                <a:gd name="T75" fmla="*/ 47 h 86"/>
                <a:gd name="T76" fmla="*/ 23 w 112"/>
                <a:gd name="T77" fmla="*/ 60 h 86"/>
                <a:gd name="T78" fmla="*/ 66 w 112"/>
                <a:gd name="T79" fmla="*/ 81 h 86"/>
                <a:gd name="T80" fmla="*/ 70 w 112"/>
                <a:gd name="T81" fmla="*/ 83 h 86"/>
                <a:gd name="T82" fmla="*/ 31 w 112"/>
                <a:gd name="T83" fmla="*/ 63 h 86"/>
                <a:gd name="T84" fmla="*/ 14 w 112"/>
                <a:gd name="T85" fmla="*/ 55 h 86"/>
                <a:gd name="T86" fmla="*/ 8 w 112"/>
                <a:gd name="T87" fmla="*/ 50 h 86"/>
                <a:gd name="T88" fmla="*/ 2 w 112"/>
                <a:gd name="T89" fmla="*/ 21 h 86"/>
                <a:gd name="T90" fmla="*/ 12 w 112"/>
                <a:gd name="T91" fmla="*/ 52 h 86"/>
                <a:gd name="T92" fmla="*/ 21 w 112"/>
                <a:gd name="T93" fmla="*/ 57 h 86"/>
                <a:gd name="T94" fmla="*/ 65 w 112"/>
                <a:gd name="T95" fmla="*/ 80 h 86"/>
                <a:gd name="T96" fmla="*/ 72 w 112"/>
                <a:gd name="T97" fmla="*/ 83 h 86"/>
                <a:gd name="T98" fmla="*/ 91 w 112"/>
                <a:gd name="T99" fmla="*/ 85 h 86"/>
                <a:gd name="T100" fmla="*/ 107 w 112"/>
                <a:gd name="T101" fmla="*/ 72 h 86"/>
                <a:gd name="T102" fmla="*/ 112 w 112"/>
                <a:gd name="T103"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2" h="86">
                  <a:moveTo>
                    <a:pt x="111" y="53"/>
                  </a:moveTo>
                  <a:cubicBezTo>
                    <a:pt x="111" y="51"/>
                    <a:pt x="111" y="50"/>
                    <a:pt x="110" y="49"/>
                  </a:cubicBezTo>
                  <a:cubicBezTo>
                    <a:pt x="110" y="46"/>
                    <a:pt x="108" y="44"/>
                    <a:pt x="107" y="42"/>
                  </a:cubicBezTo>
                  <a:cubicBezTo>
                    <a:pt x="108" y="44"/>
                    <a:pt x="109" y="47"/>
                    <a:pt x="109" y="50"/>
                  </a:cubicBezTo>
                  <a:cubicBezTo>
                    <a:pt x="110" y="51"/>
                    <a:pt x="110" y="53"/>
                    <a:pt x="110" y="54"/>
                  </a:cubicBezTo>
                  <a:cubicBezTo>
                    <a:pt x="110" y="55"/>
                    <a:pt x="110" y="57"/>
                    <a:pt x="110" y="58"/>
                  </a:cubicBezTo>
                  <a:cubicBezTo>
                    <a:pt x="109" y="61"/>
                    <a:pt x="109" y="64"/>
                    <a:pt x="108" y="67"/>
                  </a:cubicBezTo>
                  <a:cubicBezTo>
                    <a:pt x="107" y="67"/>
                    <a:pt x="107" y="68"/>
                    <a:pt x="107" y="69"/>
                  </a:cubicBezTo>
                  <a:cubicBezTo>
                    <a:pt x="106" y="70"/>
                    <a:pt x="106" y="70"/>
                    <a:pt x="106" y="70"/>
                  </a:cubicBezTo>
                  <a:cubicBezTo>
                    <a:pt x="106" y="70"/>
                    <a:pt x="106" y="70"/>
                    <a:pt x="106" y="70"/>
                  </a:cubicBezTo>
                  <a:cubicBezTo>
                    <a:pt x="105" y="71"/>
                    <a:pt x="105" y="71"/>
                    <a:pt x="105" y="71"/>
                  </a:cubicBezTo>
                  <a:cubicBezTo>
                    <a:pt x="105" y="72"/>
                    <a:pt x="105" y="72"/>
                    <a:pt x="105" y="72"/>
                  </a:cubicBezTo>
                  <a:cubicBezTo>
                    <a:pt x="104" y="73"/>
                    <a:pt x="104" y="73"/>
                    <a:pt x="103" y="74"/>
                  </a:cubicBezTo>
                  <a:cubicBezTo>
                    <a:pt x="99" y="79"/>
                    <a:pt x="94" y="82"/>
                    <a:pt x="88" y="83"/>
                  </a:cubicBezTo>
                  <a:cubicBezTo>
                    <a:pt x="83" y="84"/>
                    <a:pt x="77" y="84"/>
                    <a:pt x="72" y="81"/>
                  </a:cubicBezTo>
                  <a:cubicBezTo>
                    <a:pt x="20" y="55"/>
                    <a:pt x="20" y="55"/>
                    <a:pt x="20" y="55"/>
                  </a:cubicBezTo>
                  <a:cubicBezTo>
                    <a:pt x="43" y="66"/>
                    <a:pt x="43" y="66"/>
                    <a:pt x="43" y="66"/>
                  </a:cubicBezTo>
                  <a:cubicBezTo>
                    <a:pt x="50" y="70"/>
                    <a:pt x="58" y="74"/>
                    <a:pt x="65" y="78"/>
                  </a:cubicBezTo>
                  <a:cubicBezTo>
                    <a:pt x="68" y="80"/>
                    <a:pt x="68" y="80"/>
                    <a:pt x="68" y="80"/>
                  </a:cubicBezTo>
                  <a:cubicBezTo>
                    <a:pt x="69" y="80"/>
                    <a:pt x="70" y="80"/>
                    <a:pt x="71" y="81"/>
                  </a:cubicBezTo>
                  <a:cubicBezTo>
                    <a:pt x="71" y="81"/>
                    <a:pt x="72" y="81"/>
                    <a:pt x="73" y="82"/>
                  </a:cubicBezTo>
                  <a:cubicBezTo>
                    <a:pt x="76" y="83"/>
                    <a:pt x="79" y="83"/>
                    <a:pt x="82" y="83"/>
                  </a:cubicBezTo>
                  <a:cubicBezTo>
                    <a:pt x="89" y="83"/>
                    <a:pt x="95" y="81"/>
                    <a:pt x="100" y="77"/>
                  </a:cubicBezTo>
                  <a:cubicBezTo>
                    <a:pt x="101" y="76"/>
                    <a:pt x="102" y="74"/>
                    <a:pt x="103" y="73"/>
                  </a:cubicBezTo>
                  <a:cubicBezTo>
                    <a:pt x="104" y="72"/>
                    <a:pt x="104" y="72"/>
                    <a:pt x="105" y="71"/>
                  </a:cubicBezTo>
                  <a:cubicBezTo>
                    <a:pt x="106" y="69"/>
                    <a:pt x="106" y="69"/>
                    <a:pt x="106" y="69"/>
                  </a:cubicBezTo>
                  <a:cubicBezTo>
                    <a:pt x="107" y="66"/>
                    <a:pt x="108" y="63"/>
                    <a:pt x="109" y="60"/>
                  </a:cubicBezTo>
                  <a:cubicBezTo>
                    <a:pt x="109" y="59"/>
                    <a:pt x="109" y="57"/>
                    <a:pt x="109" y="55"/>
                  </a:cubicBezTo>
                  <a:cubicBezTo>
                    <a:pt x="109" y="54"/>
                    <a:pt x="109" y="53"/>
                    <a:pt x="109" y="51"/>
                  </a:cubicBezTo>
                  <a:cubicBezTo>
                    <a:pt x="108" y="48"/>
                    <a:pt x="107" y="45"/>
                    <a:pt x="106" y="42"/>
                  </a:cubicBezTo>
                  <a:cubicBezTo>
                    <a:pt x="105" y="41"/>
                    <a:pt x="104" y="40"/>
                    <a:pt x="104" y="38"/>
                  </a:cubicBezTo>
                  <a:cubicBezTo>
                    <a:pt x="102" y="37"/>
                    <a:pt x="101" y="36"/>
                    <a:pt x="99" y="36"/>
                  </a:cubicBezTo>
                  <a:cubicBezTo>
                    <a:pt x="97" y="34"/>
                    <a:pt x="94" y="35"/>
                    <a:pt x="94" y="35"/>
                  </a:cubicBezTo>
                  <a:cubicBezTo>
                    <a:pt x="94" y="36"/>
                    <a:pt x="94" y="36"/>
                    <a:pt x="95" y="37"/>
                  </a:cubicBezTo>
                  <a:cubicBezTo>
                    <a:pt x="95" y="38"/>
                    <a:pt x="96" y="39"/>
                    <a:pt x="98" y="41"/>
                  </a:cubicBezTo>
                  <a:cubicBezTo>
                    <a:pt x="98" y="42"/>
                    <a:pt x="99" y="43"/>
                    <a:pt x="100" y="44"/>
                  </a:cubicBezTo>
                  <a:cubicBezTo>
                    <a:pt x="101" y="46"/>
                    <a:pt x="101" y="47"/>
                    <a:pt x="101" y="47"/>
                  </a:cubicBezTo>
                  <a:cubicBezTo>
                    <a:pt x="101" y="48"/>
                    <a:pt x="100" y="47"/>
                    <a:pt x="99" y="47"/>
                  </a:cubicBezTo>
                  <a:cubicBezTo>
                    <a:pt x="100" y="49"/>
                    <a:pt x="101" y="50"/>
                    <a:pt x="101" y="52"/>
                  </a:cubicBezTo>
                  <a:cubicBezTo>
                    <a:pt x="101" y="53"/>
                    <a:pt x="101" y="54"/>
                    <a:pt x="101" y="54"/>
                  </a:cubicBezTo>
                  <a:cubicBezTo>
                    <a:pt x="101" y="55"/>
                    <a:pt x="101" y="56"/>
                    <a:pt x="101" y="57"/>
                  </a:cubicBezTo>
                  <a:cubicBezTo>
                    <a:pt x="101" y="60"/>
                    <a:pt x="100" y="63"/>
                    <a:pt x="99" y="66"/>
                  </a:cubicBezTo>
                  <a:cubicBezTo>
                    <a:pt x="98" y="67"/>
                    <a:pt x="98" y="67"/>
                    <a:pt x="97" y="68"/>
                  </a:cubicBezTo>
                  <a:cubicBezTo>
                    <a:pt x="97" y="69"/>
                    <a:pt x="96" y="69"/>
                    <a:pt x="96" y="70"/>
                  </a:cubicBezTo>
                  <a:cubicBezTo>
                    <a:pt x="95" y="71"/>
                    <a:pt x="94" y="72"/>
                    <a:pt x="92" y="73"/>
                  </a:cubicBezTo>
                  <a:cubicBezTo>
                    <a:pt x="90" y="74"/>
                    <a:pt x="86" y="75"/>
                    <a:pt x="83" y="75"/>
                  </a:cubicBezTo>
                  <a:cubicBezTo>
                    <a:pt x="81" y="75"/>
                    <a:pt x="79" y="75"/>
                    <a:pt x="78" y="75"/>
                  </a:cubicBezTo>
                  <a:cubicBezTo>
                    <a:pt x="77" y="75"/>
                    <a:pt x="76" y="74"/>
                    <a:pt x="75" y="74"/>
                  </a:cubicBezTo>
                  <a:cubicBezTo>
                    <a:pt x="74" y="74"/>
                    <a:pt x="74" y="73"/>
                    <a:pt x="74" y="73"/>
                  </a:cubicBezTo>
                  <a:cubicBezTo>
                    <a:pt x="72" y="73"/>
                    <a:pt x="72" y="73"/>
                    <a:pt x="72" y="73"/>
                  </a:cubicBezTo>
                  <a:cubicBezTo>
                    <a:pt x="60" y="66"/>
                    <a:pt x="60" y="66"/>
                    <a:pt x="60" y="66"/>
                  </a:cubicBezTo>
                  <a:cubicBezTo>
                    <a:pt x="52" y="62"/>
                    <a:pt x="44" y="58"/>
                    <a:pt x="36" y="53"/>
                  </a:cubicBezTo>
                  <a:cubicBezTo>
                    <a:pt x="44" y="58"/>
                    <a:pt x="52" y="62"/>
                    <a:pt x="60" y="66"/>
                  </a:cubicBezTo>
                  <a:cubicBezTo>
                    <a:pt x="72" y="73"/>
                    <a:pt x="72" y="73"/>
                    <a:pt x="72" y="73"/>
                  </a:cubicBezTo>
                  <a:cubicBezTo>
                    <a:pt x="73" y="73"/>
                    <a:pt x="73" y="73"/>
                    <a:pt x="73" y="73"/>
                  </a:cubicBezTo>
                  <a:cubicBezTo>
                    <a:pt x="74" y="73"/>
                    <a:pt x="74" y="73"/>
                    <a:pt x="74" y="73"/>
                  </a:cubicBezTo>
                  <a:cubicBezTo>
                    <a:pt x="74" y="73"/>
                    <a:pt x="75" y="74"/>
                    <a:pt x="75" y="74"/>
                  </a:cubicBezTo>
                  <a:cubicBezTo>
                    <a:pt x="76" y="74"/>
                    <a:pt x="77" y="74"/>
                    <a:pt x="78" y="75"/>
                  </a:cubicBezTo>
                  <a:cubicBezTo>
                    <a:pt x="79" y="75"/>
                    <a:pt x="81" y="75"/>
                    <a:pt x="83" y="75"/>
                  </a:cubicBezTo>
                  <a:cubicBezTo>
                    <a:pt x="86" y="75"/>
                    <a:pt x="90" y="74"/>
                    <a:pt x="92" y="73"/>
                  </a:cubicBezTo>
                  <a:cubicBezTo>
                    <a:pt x="94" y="72"/>
                    <a:pt x="95" y="71"/>
                    <a:pt x="96" y="70"/>
                  </a:cubicBezTo>
                  <a:cubicBezTo>
                    <a:pt x="96" y="69"/>
                    <a:pt x="97" y="68"/>
                    <a:pt x="97" y="68"/>
                  </a:cubicBezTo>
                  <a:cubicBezTo>
                    <a:pt x="97" y="68"/>
                    <a:pt x="98" y="67"/>
                    <a:pt x="98" y="67"/>
                  </a:cubicBezTo>
                  <a:cubicBezTo>
                    <a:pt x="98" y="66"/>
                    <a:pt x="98" y="66"/>
                    <a:pt x="98" y="66"/>
                  </a:cubicBezTo>
                  <a:cubicBezTo>
                    <a:pt x="100" y="63"/>
                    <a:pt x="101" y="60"/>
                    <a:pt x="101" y="57"/>
                  </a:cubicBezTo>
                  <a:cubicBezTo>
                    <a:pt x="101" y="56"/>
                    <a:pt x="101" y="55"/>
                    <a:pt x="101" y="54"/>
                  </a:cubicBezTo>
                  <a:cubicBezTo>
                    <a:pt x="101" y="53"/>
                    <a:pt x="100" y="52"/>
                    <a:pt x="100" y="52"/>
                  </a:cubicBezTo>
                  <a:cubicBezTo>
                    <a:pt x="100" y="50"/>
                    <a:pt x="99" y="49"/>
                    <a:pt x="99" y="47"/>
                  </a:cubicBezTo>
                  <a:cubicBezTo>
                    <a:pt x="98" y="47"/>
                    <a:pt x="98" y="48"/>
                    <a:pt x="98" y="50"/>
                  </a:cubicBezTo>
                  <a:cubicBezTo>
                    <a:pt x="98" y="51"/>
                    <a:pt x="98" y="52"/>
                    <a:pt x="98" y="54"/>
                  </a:cubicBezTo>
                  <a:cubicBezTo>
                    <a:pt x="98" y="56"/>
                    <a:pt x="99" y="58"/>
                    <a:pt x="98" y="60"/>
                  </a:cubicBezTo>
                  <a:cubicBezTo>
                    <a:pt x="98" y="61"/>
                    <a:pt x="98" y="62"/>
                    <a:pt x="97" y="63"/>
                  </a:cubicBezTo>
                  <a:cubicBezTo>
                    <a:pt x="97" y="64"/>
                    <a:pt x="97" y="64"/>
                    <a:pt x="97" y="64"/>
                  </a:cubicBezTo>
                  <a:cubicBezTo>
                    <a:pt x="97" y="64"/>
                    <a:pt x="97" y="65"/>
                    <a:pt x="97" y="65"/>
                  </a:cubicBezTo>
                  <a:cubicBezTo>
                    <a:pt x="96" y="66"/>
                    <a:pt x="96" y="66"/>
                    <a:pt x="96" y="66"/>
                  </a:cubicBezTo>
                  <a:cubicBezTo>
                    <a:pt x="96" y="66"/>
                    <a:pt x="96" y="66"/>
                    <a:pt x="96" y="66"/>
                  </a:cubicBezTo>
                  <a:cubicBezTo>
                    <a:pt x="95" y="68"/>
                    <a:pt x="93" y="70"/>
                    <a:pt x="92" y="70"/>
                  </a:cubicBezTo>
                  <a:cubicBezTo>
                    <a:pt x="88" y="73"/>
                    <a:pt x="83" y="74"/>
                    <a:pt x="78" y="72"/>
                  </a:cubicBezTo>
                  <a:cubicBezTo>
                    <a:pt x="77" y="72"/>
                    <a:pt x="76" y="72"/>
                    <a:pt x="75" y="71"/>
                  </a:cubicBezTo>
                  <a:cubicBezTo>
                    <a:pt x="74" y="71"/>
                    <a:pt x="74" y="71"/>
                    <a:pt x="74" y="71"/>
                  </a:cubicBezTo>
                  <a:cubicBezTo>
                    <a:pt x="74" y="70"/>
                    <a:pt x="73" y="70"/>
                    <a:pt x="73" y="70"/>
                  </a:cubicBezTo>
                  <a:cubicBezTo>
                    <a:pt x="71" y="69"/>
                    <a:pt x="71" y="69"/>
                    <a:pt x="71" y="69"/>
                  </a:cubicBezTo>
                  <a:cubicBezTo>
                    <a:pt x="62" y="64"/>
                    <a:pt x="62" y="64"/>
                    <a:pt x="62" y="64"/>
                  </a:cubicBezTo>
                  <a:cubicBezTo>
                    <a:pt x="50" y="58"/>
                    <a:pt x="39" y="52"/>
                    <a:pt x="28" y="46"/>
                  </a:cubicBezTo>
                  <a:cubicBezTo>
                    <a:pt x="22" y="43"/>
                    <a:pt x="22" y="43"/>
                    <a:pt x="22" y="43"/>
                  </a:cubicBezTo>
                  <a:cubicBezTo>
                    <a:pt x="21" y="43"/>
                    <a:pt x="21" y="43"/>
                    <a:pt x="21" y="43"/>
                  </a:cubicBezTo>
                  <a:cubicBezTo>
                    <a:pt x="20" y="42"/>
                    <a:pt x="20" y="42"/>
                    <a:pt x="20" y="42"/>
                  </a:cubicBezTo>
                  <a:cubicBezTo>
                    <a:pt x="20" y="42"/>
                    <a:pt x="20" y="42"/>
                    <a:pt x="20" y="42"/>
                  </a:cubicBezTo>
                  <a:cubicBezTo>
                    <a:pt x="19" y="41"/>
                    <a:pt x="18" y="41"/>
                    <a:pt x="18" y="41"/>
                  </a:cubicBezTo>
                  <a:cubicBezTo>
                    <a:pt x="16" y="39"/>
                    <a:pt x="15" y="36"/>
                    <a:pt x="14" y="33"/>
                  </a:cubicBezTo>
                  <a:cubicBezTo>
                    <a:pt x="14" y="30"/>
                    <a:pt x="14" y="26"/>
                    <a:pt x="15" y="23"/>
                  </a:cubicBezTo>
                  <a:cubicBezTo>
                    <a:pt x="16" y="22"/>
                    <a:pt x="17" y="21"/>
                    <a:pt x="18" y="20"/>
                  </a:cubicBezTo>
                  <a:cubicBezTo>
                    <a:pt x="18" y="18"/>
                    <a:pt x="20" y="18"/>
                    <a:pt x="21" y="17"/>
                  </a:cubicBezTo>
                  <a:cubicBezTo>
                    <a:pt x="24" y="15"/>
                    <a:pt x="29" y="14"/>
                    <a:pt x="34" y="16"/>
                  </a:cubicBezTo>
                  <a:cubicBezTo>
                    <a:pt x="34" y="16"/>
                    <a:pt x="35" y="16"/>
                    <a:pt x="35" y="16"/>
                  </a:cubicBezTo>
                  <a:cubicBezTo>
                    <a:pt x="36" y="16"/>
                    <a:pt x="36" y="16"/>
                    <a:pt x="36" y="17"/>
                  </a:cubicBezTo>
                  <a:cubicBezTo>
                    <a:pt x="37" y="17"/>
                    <a:pt x="37" y="17"/>
                    <a:pt x="37" y="17"/>
                  </a:cubicBezTo>
                  <a:cubicBezTo>
                    <a:pt x="41" y="19"/>
                    <a:pt x="41" y="19"/>
                    <a:pt x="41" y="19"/>
                  </a:cubicBezTo>
                  <a:cubicBezTo>
                    <a:pt x="50" y="23"/>
                    <a:pt x="50" y="23"/>
                    <a:pt x="50" y="23"/>
                  </a:cubicBezTo>
                  <a:cubicBezTo>
                    <a:pt x="61" y="29"/>
                    <a:pt x="72" y="34"/>
                    <a:pt x="81" y="38"/>
                  </a:cubicBezTo>
                  <a:cubicBezTo>
                    <a:pt x="98" y="45"/>
                    <a:pt x="94" y="38"/>
                    <a:pt x="78" y="29"/>
                  </a:cubicBezTo>
                  <a:cubicBezTo>
                    <a:pt x="79" y="28"/>
                    <a:pt x="79" y="28"/>
                    <a:pt x="79" y="28"/>
                  </a:cubicBezTo>
                  <a:cubicBezTo>
                    <a:pt x="95" y="37"/>
                    <a:pt x="88" y="30"/>
                    <a:pt x="91" y="29"/>
                  </a:cubicBezTo>
                  <a:cubicBezTo>
                    <a:pt x="82" y="25"/>
                    <a:pt x="75" y="21"/>
                    <a:pt x="67" y="16"/>
                  </a:cubicBezTo>
                  <a:cubicBezTo>
                    <a:pt x="59" y="12"/>
                    <a:pt x="59" y="12"/>
                    <a:pt x="59" y="12"/>
                  </a:cubicBezTo>
                  <a:cubicBezTo>
                    <a:pt x="50" y="7"/>
                    <a:pt x="50" y="7"/>
                    <a:pt x="50" y="7"/>
                  </a:cubicBezTo>
                  <a:cubicBezTo>
                    <a:pt x="45" y="5"/>
                    <a:pt x="45" y="5"/>
                    <a:pt x="45" y="5"/>
                  </a:cubicBezTo>
                  <a:cubicBezTo>
                    <a:pt x="43" y="4"/>
                    <a:pt x="43" y="4"/>
                    <a:pt x="43" y="4"/>
                  </a:cubicBezTo>
                  <a:cubicBezTo>
                    <a:pt x="42" y="4"/>
                    <a:pt x="41" y="3"/>
                    <a:pt x="40" y="3"/>
                  </a:cubicBezTo>
                  <a:cubicBezTo>
                    <a:pt x="32" y="0"/>
                    <a:pt x="24" y="0"/>
                    <a:pt x="16" y="3"/>
                  </a:cubicBezTo>
                  <a:cubicBezTo>
                    <a:pt x="12" y="5"/>
                    <a:pt x="8" y="8"/>
                    <a:pt x="6" y="12"/>
                  </a:cubicBezTo>
                  <a:cubicBezTo>
                    <a:pt x="3" y="15"/>
                    <a:pt x="1" y="19"/>
                    <a:pt x="1" y="23"/>
                  </a:cubicBezTo>
                  <a:cubicBezTo>
                    <a:pt x="0" y="27"/>
                    <a:pt x="0" y="31"/>
                    <a:pt x="0" y="35"/>
                  </a:cubicBezTo>
                  <a:cubicBezTo>
                    <a:pt x="1" y="39"/>
                    <a:pt x="2" y="43"/>
                    <a:pt x="5" y="47"/>
                  </a:cubicBezTo>
                  <a:cubicBezTo>
                    <a:pt x="6" y="49"/>
                    <a:pt x="7" y="50"/>
                    <a:pt x="9" y="52"/>
                  </a:cubicBezTo>
                  <a:cubicBezTo>
                    <a:pt x="11" y="53"/>
                    <a:pt x="13" y="55"/>
                    <a:pt x="15" y="55"/>
                  </a:cubicBezTo>
                  <a:cubicBezTo>
                    <a:pt x="23" y="60"/>
                    <a:pt x="23" y="60"/>
                    <a:pt x="23" y="60"/>
                  </a:cubicBezTo>
                  <a:cubicBezTo>
                    <a:pt x="40" y="68"/>
                    <a:pt x="40" y="68"/>
                    <a:pt x="40" y="68"/>
                  </a:cubicBezTo>
                  <a:cubicBezTo>
                    <a:pt x="58" y="77"/>
                    <a:pt x="58" y="77"/>
                    <a:pt x="58" y="77"/>
                  </a:cubicBezTo>
                  <a:cubicBezTo>
                    <a:pt x="66" y="81"/>
                    <a:pt x="66" y="81"/>
                    <a:pt x="66" y="81"/>
                  </a:cubicBezTo>
                  <a:cubicBezTo>
                    <a:pt x="67" y="82"/>
                    <a:pt x="67" y="82"/>
                    <a:pt x="67" y="82"/>
                  </a:cubicBezTo>
                  <a:cubicBezTo>
                    <a:pt x="68" y="82"/>
                    <a:pt x="68" y="82"/>
                    <a:pt x="68" y="83"/>
                  </a:cubicBezTo>
                  <a:cubicBezTo>
                    <a:pt x="69" y="83"/>
                    <a:pt x="69" y="83"/>
                    <a:pt x="70" y="83"/>
                  </a:cubicBezTo>
                  <a:cubicBezTo>
                    <a:pt x="64" y="80"/>
                    <a:pt x="64" y="80"/>
                    <a:pt x="64" y="80"/>
                  </a:cubicBezTo>
                  <a:cubicBezTo>
                    <a:pt x="53" y="74"/>
                    <a:pt x="53" y="74"/>
                    <a:pt x="53" y="74"/>
                  </a:cubicBezTo>
                  <a:cubicBezTo>
                    <a:pt x="31" y="63"/>
                    <a:pt x="31" y="63"/>
                    <a:pt x="31" y="63"/>
                  </a:cubicBezTo>
                  <a:cubicBezTo>
                    <a:pt x="20" y="58"/>
                    <a:pt x="20" y="58"/>
                    <a:pt x="20" y="58"/>
                  </a:cubicBezTo>
                  <a:cubicBezTo>
                    <a:pt x="15" y="55"/>
                    <a:pt x="15" y="55"/>
                    <a:pt x="15" y="55"/>
                  </a:cubicBezTo>
                  <a:cubicBezTo>
                    <a:pt x="14" y="55"/>
                    <a:pt x="14" y="55"/>
                    <a:pt x="14" y="55"/>
                  </a:cubicBezTo>
                  <a:cubicBezTo>
                    <a:pt x="13" y="54"/>
                    <a:pt x="13" y="54"/>
                    <a:pt x="13" y="54"/>
                  </a:cubicBezTo>
                  <a:cubicBezTo>
                    <a:pt x="13" y="54"/>
                    <a:pt x="12" y="53"/>
                    <a:pt x="12" y="53"/>
                  </a:cubicBezTo>
                  <a:cubicBezTo>
                    <a:pt x="10" y="52"/>
                    <a:pt x="9" y="51"/>
                    <a:pt x="8" y="50"/>
                  </a:cubicBezTo>
                  <a:cubicBezTo>
                    <a:pt x="4" y="47"/>
                    <a:pt x="2" y="42"/>
                    <a:pt x="1" y="36"/>
                  </a:cubicBezTo>
                  <a:cubicBezTo>
                    <a:pt x="0" y="31"/>
                    <a:pt x="0" y="26"/>
                    <a:pt x="2" y="21"/>
                  </a:cubicBezTo>
                  <a:cubicBezTo>
                    <a:pt x="2" y="21"/>
                    <a:pt x="2" y="22"/>
                    <a:pt x="2" y="21"/>
                  </a:cubicBezTo>
                  <a:cubicBezTo>
                    <a:pt x="1" y="26"/>
                    <a:pt x="1" y="31"/>
                    <a:pt x="2" y="36"/>
                  </a:cubicBezTo>
                  <a:cubicBezTo>
                    <a:pt x="3" y="41"/>
                    <a:pt x="5" y="46"/>
                    <a:pt x="9" y="50"/>
                  </a:cubicBezTo>
                  <a:cubicBezTo>
                    <a:pt x="10" y="51"/>
                    <a:pt x="11" y="52"/>
                    <a:pt x="12" y="52"/>
                  </a:cubicBezTo>
                  <a:cubicBezTo>
                    <a:pt x="13" y="53"/>
                    <a:pt x="13" y="53"/>
                    <a:pt x="14" y="53"/>
                  </a:cubicBezTo>
                  <a:cubicBezTo>
                    <a:pt x="15" y="54"/>
                    <a:pt x="15" y="54"/>
                    <a:pt x="16" y="54"/>
                  </a:cubicBezTo>
                  <a:cubicBezTo>
                    <a:pt x="21" y="57"/>
                    <a:pt x="21" y="57"/>
                    <a:pt x="21" y="57"/>
                  </a:cubicBezTo>
                  <a:cubicBezTo>
                    <a:pt x="32" y="63"/>
                    <a:pt x="32" y="63"/>
                    <a:pt x="32" y="63"/>
                  </a:cubicBezTo>
                  <a:cubicBezTo>
                    <a:pt x="39" y="67"/>
                    <a:pt x="47" y="71"/>
                    <a:pt x="54" y="74"/>
                  </a:cubicBezTo>
                  <a:cubicBezTo>
                    <a:pt x="58" y="76"/>
                    <a:pt x="61" y="78"/>
                    <a:pt x="65" y="80"/>
                  </a:cubicBezTo>
                  <a:cubicBezTo>
                    <a:pt x="68" y="81"/>
                    <a:pt x="68" y="81"/>
                    <a:pt x="68" y="81"/>
                  </a:cubicBezTo>
                  <a:cubicBezTo>
                    <a:pt x="68" y="81"/>
                    <a:pt x="69" y="82"/>
                    <a:pt x="70" y="82"/>
                  </a:cubicBezTo>
                  <a:cubicBezTo>
                    <a:pt x="70" y="82"/>
                    <a:pt x="71" y="83"/>
                    <a:pt x="72" y="83"/>
                  </a:cubicBezTo>
                  <a:cubicBezTo>
                    <a:pt x="74" y="84"/>
                    <a:pt x="77" y="84"/>
                    <a:pt x="79" y="84"/>
                  </a:cubicBezTo>
                  <a:cubicBezTo>
                    <a:pt x="79" y="86"/>
                    <a:pt x="79" y="86"/>
                    <a:pt x="79" y="86"/>
                  </a:cubicBezTo>
                  <a:cubicBezTo>
                    <a:pt x="83" y="86"/>
                    <a:pt x="87" y="86"/>
                    <a:pt x="91" y="85"/>
                  </a:cubicBezTo>
                  <a:cubicBezTo>
                    <a:pt x="95" y="84"/>
                    <a:pt x="98" y="82"/>
                    <a:pt x="101" y="79"/>
                  </a:cubicBezTo>
                  <a:cubicBezTo>
                    <a:pt x="103" y="78"/>
                    <a:pt x="104" y="76"/>
                    <a:pt x="106" y="74"/>
                  </a:cubicBezTo>
                  <a:cubicBezTo>
                    <a:pt x="106" y="74"/>
                    <a:pt x="107" y="73"/>
                    <a:pt x="107" y="72"/>
                  </a:cubicBezTo>
                  <a:cubicBezTo>
                    <a:pt x="108" y="71"/>
                    <a:pt x="108" y="71"/>
                    <a:pt x="108" y="71"/>
                  </a:cubicBezTo>
                  <a:cubicBezTo>
                    <a:pt x="108" y="70"/>
                    <a:pt x="108" y="70"/>
                    <a:pt x="109" y="69"/>
                  </a:cubicBezTo>
                  <a:cubicBezTo>
                    <a:pt x="111" y="66"/>
                    <a:pt x="111" y="62"/>
                    <a:pt x="112" y="58"/>
                  </a:cubicBezTo>
                  <a:cubicBezTo>
                    <a:pt x="112" y="57"/>
                    <a:pt x="112" y="56"/>
                    <a:pt x="112" y="55"/>
                  </a:cubicBezTo>
                  <a:cubicBezTo>
                    <a:pt x="112" y="54"/>
                    <a:pt x="111" y="54"/>
                    <a:pt x="111" y="5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32" name="Freeform 22"/>
            <p:cNvSpPr/>
            <p:nvPr/>
          </p:nvSpPr>
          <p:spPr bwMode="auto">
            <a:xfrm>
              <a:off x="4559301" y="3144838"/>
              <a:ext cx="417513" cy="315913"/>
            </a:xfrm>
            <a:custGeom>
              <a:avLst/>
              <a:gdLst>
                <a:gd name="T0" fmla="*/ 97 w 111"/>
                <a:gd name="T1" fmla="*/ 52 h 84"/>
                <a:gd name="T2" fmla="*/ 92 w 111"/>
                <a:gd name="T3" fmla="*/ 54 h 84"/>
                <a:gd name="T4" fmla="*/ 47 w 111"/>
                <a:gd name="T5" fmla="*/ 76 h 84"/>
                <a:gd name="T6" fmla="*/ 40 w 111"/>
                <a:gd name="T7" fmla="*/ 79 h 84"/>
                <a:gd name="T8" fmla="*/ 22 w 111"/>
                <a:gd name="T9" fmla="*/ 80 h 84"/>
                <a:gd name="T10" fmla="*/ 41 w 111"/>
                <a:gd name="T11" fmla="*/ 78 h 84"/>
                <a:gd name="T12" fmla="*/ 59 w 111"/>
                <a:gd name="T13" fmla="*/ 69 h 84"/>
                <a:gd name="T14" fmla="*/ 103 w 111"/>
                <a:gd name="T15" fmla="*/ 45 h 84"/>
                <a:gd name="T16" fmla="*/ 107 w 111"/>
                <a:gd name="T17" fmla="*/ 19 h 84"/>
                <a:gd name="T18" fmla="*/ 102 w 111"/>
                <a:gd name="T19" fmla="*/ 23 h 84"/>
                <a:gd name="T20" fmla="*/ 101 w 111"/>
                <a:gd name="T21" fmla="*/ 30 h 84"/>
                <a:gd name="T22" fmla="*/ 72 w 111"/>
                <a:gd name="T23" fmla="*/ 54 h 84"/>
                <a:gd name="T24" fmla="*/ 38 w 111"/>
                <a:gd name="T25" fmla="*/ 71 h 84"/>
                <a:gd name="T26" fmla="*/ 25 w 111"/>
                <a:gd name="T27" fmla="*/ 72 h 84"/>
                <a:gd name="T28" fmla="*/ 37 w 111"/>
                <a:gd name="T29" fmla="*/ 71 h 84"/>
                <a:gd name="T30" fmla="*/ 47 w 111"/>
                <a:gd name="T31" fmla="*/ 66 h 84"/>
                <a:gd name="T32" fmla="*/ 98 w 111"/>
                <a:gd name="T33" fmla="*/ 38 h 84"/>
                <a:gd name="T34" fmla="*/ 94 w 111"/>
                <a:gd name="T35" fmla="*/ 40 h 84"/>
                <a:gd name="T36" fmla="*/ 89 w 111"/>
                <a:gd name="T37" fmla="*/ 44 h 84"/>
                <a:gd name="T38" fmla="*/ 47 w 111"/>
                <a:gd name="T39" fmla="*/ 64 h 84"/>
                <a:gd name="T40" fmla="*/ 36 w 111"/>
                <a:gd name="T41" fmla="*/ 69 h 84"/>
                <a:gd name="T42" fmla="*/ 31 w 111"/>
                <a:gd name="T43" fmla="*/ 70 h 84"/>
                <a:gd name="T44" fmla="*/ 16 w 111"/>
                <a:gd name="T45" fmla="*/ 63 h 84"/>
                <a:gd name="T46" fmla="*/ 15 w 111"/>
                <a:gd name="T47" fmla="*/ 62 h 84"/>
                <a:gd name="T48" fmla="*/ 14 w 111"/>
                <a:gd name="T49" fmla="*/ 54 h 84"/>
                <a:gd name="T50" fmla="*/ 19 w 111"/>
                <a:gd name="T51" fmla="*/ 43 h 84"/>
                <a:gd name="T52" fmla="*/ 25 w 111"/>
                <a:gd name="T53" fmla="*/ 40 h 84"/>
                <a:gd name="T54" fmla="*/ 73 w 111"/>
                <a:gd name="T55" fmla="*/ 16 h 84"/>
                <a:gd name="T56" fmla="*/ 76 w 111"/>
                <a:gd name="T57" fmla="*/ 14 h 84"/>
                <a:gd name="T58" fmla="*/ 96 w 111"/>
                <a:gd name="T59" fmla="*/ 19 h 84"/>
                <a:gd name="T60" fmla="*/ 98 w 111"/>
                <a:gd name="T61" fmla="*/ 19 h 84"/>
                <a:gd name="T62" fmla="*/ 88 w 111"/>
                <a:gd name="T63" fmla="*/ 5 h 84"/>
                <a:gd name="T64" fmla="*/ 102 w 111"/>
                <a:gd name="T65" fmla="*/ 8 h 84"/>
                <a:gd name="T66" fmla="*/ 67 w 111"/>
                <a:gd name="T67" fmla="*/ 3 h 84"/>
                <a:gd name="T68" fmla="*/ 26 w 111"/>
                <a:gd name="T69" fmla="*/ 24 h 84"/>
                <a:gd name="T70" fmla="*/ 14 w 111"/>
                <a:gd name="T71" fmla="*/ 30 h 84"/>
                <a:gd name="T72" fmla="*/ 1 w 111"/>
                <a:gd name="T73" fmla="*/ 46 h 84"/>
                <a:gd name="T74" fmla="*/ 0 w 111"/>
                <a:gd name="T75" fmla="*/ 58 h 84"/>
                <a:gd name="T76" fmla="*/ 3 w 111"/>
                <a:gd name="T77" fmla="*/ 68 h 84"/>
                <a:gd name="T78" fmla="*/ 3 w 111"/>
                <a:gd name="T79" fmla="*/ 70 h 84"/>
                <a:gd name="T80" fmla="*/ 4 w 111"/>
                <a:gd name="T81" fmla="*/ 71 h 84"/>
                <a:gd name="T82" fmla="*/ 12 w 111"/>
                <a:gd name="T83" fmla="*/ 79 h 84"/>
                <a:gd name="T84" fmla="*/ 42 w 111"/>
                <a:gd name="T85" fmla="*/ 81 h 84"/>
                <a:gd name="T86" fmla="*/ 44 w 111"/>
                <a:gd name="T87" fmla="*/ 80 h 84"/>
                <a:gd name="T88" fmla="*/ 72 w 111"/>
                <a:gd name="T89" fmla="*/ 66 h 84"/>
                <a:gd name="T90" fmla="*/ 43 w 111"/>
                <a:gd name="T91" fmla="*/ 80 h 84"/>
                <a:gd name="T92" fmla="*/ 38 w 111"/>
                <a:gd name="T93" fmla="*/ 82 h 84"/>
                <a:gd name="T94" fmla="*/ 4 w 111"/>
                <a:gd name="T95" fmla="*/ 69 h 84"/>
                <a:gd name="T96" fmla="*/ 3 w 111"/>
                <a:gd name="T97" fmla="*/ 69 h 84"/>
                <a:gd name="T98" fmla="*/ 1 w 111"/>
                <a:gd name="T99" fmla="*/ 62 h 84"/>
                <a:gd name="T100" fmla="*/ 9 w 111"/>
                <a:gd name="T101" fmla="*/ 33 h 84"/>
                <a:gd name="T102" fmla="*/ 1 w 111"/>
                <a:gd name="T103" fmla="*/ 55 h 84"/>
                <a:gd name="T104" fmla="*/ 4 w 111"/>
                <a:gd name="T105" fmla="*/ 68 h 84"/>
                <a:gd name="T106" fmla="*/ 5 w 111"/>
                <a:gd name="T107" fmla="*/ 69 h 84"/>
                <a:gd name="T108" fmla="*/ 10 w 111"/>
                <a:gd name="T109" fmla="*/ 76 h 84"/>
                <a:gd name="T110" fmla="*/ 42 w 111"/>
                <a:gd name="T111" fmla="*/ 80 h 84"/>
                <a:gd name="T112" fmla="*/ 73 w 111"/>
                <a:gd name="T113" fmla="*/ 64 h 84"/>
                <a:gd name="T114" fmla="*/ 94 w 111"/>
                <a:gd name="T115" fmla="*/ 56 h 84"/>
                <a:gd name="T116" fmla="*/ 110 w 111"/>
                <a:gd name="T117" fmla="*/ 3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1" h="84">
                  <a:moveTo>
                    <a:pt x="105" y="44"/>
                  </a:moveTo>
                  <a:cubicBezTo>
                    <a:pt x="104" y="47"/>
                    <a:pt x="101" y="49"/>
                    <a:pt x="99" y="50"/>
                  </a:cubicBezTo>
                  <a:cubicBezTo>
                    <a:pt x="98" y="51"/>
                    <a:pt x="98" y="51"/>
                    <a:pt x="97" y="52"/>
                  </a:cubicBezTo>
                  <a:cubicBezTo>
                    <a:pt x="97" y="52"/>
                    <a:pt x="96" y="52"/>
                    <a:pt x="96" y="52"/>
                  </a:cubicBezTo>
                  <a:cubicBezTo>
                    <a:pt x="95" y="53"/>
                    <a:pt x="95" y="53"/>
                    <a:pt x="95" y="53"/>
                  </a:cubicBezTo>
                  <a:cubicBezTo>
                    <a:pt x="92" y="54"/>
                    <a:pt x="92" y="54"/>
                    <a:pt x="92" y="54"/>
                  </a:cubicBezTo>
                  <a:cubicBezTo>
                    <a:pt x="83" y="58"/>
                    <a:pt x="75" y="62"/>
                    <a:pt x="66" y="66"/>
                  </a:cubicBezTo>
                  <a:cubicBezTo>
                    <a:pt x="53" y="73"/>
                    <a:pt x="53" y="73"/>
                    <a:pt x="53" y="73"/>
                  </a:cubicBezTo>
                  <a:cubicBezTo>
                    <a:pt x="47" y="76"/>
                    <a:pt x="47" y="76"/>
                    <a:pt x="47" y="76"/>
                  </a:cubicBezTo>
                  <a:cubicBezTo>
                    <a:pt x="44" y="77"/>
                    <a:pt x="44" y="77"/>
                    <a:pt x="44" y="77"/>
                  </a:cubicBezTo>
                  <a:cubicBezTo>
                    <a:pt x="42" y="78"/>
                    <a:pt x="42" y="78"/>
                    <a:pt x="42" y="78"/>
                  </a:cubicBezTo>
                  <a:cubicBezTo>
                    <a:pt x="41" y="78"/>
                    <a:pt x="41" y="79"/>
                    <a:pt x="40" y="79"/>
                  </a:cubicBezTo>
                  <a:cubicBezTo>
                    <a:pt x="35" y="81"/>
                    <a:pt x="29" y="82"/>
                    <a:pt x="24" y="81"/>
                  </a:cubicBezTo>
                  <a:cubicBezTo>
                    <a:pt x="19" y="80"/>
                    <a:pt x="15" y="78"/>
                    <a:pt x="12" y="76"/>
                  </a:cubicBezTo>
                  <a:cubicBezTo>
                    <a:pt x="15" y="78"/>
                    <a:pt x="18" y="79"/>
                    <a:pt x="22" y="80"/>
                  </a:cubicBezTo>
                  <a:cubicBezTo>
                    <a:pt x="26" y="81"/>
                    <a:pt x="31" y="81"/>
                    <a:pt x="36" y="80"/>
                  </a:cubicBezTo>
                  <a:cubicBezTo>
                    <a:pt x="37" y="80"/>
                    <a:pt x="38" y="79"/>
                    <a:pt x="40" y="79"/>
                  </a:cubicBezTo>
                  <a:cubicBezTo>
                    <a:pt x="40" y="79"/>
                    <a:pt x="41" y="78"/>
                    <a:pt x="41" y="78"/>
                  </a:cubicBezTo>
                  <a:cubicBezTo>
                    <a:pt x="42" y="78"/>
                    <a:pt x="42" y="77"/>
                    <a:pt x="43" y="77"/>
                  </a:cubicBezTo>
                  <a:cubicBezTo>
                    <a:pt x="48" y="74"/>
                    <a:pt x="48" y="74"/>
                    <a:pt x="48" y="74"/>
                  </a:cubicBezTo>
                  <a:cubicBezTo>
                    <a:pt x="52" y="73"/>
                    <a:pt x="56" y="71"/>
                    <a:pt x="59" y="69"/>
                  </a:cubicBezTo>
                  <a:cubicBezTo>
                    <a:pt x="70" y="64"/>
                    <a:pt x="79" y="60"/>
                    <a:pt x="89" y="55"/>
                  </a:cubicBezTo>
                  <a:cubicBezTo>
                    <a:pt x="96" y="52"/>
                    <a:pt x="96" y="52"/>
                    <a:pt x="96" y="52"/>
                  </a:cubicBezTo>
                  <a:cubicBezTo>
                    <a:pt x="99" y="50"/>
                    <a:pt x="101" y="48"/>
                    <a:pt x="103" y="45"/>
                  </a:cubicBezTo>
                  <a:cubicBezTo>
                    <a:pt x="107" y="40"/>
                    <a:pt x="109" y="34"/>
                    <a:pt x="109" y="28"/>
                  </a:cubicBezTo>
                  <a:cubicBezTo>
                    <a:pt x="109" y="26"/>
                    <a:pt x="109" y="25"/>
                    <a:pt x="109" y="24"/>
                  </a:cubicBezTo>
                  <a:cubicBezTo>
                    <a:pt x="108" y="22"/>
                    <a:pt x="107" y="21"/>
                    <a:pt x="107" y="19"/>
                  </a:cubicBezTo>
                  <a:cubicBezTo>
                    <a:pt x="105" y="17"/>
                    <a:pt x="103" y="16"/>
                    <a:pt x="103" y="16"/>
                  </a:cubicBezTo>
                  <a:cubicBezTo>
                    <a:pt x="102" y="16"/>
                    <a:pt x="102" y="17"/>
                    <a:pt x="102" y="18"/>
                  </a:cubicBezTo>
                  <a:cubicBezTo>
                    <a:pt x="102" y="19"/>
                    <a:pt x="102" y="21"/>
                    <a:pt x="102" y="23"/>
                  </a:cubicBezTo>
                  <a:cubicBezTo>
                    <a:pt x="103" y="24"/>
                    <a:pt x="103" y="26"/>
                    <a:pt x="103" y="27"/>
                  </a:cubicBezTo>
                  <a:cubicBezTo>
                    <a:pt x="103" y="29"/>
                    <a:pt x="103" y="30"/>
                    <a:pt x="103" y="30"/>
                  </a:cubicBezTo>
                  <a:cubicBezTo>
                    <a:pt x="102" y="31"/>
                    <a:pt x="102" y="30"/>
                    <a:pt x="101" y="30"/>
                  </a:cubicBezTo>
                  <a:cubicBezTo>
                    <a:pt x="101" y="33"/>
                    <a:pt x="100" y="36"/>
                    <a:pt x="98" y="39"/>
                  </a:cubicBezTo>
                  <a:cubicBezTo>
                    <a:pt x="97" y="41"/>
                    <a:pt x="95" y="44"/>
                    <a:pt x="92" y="45"/>
                  </a:cubicBezTo>
                  <a:cubicBezTo>
                    <a:pt x="72" y="54"/>
                    <a:pt x="72" y="54"/>
                    <a:pt x="72" y="54"/>
                  </a:cubicBezTo>
                  <a:cubicBezTo>
                    <a:pt x="64" y="58"/>
                    <a:pt x="55" y="62"/>
                    <a:pt x="47" y="66"/>
                  </a:cubicBezTo>
                  <a:cubicBezTo>
                    <a:pt x="41" y="69"/>
                    <a:pt x="41" y="69"/>
                    <a:pt x="41" y="69"/>
                  </a:cubicBezTo>
                  <a:cubicBezTo>
                    <a:pt x="38" y="71"/>
                    <a:pt x="38" y="71"/>
                    <a:pt x="38" y="71"/>
                  </a:cubicBezTo>
                  <a:cubicBezTo>
                    <a:pt x="37" y="71"/>
                    <a:pt x="37" y="71"/>
                    <a:pt x="37" y="71"/>
                  </a:cubicBezTo>
                  <a:cubicBezTo>
                    <a:pt x="36" y="71"/>
                    <a:pt x="36" y="72"/>
                    <a:pt x="35" y="72"/>
                  </a:cubicBezTo>
                  <a:cubicBezTo>
                    <a:pt x="32" y="73"/>
                    <a:pt x="28" y="73"/>
                    <a:pt x="25" y="72"/>
                  </a:cubicBezTo>
                  <a:cubicBezTo>
                    <a:pt x="28" y="73"/>
                    <a:pt x="32" y="73"/>
                    <a:pt x="35" y="72"/>
                  </a:cubicBezTo>
                  <a:cubicBezTo>
                    <a:pt x="36" y="71"/>
                    <a:pt x="36" y="71"/>
                    <a:pt x="37" y="71"/>
                  </a:cubicBezTo>
                  <a:cubicBezTo>
                    <a:pt x="37" y="71"/>
                    <a:pt x="37" y="71"/>
                    <a:pt x="37" y="71"/>
                  </a:cubicBezTo>
                  <a:cubicBezTo>
                    <a:pt x="38" y="71"/>
                    <a:pt x="38" y="71"/>
                    <a:pt x="38" y="70"/>
                  </a:cubicBezTo>
                  <a:cubicBezTo>
                    <a:pt x="41" y="69"/>
                    <a:pt x="41" y="69"/>
                    <a:pt x="41" y="69"/>
                  </a:cubicBezTo>
                  <a:cubicBezTo>
                    <a:pt x="47" y="66"/>
                    <a:pt x="47" y="66"/>
                    <a:pt x="47" y="66"/>
                  </a:cubicBezTo>
                  <a:cubicBezTo>
                    <a:pt x="72" y="54"/>
                    <a:pt x="72" y="54"/>
                    <a:pt x="72" y="54"/>
                  </a:cubicBezTo>
                  <a:cubicBezTo>
                    <a:pt x="92" y="45"/>
                    <a:pt x="92" y="45"/>
                    <a:pt x="92" y="45"/>
                  </a:cubicBezTo>
                  <a:cubicBezTo>
                    <a:pt x="95" y="43"/>
                    <a:pt x="97" y="41"/>
                    <a:pt x="98" y="38"/>
                  </a:cubicBezTo>
                  <a:cubicBezTo>
                    <a:pt x="100" y="36"/>
                    <a:pt x="100" y="32"/>
                    <a:pt x="100" y="29"/>
                  </a:cubicBezTo>
                  <a:cubicBezTo>
                    <a:pt x="100" y="29"/>
                    <a:pt x="99" y="29"/>
                    <a:pt x="98" y="31"/>
                  </a:cubicBezTo>
                  <a:cubicBezTo>
                    <a:pt x="98" y="33"/>
                    <a:pt x="97" y="37"/>
                    <a:pt x="94" y="40"/>
                  </a:cubicBezTo>
                  <a:cubicBezTo>
                    <a:pt x="94" y="41"/>
                    <a:pt x="93" y="41"/>
                    <a:pt x="92" y="42"/>
                  </a:cubicBezTo>
                  <a:cubicBezTo>
                    <a:pt x="92" y="42"/>
                    <a:pt x="91" y="43"/>
                    <a:pt x="91" y="43"/>
                  </a:cubicBezTo>
                  <a:cubicBezTo>
                    <a:pt x="89" y="44"/>
                    <a:pt x="89" y="44"/>
                    <a:pt x="89" y="44"/>
                  </a:cubicBezTo>
                  <a:cubicBezTo>
                    <a:pt x="86" y="45"/>
                    <a:pt x="84" y="46"/>
                    <a:pt x="82" y="47"/>
                  </a:cubicBezTo>
                  <a:cubicBezTo>
                    <a:pt x="76" y="50"/>
                    <a:pt x="70" y="52"/>
                    <a:pt x="64" y="55"/>
                  </a:cubicBezTo>
                  <a:cubicBezTo>
                    <a:pt x="47" y="64"/>
                    <a:pt x="47" y="64"/>
                    <a:pt x="47" y="64"/>
                  </a:cubicBezTo>
                  <a:cubicBezTo>
                    <a:pt x="38" y="68"/>
                    <a:pt x="38" y="68"/>
                    <a:pt x="38" y="68"/>
                  </a:cubicBezTo>
                  <a:cubicBezTo>
                    <a:pt x="37" y="69"/>
                    <a:pt x="37" y="69"/>
                    <a:pt x="37" y="69"/>
                  </a:cubicBezTo>
                  <a:cubicBezTo>
                    <a:pt x="36" y="69"/>
                    <a:pt x="36" y="69"/>
                    <a:pt x="36" y="69"/>
                  </a:cubicBezTo>
                  <a:cubicBezTo>
                    <a:pt x="36" y="69"/>
                    <a:pt x="36" y="69"/>
                    <a:pt x="36" y="69"/>
                  </a:cubicBezTo>
                  <a:cubicBezTo>
                    <a:pt x="35" y="69"/>
                    <a:pt x="35" y="69"/>
                    <a:pt x="34" y="70"/>
                  </a:cubicBezTo>
                  <a:cubicBezTo>
                    <a:pt x="33" y="70"/>
                    <a:pt x="32" y="70"/>
                    <a:pt x="31" y="70"/>
                  </a:cubicBezTo>
                  <a:cubicBezTo>
                    <a:pt x="26" y="71"/>
                    <a:pt x="21" y="69"/>
                    <a:pt x="19" y="67"/>
                  </a:cubicBezTo>
                  <a:cubicBezTo>
                    <a:pt x="18" y="66"/>
                    <a:pt x="17" y="65"/>
                    <a:pt x="16" y="64"/>
                  </a:cubicBezTo>
                  <a:cubicBezTo>
                    <a:pt x="16" y="63"/>
                    <a:pt x="16" y="63"/>
                    <a:pt x="16" y="63"/>
                  </a:cubicBezTo>
                  <a:cubicBezTo>
                    <a:pt x="16" y="63"/>
                    <a:pt x="16" y="63"/>
                    <a:pt x="16" y="63"/>
                  </a:cubicBezTo>
                  <a:cubicBezTo>
                    <a:pt x="16" y="63"/>
                    <a:pt x="16" y="63"/>
                    <a:pt x="16" y="63"/>
                  </a:cubicBezTo>
                  <a:cubicBezTo>
                    <a:pt x="16" y="62"/>
                    <a:pt x="16" y="62"/>
                    <a:pt x="15" y="62"/>
                  </a:cubicBezTo>
                  <a:cubicBezTo>
                    <a:pt x="15" y="62"/>
                    <a:pt x="15" y="61"/>
                    <a:pt x="15" y="61"/>
                  </a:cubicBezTo>
                  <a:cubicBezTo>
                    <a:pt x="15" y="60"/>
                    <a:pt x="15" y="60"/>
                    <a:pt x="14" y="59"/>
                  </a:cubicBezTo>
                  <a:cubicBezTo>
                    <a:pt x="14" y="58"/>
                    <a:pt x="14" y="56"/>
                    <a:pt x="14" y="54"/>
                  </a:cubicBezTo>
                  <a:cubicBezTo>
                    <a:pt x="14" y="53"/>
                    <a:pt x="14" y="53"/>
                    <a:pt x="14" y="52"/>
                  </a:cubicBezTo>
                  <a:cubicBezTo>
                    <a:pt x="14" y="51"/>
                    <a:pt x="14" y="50"/>
                    <a:pt x="15" y="50"/>
                  </a:cubicBezTo>
                  <a:cubicBezTo>
                    <a:pt x="16" y="47"/>
                    <a:pt x="17" y="44"/>
                    <a:pt x="19" y="43"/>
                  </a:cubicBezTo>
                  <a:cubicBezTo>
                    <a:pt x="20" y="43"/>
                    <a:pt x="20" y="43"/>
                    <a:pt x="20" y="42"/>
                  </a:cubicBezTo>
                  <a:cubicBezTo>
                    <a:pt x="22" y="42"/>
                    <a:pt x="22" y="42"/>
                    <a:pt x="22" y="42"/>
                  </a:cubicBezTo>
                  <a:cubicBezTo>
                    <a:pt x="25" y="40"/>
                    <a:pt x="25" y="40"/>
                    <a:pt x="25" y="40"/>
                  </a:cubicBezTo>
                  <a:cubicBezTo>
                    <a:pt x="31" y="37"/>
                    <a:pt x="31" y="37"/>
                    <a:pt x="31" y="37"/>
                  </a:cubicBezTo>
                  <a:cubicBezTo>
                    <a:pt x="42" y="31"/>
                    <a:pt x="54" y="25"/>
                    <a:pt x="65" y="20"/>
                  </a:cubicBezTo>
                  <a:cubicBezTo>
                    <a:pt x="73" y="16"/>
                    <a:pt x="73" y="16"/>
                    <a:pt x="73" y="16"/>
                  </a:cubicBezTo>
                  <a:cubicBezTo>
                    <a:pt x="74" y="15"/>
                    <a:pt x="74" y="15"/>
                    <a:pt x="74" y="15"/>
                  </a:cubicBezTo>
                  <a:cubicBezTo>
                    <a:pt x="75" y="15"/>
                    <a:pt x="75" y="15"/>
                    <a:pt x="75" y="15"/>
                  </a:cubicBezTo>
                  <a:cubicBezTo>
                    <a:pt x="75" y="15"/>
                    <a:pt x="76" y="15"/>
                    <a:pt x="76" y="14"/>
                  </a:cubicBezTo>
                  <a:cubicBezTo>
                    <a:pt x="77" y="14"/>
                    <a:pt x="78" y="14"/>
                    <a:pt x="79" y="14"/>
                  </a:cubicBezTo>
                  <a:cubicBezTo>
                    <a:pt x="84" y="13"/>
                    <a:pt x="88" y="14"/>
                    <a:pt x="91" y="15"/>
                  </a:cubicBezTo>
                  <a:cubicBezTo>
                    <a:pt x="93" y="17"/>
                    <a:pt x="95" y="18"/>
                    <a:pt x="96" y="19"/>
                  </a:cubicBezTo>
                  <a:cubicBezTo>
                    <a:pt x="96" y="19"/>
                    <a:pt x="96" y="19"/>
                    <a:pt x="97" y="19"/>
                  </a:cubicBezTo>
                  <a:cubicBezTo>
                    <a:pt x="97" y="19"/>
                    <a:pt x="97" y="19"/>
                    <a:pt x="97" y="19"/>
                  </a:cubicBezTo>
                  <a:cubicBezTo>
                    <a:pt x="98" y="19"/>
                    <a:pt x="98" y="19"/>
                    <a:pt x="98" y="19"/>
                  </a:cubicBezTo>
                  <a:cubicBezTo>
                    <a:pt x="98" y="18"/>
                    <a:pt x="98" y="16"/>
                    <a:pt x="97" y="13"/>
                  </a:cubicBezTo>
                  <a:cubicBezTo>
                    <a:pt x="95" y="11"/>
                    <a:pt x="92" y="8"/>
                    <a:pt x="88" y="7"/>
                  </a:cubicBezTo>
                  <a:cubicBezTo>
                    <a:pt x="88" y="5"/>
                    <a:pt x="88" y="5"/>
                    <a:pt x="88" y="5"/>
                  </a:cubicBezTo>
                  <a:cubicBezTo>
                    <a:pt x="93" y="7"/>
                    <a:pt x="96" y="9"/>
                    <a:pt x="97" y="10"/>
                  </a:cubicBezTo>
                  <a:cubicBezTo>
                    <a:pt x="99" y="11"/>
                    <a:pt x="100" y="11"/>
                    <a:pt x="100" y="11"/>
                  </a:cubicBezTo>
                  <a:cubicBezTo>
                    <a:pt x="101" y="10"/>
                    <a:pt x="100" y="8"/>
                    <a:pt x="102" y="8"/>
                  </a:cubicBezTo>
                  <a:cubicBezTo>
                    <a:pt x="98" y="4"/>
                    <a:pt x="92" y="2"/>
                    <a:pt x="87" y="1"/>
                  </a:cubicBezTo>
                  <a:cubicBezTo>
                    <a:pt x="81" y="0"/>
                    <a:pt x="75" y="0"/>
                    <a:pt x="70" y="2"/>
                  </a:cubicBezTo>
                  <a:cubicBezTo>
                    <a:pt x="69" y="2"/>
                    <a:pt x="68" y="2"/>
                    <a:pt x="67" y="3"/>
                  </a:cubicBezTo>
                  <a:cubicBezTo>
                    <a:pt x="65" y="4"/>
                    <a:pt x="65" y="4"/>
                    <a:pt x="65" y="4"/>
                  </a:cubicBezTo>
                  <a:cubicBezTo>
                    <a:pt x="61" y="6"/>
                    <a:pt x="61" y="6"/>
                    <a:pt x="61" y="6"/>
                  </a:cubicBezTo>
                  <a:cubicBezTo>
                    <a:pt x="26" y="24"/>
                    <a:pt x="26" y="24"/>
                    <a:pt x="26" y="24"/>
                  </a:cubicBezTo>
                  <a:cubicBezTo>
                    <a:pt x="17" y="28"/>
                    <a:pt x="17" y="28"/>
                    <a:pt x="17" y="28"/>
                  </a:cubicBezTo>
                  <a:cubicBezTo>
                    <a:pt x="15" y="29"/>
                    <a:pt x="15" y="29"/>
                    <a:pt x="15" y="29"/>
                  </a:cubicBezTo>
                  <a:cubicBezTo>
                    <a:pt x="14" y="30"/>
                    <a:pt x="14" y="30"/>
                    <a:pt x="14" y="30"/>
                  </a:cubicBezTo>
                  <a:cubicBezTo>
                    <a:pt x="13" y="30"/>
                    <a:pt x="13" y="30"/>
                    <a:pt x="12" y="30"/>
                  </a:cubicBezTo>
                  <a:cubicBezTo>
                    <a:pt x="10" y="32"/>
                    <a:pt x="9" y="33"/>
                    <a:pt x="7" y="35"/>
                  </a:cubicBezTo>
                  <a:cubicBezTo>
                    <a:pt x="4" y="38"/>
                    <a:pt x="2" y="42"/>
                    <a:pt x="1" y="46"/>
                  </a:cubicBezTo>
                  <a:cubicBezTo>
                    <a:pt x="0" y="48"/>
                    <a:pt x="0" y="50"/>
                    <a:pt x="0" y="52"/>
                  </a:cubicBezTo>
                  <a:cubicBezTo>
                    <a:pt x="0" y="53"/>
                    <a:pt x="0" y="54"/>
                    <a:pt x="0" y="55"/>
                  </a:cubicBezTo>
                  <a:cubicBezTo>
                    <a:pt x="0" y="56"/>
                    <a:pt x="0" y="57"/>
                    <a:pt x="0" y="58"/>
                  </a:cubicBezTo>
                  <a:cubicBezTo>
                    <a:pt x="0" y="60"/>
                    <a:pt x="0" y="62"/>
                    <a:pt x="1" y="64"/>
                  </a:cubicBezTo>
                  <a:cubicBezTo>
                    <a:pt x="1" y="65"/>
                    <a:pt x="2" y="66"/>
                    <a:pt x="2" y="67"/>
                  </a:cubicBezTo>
                  <a:cubicBezTo>
                    <a:pt x="2" y="67"/>
                    <a:pt x="2" y="68"/>
                    <a:pt x="3" y="68"/>
                  </a:cubicBezTo>
                  <a:cubicBezTo>
                    <a:pt x="3" y="69"/>
                    <a:pt x="3" y="69"/>
                    <a:pt x="3" y="69"/>
                  </a:cubicBezTo>
                  <a:cubicBezTo>
                    <a:pt x="3" y="70"/>
                    <a:pt x="3" y="70"/>
                    <a:pt x="3" y="70"/>
                  </a:cubicBezTo>
                  <a:cubicBezTo>
                    <a:pt x="3" y="70"/>
                    <a:pt x="3" y="70"/>
                    <a:pt x="3" y="70"/>
                  </a:cubicBezTo>
                  <a:cubicBezTo>
                    <a:pt x="3" y="70"/>
                    <a:pt x="3" y="70"/>
                    <a:pt x="3" y="70"/>
                  </a:cubicBezTo>
                  <a:cubicBezTo>
                    <a:pt x="4" y="70"/>
                    <a:pt x="4" y="70"/>
                    <a:pt x="4" y="70"/>
                  </a:cubicBezTo>
                  <a:cubicBezTo>
                    <a:pt x="4" y="71"/>
                    <a:pt x="4" y="71"/>
                    <a:pt x="4" y="71"/>
                  </a:cubicBezTo>
                  <a:cubicBezTo>
                    <a:pt x="4" y="71"/>
                    <a:pt x="5" y="72"/>
                    <a:pt x="5" y="72"/>
                  </a:cubicBezTo>
                  <a:cubicBezTo>
                    <a:pt x="5" y="73"/>
                    <a:pt x="6" y="74"/>
                    <a:pt x="7" y="75"/>
                  </a:cubicBezTo>
                  <a:cubicBezTo>
                    <a:pt x="8" y="77"/>
                    <a:pt x="10" y="78"/>
                    <a:pt x="12" y="79"/>
                  </a:cubicBezTo>
                  <a:cubicBezTo>
                    <a:pt x="15" y="82"/>
                    <a:pt x="19" y="83"/>
                    <a:pt x="23" y="84"/>
                  </a:cubicBezTo>
                  <a:cubicBezTo>
                    <a:pt x="27" y="84"/>
                    <a:pt x="32" y="84"/>
                    <a:pt x="36" y="83"/>
                  </a:cubicBezTo>
                  <a:cubicBezTo>
                    <a:pt x="38" y="83"/>
                    <a:pt x="40" y="82"/>
                    <a:pt x="42" y="81"/>
                  </a:cubicBezTo>
                  <a:cubicBezTo>
                    <a:pt x="42" y="81"/>
                    <a:pt x="42" y="81"/>
                    <a:pt x="42" y="81"/>
                  </a:cubicBezTo>
                  <a:cubicBezTo>
                    <a:pt x="43" y="80"/>
                    <a:pt x="43" y="80"/>
                    <a:pt x="43" y="80"/>
                  </a:cubicBezTo>
                  <a:cubicBezTo>
                    <a:pt x="43" y="80"/>
                    <a:pt x="44" y="80"/>
                    <a:pt x="44" y="80"/>
                  </a:cubicBezTo>
                  <a:cubicBezTo>
                    <a:pt x="46" y="79"/>
                    <a:pt x="46" y="79"/>
                    <a:pt x="46" y="79"/>
                  </a:cubicBezTo>
                  <a:cubicBezTo>
                    <a:pt x="55" y="75"/>
                    <a:pt x="55" y="75"/>
                    <a:pt x="55" y="75"/>
                  </a:cubicBezTo>
                  <a:cubicBezTo>
                    <a:pt x="72" y="66"/>
                    <a:pt x="72" y="66"/>
                    <a:pt x="72" y="66"/>
                  </a:cubicBezTo>
                  <a:cubicBezTo>
                    <a:pt x="50" y="77"/>
                    <a:pt x="50" y="77"/>
                    <a:pt x="50" y="77"/>
                  </a:cubicBezTo>
                  <a:cubicBezTo>
                    <a:pt x="44" y="79"/>
                    <a:pt x="44" y="79"/>
                    <a:pt x="44" y="79"/>
                  </a:cubicBezTo>
                  <a:cubicBezTo>
                    <a:pt x="43" y="80"/>
                    <a:pt x="43" y="80"/>
                    <a:pt x="43" y="80"/>
                  </a:cubicBezTo>
                  <a:cubicBezTo>
                    <a:pt x="42" y="81"/>
                    <a:pt x="42" y="81"/>
                    <a:pt x="42" y="81"/>
                  </a:cubicBezTo>
                  <a:cubicBezTo>
                    <a:pt x="41" y="81"/>
                    <a:pt x="41" y="81"/>
                    <a:pt x="41" y="81"/>
                  </a:cubicBezTo>
                  <a:cubicBezTo>
                    <a:pt x="40" y="82"/>
                    <a:pt x="39" y="82"/>
                    <a:pt x="38" y="82"/>
                  </a:cubicBezTo>
                  <a:cubicBezTo>
                    <a:pt x="33" y="84"/>
                    <a:pt x="27" y="84"/>
                    <a:pt x="22" y="83"/>
                  </a:cubicBezTo>
                  <a:cubicBezTo>
                    <a:pt x="17" y="82"/>
                    <a:pt x="12" y="80"/>
                    <a:pt x="9" y="76"/>
                  </a:cubicBezTo>
                  <a:cubicBezTo>
                    <a:pt x="7" y="74"/>
                    <a:pt x="5" y="72"/>
                    <a:pt x="4" y="69"/>
                  </a:cubicBezTo>
                  <a:cubicBezTo>
                    <a:pt x="4" y="69"/>
                    <a:pt x="4" y="69"/>
                    <a:pt x="4" y="69"/>
                  </a:cubicBezTo>
                  <a:cubicBezTo>
                    <a:pt x="4" y="70"/>
                    <a:pt x="4" y="69"/>
                    <a:pt x="4" y="69"/>
                  </a:cubicBezTo>
                  <a:cubicBezTo>
                    <a:pt x="3" y="69"/>
                    <a:pt x="3" y="69"/>
                    <a:pt x="3" y="69"/>
                  </a:cubicBezTo>
                  <a:cubicBezTo>
                    <a:pt x="3" y="69"/>
                    <a:pt x="3" y="68"/>
                    <a:pt x="3" y="68"/>
                  </a:cubicBezTo>
                  <a:cubicBezTo>
                    <a:pt x="3" y="67"/>
                    <a:pt x="2" y="67"/>
                    <a:pt x="2" y="66"/>
                  </a:cubicBezTo>
                  <a:cubicBezTo>
                    <a:pt x="2" y="65"/>
                    <a:pt x="1" y="64"/>
                    <a:pt x="1" y="62"/>
                  </a:cubicBezTo>
                  <a:cubicBezTo>
                    <a:pt x="0" y="60"/>
                    <a:pt x="0" y="57"/>
                    <a:pt x="0" y="55"/>
                  </a:cubicBezTo>
                  <a:cubicBezTo>
                    <a:pt x="0" y="52"/>
                    <a:pt x="0" y="50"/>
                    <a:pt x="1" y="47"/>
                  </a:cubicBezTo>
                  <a:cubicBezTo>
                    <a:pt x="2" y="42"/>
                    <a:pt x="5" y="37"/>
                    <a:pt x="9" y="33"/>
                  </a:cubicBezTo>
                  <a:cubicBezTo>
                    <a:pt x="9" y="34"/>
                    <a:pt x="9" y="34"/>
                    <a:pt x="10" y="34"/>
                  </a:cubicBezTo>
                  <a:cubicBezTo>
                    <a:pt x="6" y="37"/>
                    <a:pt x="3" y="42"/>
                    <a:pt x="2" y="47"/>
                  </a:cubicBezTo>
                  <a:cubicBezTo>
                    <a:pt x="1" y="50"/>
                    <a:pt x="1" y="52"/>
                    <a:pt x="1" y="55"/>
                  </a:cubicBezTo>
                  <a:cubicBezTo>
                    <a:pt x="1" y="57"/>
                    <a:pt x="1" y="60"/>
                    <a:pt x="2" y="62"/>
                  </a:cubicBezTo>
                  <a:cubicBezTo>
                    <a:pt x="2" y="64"/>
                    <a:pt x="3" y="65"/>
                    <a:pt x="3" y="66"/>
                  </a:cubicBezTo>
                  <a:cubicBezTo>
                    <a:pt x="3" y="67"/>
                    <a:pt x="4" y="67"/>
                    <a:pt x="4" y="68"/>
                  </a:cubicBezTo>
                  <a:cubicBezTo>
                    <a:pt x="4" y="68"/>
                    <a:pt x="4" y="68"/>
                    <a:pt x="4" y="69"/>
                  </a:cubicBezTo>
                  <a:cubicBezTo>
                    <a:pt x="5" y="69"/>
                    <a:pt x="5" y="69"/>
                    <a:pt x="5" y="69"/>
                  </a:cubicBezTo>
                  <a:cubicBezTo>
                    <a:pt x="5" y="69"/>
                    <a:pt x="5" y="69"/>
                    <a:pt x="5" y="69"/>
                  </a:cubicBezTo>
                  <a:cubicBezTo>
                    <a:pt x="5" y="69"/>
                    <a:pt x="5" y="69"/>
                    <a:pt x="5" y="69"/>
                  </a:cubicBezTo>
                  <a:cubicBezTo>
                    <a:pt x="5" y="69"/>
                    <a:pt x="5" y="69"/>
                    <a:pt x="5" y="69"/>
                  </a:cubicBezTo>
                  <a:cubicBezTo>
                    <a:pt x="6" y="72"/>
                    <a:pt x="8" y="74"/>
                    <a:pt x="10" y="76"/>
                  </a:cubicBezTo>
                  <a:cubicBezTo>
                    <a:pt x="13" y="79"/>
                    <a:pt x="18" y="81"/>
                    <a:pt x="23" y="82"/>
                  </a:cubicBezTo>
                  <a:cubicBezTo>
                    <a:pt x="28" y="83"/>
                    <a:pt x="33" y="83"/>
                    <a:pt x="38" y="81"/>
                  </a:cubicBezTo>
                  <a:cubicBezTo>
                    <a:pt x="40" y="81"/>
                    <a:pt x="41" y="81"/>
                    <a:pt x="42" y="80"/>
                  </a:cubicBezTo>
                  <a:cubicBezTo>
                    <a:pt x="43" y="79"/>
                    <a:pt x="44" y="79"/>
                    <a:pt x="45" y="79"/>
                  </a:cubicBezTo>
                  <a:cubicBezTo>
                    <a:pt x="50" y="76"/>
                    <a:pt x="50" y="76"/>
                    <a:pt x="50" y="76"/>
                  </a:cubicBezTo>
                  <a:cubicBezTo>
                    <a:pt x="58" y="72"/>
                    <a:pt x="65" y="68"/>
                    <a:pt x="73" y="64"/>
                  </a:cubicBezTo>
                  <a:cubicBezTo>
                    <a:pt x="73" y="66"/>
                    <a:pt x="73" y="66"/>
                    <a:pt x="73" y="66"/>
                  </a:cubicBezTo>
                  <a:cubicBezTo>
                    <a:pt x="90" y="58"/>
                    <a:pt x="90" y="58"/>
                    <a:pt x="90" y="58"/>
                  </a:cubicBezTo>
                  <a:cubicBezTo>
                    <a:pt x="94" y="56"/>
                    <a:pt x="94" y="56"/>
                    <a:pt x="94" y="56"/>
                  </a:cubicBezTo>
                  <a:cubicBezTo>
                    <a:pt x="95" y="55"/>
                    <a:pt x="96" y="55"/>
                    <a:pt x="98" y="53"/>
                  </a:cubicBezTo>
                  <a:cubicBezTo>
                    <a:pt x="102" y="51"/>
                    <a:pt x="105" y="48"/>
                    <a:pt x="107" y="44"/>
                  </a:cubicBezTo>
                  <a:cubicBezTo>
                    <a:pt x="109" y="41"/>
                    <a:pt x="110" y="38"/>
                    <a:pt x="110" y="35"/>
                  </a:cubicBezTo>
                  <a:cubicBezTo>
                    <a:pt x="111" y="33"/>
                    <a:pt x="110" y="30"/>
                    <a:pt x="110" y="28"/>
                  </a:cubicBezTo>
                  <a:cubicBezTo>
                    <a:pt x="110" y="33"/>
                    <a:pt x="109" y="39"/>
                    <a:pt x="105" y="44"/>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33" name="Freeform 23"/>
            <p:cNvSpPr/>
            <p:nvPr/>
          </p:nvSpPr>
          <p:spPr bwMode="auto">
            <a:xfrm>
              <a:off x="7693026" y="2405063"/>
              <a:ext cx="476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34" name="Freeform 24"/>
            <p:cNvSpPr/>
            <p:nvPr/>
          </p:nvSpPr>
          <p:spPr bwMode="auto">
            <a:xfrm>
              <a:off x="7697788" y="2397126"/>
              <a:ext cx="11113" cy="7938"/>
            </a:xfrm>
            <a:custGeom>
              <a:avLst/>
              <a:gdLst>
                <a:gd name="T0" fmla="*/ 0 w 3"/>
                <a:gd name="T1" fmla="*/ 2 h 2"/>
                <a:gd name="T2" fmla="*/ 3 w 3"/>
                <a:gd name="T3" fmla="*/ 0 h 2"/>
                <a:gd name="T4" fmla="*/ 0 w 3"/>
                <a:gd name="T5" fmla="*/ 2 h 2"/>
              </a:gdLst>
              <a:ahLst/>
              <a:cxnLst>
                <a:cxn ang="0">
                  <a:pos x="T0" y="T1"/>
                </a:cxn>
                <a:cxn ang="0">
                  <a:pos x="T2" y="T3"/>
                </a:cxn>
                <a:cxn ang="0">
                  <a:pos x="T4" y="T5"/>
                </a:cxn>
              </a:cxnLst>
              <a:rect l="0" t="0" r="r" b="b"/>
              <a:pathLst>
                <a:path w="3" h="2">
                  <a:moveTo>
                    <a:pt x="0" y="2"/>
                  </a:moveTo>
                  <a:cubicBezTo>
                    <a:pt x="1" y="2"/>
                    <a:pt x="2" y="1"/>
                    <a:pt x="3" y="0"/>
                  </a:cubicBezTo>
                  <a:cubicBezTo>
                    <a:pt x="2" y="1"/>
                    <a:pt x="1" y="2"/>
                    <a:pt x="0" y="2"/>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35" name="Freeform 25"/>
            <p:cNvSpPr/>
            <p:nvPr/>
          </p:nvSpPr>
          <p:spPr bwMode="auto">
            <a:xfrm>
              <a:off x="7316788" y="2201863"/>
              <a:ext cx="444500" cy="258763"/>
            </a:xfrm>
            <a:custGeom>
              <a:avLst/>
              <a:gdLst>
                <a:gd name="T0" fmla="*/ 95 w 118"/>
                <a:gd name="T1" fmla="*/ 0 h 69"/>
                <a:gd name="T2" fmla="*/ 111 w 118"/>
                <a:gd name="T3" fmla="*/ 43 h 69"/>
                <a:gd name="T4" fmla="*/ 95 w 118"/>
                <a:gd name="T5" fmla="*/ 53 h 69"/>
                <a:gd name="T6" fmla="*/ 83 w 118"/>
                <a:gd name="T7" fmla="*/ 56 h 69"/>
                <a:gd name="T8" fmla="*/ 90 w 118"/>
                <a:gd name="T9" fmla="*/ 54 h 69"/>
                <a:gd name="T10" fmla="*/ 96 w 118"/>
                <a:gd name="T11" fmla="*/ 53 h 69"/>
                <a:gd name="T12" fmla="*/ 113 w 118"/>
                <a:gd name="T13" fmla="*/ 39 h 69"/>
                <a:gd name="T14" fmla="*/ 95 w 118"/>
                <a:gd name="T15" fmla="*/ 1 h 69"/>
                <a:gd name="T16" fmla="*/ 82 w 118"/>
                <a:gd name="T17" fmla="*/ 4 h 69"/>
                <a:gd name="T18" fmla="*/ 93 w 118"/>
                <a:gd name="T19" fmla="*/ 7 h 69"/>
                <a:gd name="T20" fmla="*/ 106 w 118"/>
                <a:gd name="T21" fmla="*/ 23 h 69"/>
                <a:gd name="T22" fmla="*/ 98 w 118"/>
                <a:gd name="T23" fmla="*/ 44 h 69"/>
                <a:gd name="T24" fmla="*/ 79 w 118"/>
                <a:gd name="T25" fmla="*/ 48 h 69"/>
                <a:gd name="T26" fmla="*/ 92 w 118"/>
                <a:gd name="T27" fmla="*/ 45 h 69"/>
                <a:gd name="T28" fmla="*/ 102 w 118"/>
                <a:gd name="T29" fmla="*/ 41 h 69"/>
                <a:gd name="T30" fmla="*/ 94 w 118"/>
                <a:gd name="T31" fmla="*/ 10 h 69"/>
                <a:gd name="T32" fmla="*/ 102 w 118"/>
                <a:gd name="T33" fmla="*/ 19 h 69"/>
                <a:gd name="T34" fmla="*/ 97 w 118"/>
                <a:gd name="T35" fmla="*/ 42 h 69"/>
                <a:gd name="T36" fmla="*/ 79 w 118"/>
                <a:gd name="T37" fmla="*/ 46 h 69"/>
                <a:gd name="T38" fmla="*/ 30 w 118"/>
                <a:gd name="T39" fmla="*/ 55 h 69"/>
                <a:gd name="T40" fmla="*/ 28 w 118"/>
                <a:gd name="T41" fmla="*/ 55 h 69"/>
                <a:gd name="T42" fmla="*/ 25 w 118"/>
                <a:gd name="T43" fmla="*/ 54 h 69"/>
                <a:gd name="T44" fmla="*/ 16 w 118"/>
                <a:gd name="T45" fmla="*/ 36 h 69"/>
                <a:gd name="T46" fmla="*/ 25 w 118"/>
                <a:gd name="T47" fmla="*/ 25 h 69"/>
                <a:gd name="T48" fmla="*/ 31 w 118"/>
                <a:gd name="T49" fmla="*/ 24 h 69"/>
                <a:gd name="T50" fmla="*/ 66 w 118"/>
                <a:gd name="T51" fmla="*/ 9 h 69"/>
                <a:gd name="T52" fmla="*/ 49 w 118"/>
                <a:gd name="T53" fmla="*/ 6 h 69"/>
                <a:gd name="T54" fmla="*/ 25 w 118"/>
                <a:gd name="T55" fmla="*/ 11 h 69"/>
                <a:gd name="T56" fmla="*/ 9 w 118"/>
                <a:gd name="T57" fmla="*/ 19 h 69"/>
                <a:gd name="T58" fmla="*/ 2 w 118"/>
                <a:gd name="T59" fmla="*/ 31 h 69"/>
                <a:gd name="T60" fmla="*/ 25 w 118"/>
                <a:gd name="T61" fmla="*/ 69 h 69"/>
                <a:gd name="T62" fmla="*/ 27 w 118"/>
                <a:gd name="T63" fmla="*/ 69 h 69"/>
                <a:gd name="T64" fmla="*/ 37 w 118"/>
                <a:gd name="T65" fmla="*/ 69 h 69"/>
                <a:gd name="T66" fmla="*/ 84 w 118"/>
                <a:gd name="T67" fmla="*/ 58 h 69"/>
                <a:gd name="T68" fmla="*/ 99 w 118"/>
                <a:gd name="T69" fmla="*/ 55 h 69"/>
                <a:gd name="T70" fmla="*/ 94 w 118"/>
                <a:gd name="T71" fmla="*/ 56 h 69"/>
                <a:gd name="T72" fmla="*/ 55 w 118"/>
                <a:gd name="T73" fmla="*/ 64 h 69"/>
                <a:gd name="T74" fmla="*/ 29 w 118"/>
                <a:gd name="T75" fmla="*/ 69 h 69"/>
                <a:gd name="T76" fmla="*/ 27 w 118"/>
                <a:gd name="T77" fmla="*/ 69 h 69"/>
                <a:gd name="T78" fmla="*/ 14 w 118"/>
                <a:gd name="T79" fmla="*/ 65 h 69"/>
                <a:gd name="T80" fmla="*/ 15 w 118"/>
                <a:gd name="T81" fmla="*/ 64 h 69"/>
                <a:gd name="T82" fmla="*/ 27 w 118"/>
                <a:gd name="T83" fmla="*/ 67 h 69"/>
                <a:gd name="T84" fmla="*/ 29 w 118"/>
                <a:gd name="T85" fmla="*/ 68 h 69"/>
                <a:gd name="T86" fmla="*/ 55 w 118"/>
                <a:gd name="T87" fmla="*/ 63 h 69"/>
                <a:gd name="T88" fmla="*/ 95 w 118"/>
                <a:gd name="T89" fmla="*/ 55 h 69"/>
                <a:gd name="T90" fmla="*/ 105 w 118"/>
                <a:gd name="T91" fmla="*/ 50 h 69"/>
                <a:gd name="T92" fmla="*/ 118 w 118"/>
                <a:gd name="T93" fmla="*/ 3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8" h="69">
                  <a:moveTo>
                    <a:pt x="110" y="9"/>
                  </a:moveTo>
                  <a:cubicBezTo>
                    <a:pt x="108" y="6"/>
                    <a:pt x="106" y="4"/>
                    <a:pt x="103" y="3"/>
                  </a:cubicBezTo>
                  <a:cubicBezTo>
                    <a:pt x="101" y="1"/>
                    <a:pt x="98" y="0"/>
                    <a:pt x="95" y="0"/>
                  </a:cubicBezTo>
                  <a:cubicBezTo>
                    <a:pt x="101" y="2"/>
                    <a:pt x="106" y="6"/>
                    <a:pt x="109" y="10"/>
                  </a:cubicBezTo>
                  <a:cubicBezTo>
                    <a:pt x="113" y="15"/>
                    <a:pt x="115" y="20"/>
                    <a:pt x="115" y="26"/>
                  </a:cubicBezTo>
                  <a:cubicBezTo>
                    <a:pt x="116" y="32"/>
                    <a:pt x="115" y="38"/>
                    <a:pt x="111" y="43"/>
                  </a:cubicBezTo>
                  <a:cubicBezTo>
                    <a:pt x="110" y="45"/>
                    <a:pt x="108" y="47"/>
                    <a:pt x="105" y="49"/>
                  </a:cubicBezTo>
                  <a:cubicBezTo>
                    <a:pt x="103" y="51"/>
                    <a:pt x="100" y="52"/>
                    <a:pt x="97" y="53"/>
                  </a:cubicBezTo>
                  <a:cubicBezTo>
                    <a:pt x="97" y="53"/>
                    <a:pt x="96" y="53"/>
                    <a:pt x="95" y="53"/>
                  </a:cubicBezTo>
                  <a:cubicBezTo>
                    <a:pt x="93" y="54"/>
                    <a:pt x="93" y="54"/>
                    <a:pt x="93" y="54"/>
                  </a:cubicBezTo>
                  <a:cubicBezTo>
                    <a:pt x="90" y="54"/>
                    <a:pt x="90" y="54"/>
                    <a:pt x="90" y="54"/>
                  </a:cubicBezTo>
                  <a:cubicBezTo>
                    <a:pt x="83" y="56"/>
                    <a:pt x="83" y="56"/>
                    <a:pt x="83" y="56"/>
                  </a:cubicBezTo>
                  <a:cubicBezTo>
                    <a:pt x="69" y="59"/>
                    <a:pt x="69" y="59"/>
                    <a:pt x="69" y="59"/>
                  </a:cubicBezTo>
                  <a:cubicBezTo>
                    <a:pt x="41" y="65"/>
                    <a:pt x="41" y="65"/>
                    <a:pt x="41" y="65"/>
                  </a:cubicBezTo>
                  <a:cubicBezTo>
                    <a:pt x="56" y="61"/>
                    <a:pt x="74" y="57"/>
                    <a:pt x="90" y="54"/>
                  </a:cubicBezTo>
                  <a:cubicBezTo>
                    <a:pt x="94" y="53"/>
                    <a:pt x="94" y="53"/>
                    <a:pt x="94" y="53"/>
                  </a:cubicBezTo>
                  <a:cubicBezTo>
                    <a:pt x="95" y="53"/>
                    <a:pt x="95" y="53"/>
                    <a:pt x="95" y="53"/>
                  </a:cubicBezTo>
                  <a:cubicBezTo>
                    <a:pt x="95" y="53"/>
                    <a:pt x="96" y="53"/>
                    <a:pt x="96" y="53"/>
                  </a:cubicBezTo>
                  <a:cubicBezTo>
                    <a:pt x="97" y="53"/>
                    <a:pt x="98" y="52"/>
                    <a:pt x="98" y="52"/>
                  </a:cubicBezTo>
                  <a:cubicBezTo>
                    <a:pt x="102" y="51"/>
                    <a:pt x="105" y="50"/>
                    <a:pt x="107" y="47"/>
                  </a:cubicBezTo>
                  <a:cubicBezTo>
                    <a:pt x="110" y="45"/>
                    <a:pt x="112" y="42"/>
                    <a:pt x="113" y="39"/>
                  </a:cubicBezTo>
                  <a:cubicBezTo>
                    <a:pt x="114" y="36"/>
                    <a:pt x="115" y="33"/>
                    <a:pt x="115" y="30"/>
                  </a:cubicBezTo>
                  <a:cubicBezTo>
                    <a:pt x="115" y="24"/>
                    <a:pt x="113" y="17"/>
                    <a:pt x="110" y="12"/>
                  </a:cubicBezTo>
                  <a:cubicBezTo>
                    <a:pt x="106" y="7"/>
                    <a:pt x="101" y="3"/>
                    <a:pt x="95" y="1"/>
                  </a:cubicBezTo>
                  <a:cubicBezTo>
                    <a:pt x="94" y="1"/>
                    <a:pt x="92" y="0"/>
                    <a:pt x="91" y="0"/>
                  </a:cubicBezTo>
                  <a:cubicBezTo>
                    <a:pt x="89" y="0"/>
                    <a:pt x="88" y="0"/>
                    <a:pt x="86" y="1"/>
                  </a:cubicBezTo>
                  <a:cubicBezTo>
                    <a:pt x="84" y="2"/>
                    <a:pt x="82" y="3"/>
                    <a:pt x="82" y="4"/>
                  </a:cubicBezTo>
                  <a:cubicBezTo>
                    <a:pt x="82" y="5"/>
                    <a:pt x="83" y="5"/>
                    <a:pt x="84" y="5"/>
                  </a:cubicBezTo>
                  <a:cubicBezTo>
                    <a:pt x="85" y="5"/>
                    <a:pt x="87" y="6"/>
                    <a:pt x="89" y="6"/>
                  </a:cubicBezTo>
                  <a:cubicBezTo>
                    <a:pt x="90" y="6"/>
                    <a:pt x="91" y="6"/>
                    <a:pt x="93" y="7"/>
                  </a:cubicBezTo>
                  <a:cubicBezTo>
                    <a:pt x="94" y="7"/>
                    <a:pt x="95" y="7"/>
                    <a:pt x="95" y="7"/>
                  </a:cubicBezTo>
                  <a:cubicBezTo>
                    <a:pt x="96" y="8"/>
                    <a:pt x="95" y="9"/>
                    <a:pt x="94" y="9"/>
                  </a:cubicBezTo>
                  <a:cubicBezTo>
                    <a:pt x="100" y="12"/>
                    <a:pt x="105" y="17"/>
                    <a:pt x="106" y="23"/>
                  </a:cubicBezTo>
                  <a:cubicBezTo>
                    <a:pt x="107" y="27"/>
                    <a:pt x="107" y="30"/>
                    <a:pt x="107" y="33"/>
                  </a:cubicBezTo>
                  <a:cubicBezTo>
                    <a:pt x="106" y="36"/>
                    <a:pt x="105" y="39"/>
                    <a:pt x="102" y="41"/>
                  </a:cubicBezTo>
                  <a:cubicBezTo>
                    <a:pt x="101" y="42"/>
                    <a:pt x="100" y="43"/>
                    <a:pt x="98" y="44"/>
                  </a:cubicBezTo>
                  <a:cubicBezTo>
                    <a:pt x="97" y="44"/>
                    <a:pt x="96" y="45"/>
                    <a:pt x="95" y="45"/>
                  </a:cubicBezTo>
                  <a:cubicBezTo>
                    <a:pt x="94" y="45"/>
                    <a:pt x="93" y="45"/>
                    <a:pt x="92" y="46"/>
                  </a:cubicBezTo>
                  <a:cubicBezTo>
                    <a:pt x="79" y="48"/>
                    <a:pt x="79" y="48"/>
                    <a:pt x="79" y="48"/>
                  </a:cubicBezTo>
                  <a:cubicBezTo>
                    <a:pt x="70" y="50"/>
                    <a:pt x="61" y="52"/>
                    <a:pt x="52" y="53"/>
                  </a:cubicBezTo>
                  <a:cubicBezTo>
                    <a:pt x="61" y="52"/>
                    <a:pt x="70" y="50"/>
                    <a:pt x="79" y="48"/>
                  </a:cubicBezTo>
                  <a:cubicBezTo>
                    <a:pt x="92" y="45"/>
                    <a:pt x="92" y="45"/>
                    <a:pt x="92" y="45"/>
                  </a:cubicBezTo>
                  <a:cubicBezTo>
                    <a:pt x="93" y="45"/>
                    <a:pt x="94" y="45"/>
                    <a:pt x="95" y="45"/>
                  </a:cubicBezTo>
                  <a:cubicBezTo>
                    <a:pt x="96" y="45"/>
                    <a:pt x="97" y="44"/>
                    <a:pt x="98" y="44"/>
                  </a:cubicBezTo>
                  <a:cubicBezTo>
                    <a:pt x="100" y="43"/>
                    <a:pt x="101" y="42"/>
                    <a:pt x="102" y="41"/>
                  </a:cubicBezTo>
                  <a:cubicBezTo>
                    <a:pt x="105" y="39"/>
                    <a:pt x="106" y="36"/>
                    <a:pt x="106" y="33"/>
                  </a:cubicBezTo>
                  <a:cubicBezTo>
                    <a:pt x="107" y="30"/>
                    <a:pt x="107" y="27"/>
                    <a:pt x="106" y="23"/>
                  </a:cubicBezTo>
                  <a:cubicBezTo>
                    <a:pt x="104" y="17"/>
                    <a:pt x="100" y="12"/>
                    <a:pt x="94" y="10"/>
                  </a:cubicBezTo>
                  <a:cubicBezTo>
                    <a:pt x="93" y="10"/>
                    <a:pt x="93" y="11"/>
                    <a:pt x="95" y="12"/>
                  </a:cubicBezTo>
                  <a:cubicBezTo>
                    <a:pt x="96" y="13"/>
                    <a:pt x="97" y="14"/>
                    <a:pt x="98" y="15"/>
                  </a:cubicBezTo>
                  <a:cubicBezTo>
                    <a:pt x="99" y="16"/>
                    <a:pt x="101" y="17"/>
                    <a:pt x="102" y="19"/>
                  </a:cubicBezTo>
                  <a:cubicBezTo>
                    <a:pt x="103" y="21"/>
                    <a:pt x="104" y="24"/>
                    <a:pt x="105" y="26"/>
                  </a:cubicBezTo>
                  <a:cubicBezTo>
                    <a:pt x="105" y="28"/>
                    <a:pt x="105" y="30"/>
                    <a:pt x="105" y="32"/>
                  </a:cubicBezTo>
                  <a:cubicBezTo>
                    <a:pt x="104" y="36"/>
                    <a:pt x="101" y="40"/>
                    <a:pt x="97" y="42"/>
                  </a:cubicBezTo>
                  <a:cubicBezTo>
                    <a:pt x="96" y="42"/>
                    <a:pt x="94" y="43"/>
                    <a:pt x="93" y="43"/>
                  </a:cubicBezTo>
                  <a:cubicBezTo>
                    <a:pt x="89" y="44"/>
                    <a:pt x="89" y="44"/>
                    <a:pt x="89" y="44"/>
                  </a:cubicBezTo>
                  <a:cubicBezTo>
                    <a:pt x="79" y="46"/>
                    <a:pt x="79" y="46"/>
                    <a:pt x="79" y="46"/>
                  </a:cubicBezTo>
                  <a:cubicBezTo>
                    <a:pt x="66" y="48"/>
                    <a:pt x="53" y="51"/>
                    <a:pt x="41" y="53"/>
                  </a:cubicBezTo>
                  <a:cubicBezTo>
                    <a:pt x="34" y="55"/>
                    <a:pt x="34" y="55"/>
                    <a:pt x="34" y="55"/>
                  </a:cubicBezTo>
                  <a:cubicBezTo>
                    <a:pt x="33" y="55"/>
                    <a:pt x="31" y="55"/>
                    <a:pt x="30" y="55"/>
                  </a:cubicBezTo>
                  <a:cubicBezTo>
                    <a:pt x="29" y="55"/>
                    <a:pt x="29" y="55"/>
                    <a:pt x="29" y="55"/>
                  </a:cubicBezTo>
                  <a:cubicBezTo>
                    <a:pt x="28" y="55"/>
                    <a:pt x="28" y="55"/>
                    <a:pt x="28" y="55"/>
                  </a:cubicBezTo>
                  <a:cubicBezTo>
                    <a:pt x="28" y="55"/>
                    <a:pt x="28" y="55"/>
                    <a:pt x="28" y="55"/>
                  </a:cubicBezTo>
                  <a:cubicBezTo>
                    <a:pt x="27" y="55"/>
                    <a:pt x="27" y="55"/>
                    <a:pt x="27" y="55"/>
                  </a:cubicBezTo>
                  <a:cubicBezTo>
                    <a:pt x="27" y="55"/>
                    <a:pt x="27" y="55"/>
                    <a:pt x="27" y="55"/>
                  </a:cubicBezTo>
                  <a:cubicBezTo>
                    <a:pt x="26" y="54"/>
                    <a:pt x="25" y="54"/>
                    <a:pt x="25" y="54"/>
                  </a:cubicBezTo>
                  <a:cubicBezTo>
                    <a:pt x="23" y="54"/>
                    <a:pt x="22" y="53"/>
                    <a:pt x="21" y="52"/>
                  </a:cubicBezTo>
                  <a:cubicBezTo>
                    <a:pt x="19" y="51"/>
                    <a:pt x="17" y="48"/>
                    <a:pt x="16" y="45"/>
                  </a:cubicBezTo>
                  <a:cubicBezTo>
                    <a:pt x="15" y="42"/>
                    <a:pt x="15" y="39"/>
                    <a:pt x="16" y="36"/>
                  </a:cubicBezTo>
                  <a:cubicBezTo>
                    <a:pt x="16" y="33"/>
                    <a:pt x="17" y="32"/>
                    <a:pt x="18" y="30"/>
                  </a:cubicBezTo>
                  <a:cubicBezTo>
                    <a:pt x="20" y="28"/>
                    <a:pt x="21" y="27"/>
                    <a:pt x="23" y="26"/>
                  </a:cubicBezTo>
                  <a:cubicBezTo>
                    <a:pt x="24" y="26"/>
                    <a:pt x="24" y="26"/>
                    <a:pt x="25" y="25"/>
                  </a:cubicBezTo>
                  <a:cubicBezTo>
                    <a:pt x="25" y="25"/>
                    <a:pt x="25" y="25"/>
                    <a:pt x="25" y="25"/>
                  </a:cubicBezTo>
                  <a:cubicBezTo>
                    <a:pt x="26" y="25"/>
                    <a:pt x="26" y="25"/>
                    <a:pt x="26" y="25"/>
                  </a:cubicBezTo>
                  <a:cubicBezTo>
                    <a:pt x="31" y="24"/>
                    <a:pt x="31" y="24"/>
                    <a:pt x="31" y="24"/>
                  </a:cubicBezTo>
                  <a:cubicBezTo>
                    <a:pt x="40" y="22"/>
                    <a:pt x="40" y="22"/>
                    <a:pt x="40" y="22"/>
                  </a:cubicBezTo>
                  <a:cubicBezTo>
                    <a:pt x="52" y="20"/>
                    <a:pt x="64" y="17"/>
                    <a:pt x="74" y="15"/>
                  </a:cubicBezTo>
                  <a:cubicBezTo>
                    <a:pt x="91" y="10"/>
                    <a:pt x="84" y="7"/>
                    <a:pt x="66" y="9"/>
                  </a:cubicBezTo>
                  <a:cubicBezTo>
                    <a:pt x="66" y="8"/>
                    <a:pt x="66" y="8"/>
                    <a:pt x="66" y="8"/>
                  </a:cubicBezTo>
                  <a:cubicBezTo>
                    <a:pt x="83" y="5"/>
                    <a:pt x="74" y="3"/>
                    <a:pt x="76" y="1"/>
                  </a:cubicBezTo>
                  <a:cubicBezTo>
                    <a:pt x="67" y="3"/>
                    <a:pt x="58" y="5"/>
                    <a:pt x="49" y="6"/>
                  </a:cubicBezTo>
                  <a:cubicBezTo>
                    <a:pt x="40" y="8"/>
                    <a:pt x="40" y="8"/>
                    <a:pt x="40" y="8"/>
                  </a:cubicBezTo>
                  <a:cubicBezTo>
                    <a:pt x="30" y="10"/>
                    <a:pt x="30" y="10"/>
                    <a:pt x="30" y="10"/>
                  </a:cubicBezTo>
                  <a:cubicBezTo>
                    <a:pt x="25" y="11"/>
                    <a:pt x="25" y="11"/>
                    <a:pt x="25" y="11"/>
                  </a:cubicBezTo>
                  <a:cubicBezTo>
                    <a:pt x="23" y="11"/>
                    <a:pt x="23" y="11"/>
                    <a:pt x="23" y="11"/>
                  </a:cubicBezTo>
                  <a:cubicBezTo>
                    <a:pt x="22" y="11"/>
                    <a:pt x="21" y="12"/>
                    <a:pt x="20" y="12"/>
                  </a:cubicBezTo>
                  <a:cubicBezTo>
                    <a:pt x="16" y="14"/>
                    <a:pt x="12" y="16"/>
                    <a:pt x="9" y="19"/>
                  </a:cubicBezTo>
                  <a:cubicBezTo>
                    <a:pt x="8" y="20"/>
                    <a:pt x="7" y="21"/>
                    <a:pt x="7" y="22"/>
                  </a:cubicBezTo>
                  <a:cubicBezTo>
                    <a:pt x="6" y="23"/>
                    <a:pt x="6" y="23"/>
                    <a:pt x="5" y="25"/>
                  </a:cubicBezTo>
                  <a:cubicBezTo>
                    <a:pt x="4" y="26"/>
                    <a:pt x="3" y="29"/>
                    <a:pt x="2" y="31"/>
                  </a:cubicBezTo>
                  <a:cubicBezTo>
                    <a:pt x="0" y="38"/>
                    <a:pt x="1" y="47"/>
                    <a:pt x="4" y="54"/>
                  </a:cubicBezTo>
                  <a:cubicBezTo>
                    <a:pt x="6" y="58"/>
                    <a:pt x="9" y="62"/>
                    <a:pt x="13" y="64"/>
                  </a:cubicBezTo>
                  <a:cubicBezTo>
                    <a:pt x="16" y="67"/>
                    <a:pt x="21" y="68"/>
                    <a:pt x="25" y="69"/>
                  </a:cubicBezTo>
                  <a:cubicBezTo>
                    <a:pt x="25" y="69"/>
                    <a:pt x="26" y="69"/>
                    <a:pt x="26" y="69"/>
                  </a:cubicBezTo>
                  <a:cubicBezTo>
                    <a:pt x="27" y="69"/>
                    <a:pt x="27" y="69"/>
                    <a:pt x="27" y="69"/>
                  </a:cubicBezTo>
                  <a:cubicBezTo>
                    <a:pt x="27" y="69"/>
                    <a:pt x="27" y="69"/>
                    <a:pt x="27" y="69"/>
                  </a:cubicBezTo>
                  <a:cubicBezTo>
                    <a:pt x="27" y="69"/>
                    <a:pt x="27" y="69"/>
                    <a:pt x="27" y="69"/>
                  </a:cubicBezTo>
                  <a:cubicBezTo>
                    <a:pt x="28" y="69"/>
                    <a:pt x="29" y="69"/>
                    <a:pt x="30" y="69"/>
                  </a:cubicBezTo>
                  <a:cubicBezTo>
                    <a:pt x="32" y="69"/>
                    <a:pt x="35" y="69"/>
                    <a:pt x="37" y="69"/>
                  </a:cubicBezTo>
                  <a:cubicBezTo>
                    <a:pt x="46" y="67"/>
                    <a:pt x="46" y="67"/>
                    <a:pt x="46" y="67"/>
                  </a:cubicBezTo>
                  <a:cubicBezTo>
                    <a:pt x="65" y="62"/>
                    <a:pt x="65" y="62"/>
                    <a:pt x="65" y="62"/>
                  </a:cubicBezTo>
                  <a:cubicBezTo>
                    <a:pt x="84" y="58"/>
                    <a:pt x="84" y="58"/>
                    <a:pt x="84" y="58"/>
                  </a:cubicBezTo>
                  <a:cubicBezTo>
                    <a:pt x="93" y="56"/>
                    <a:pt x="93" y="56"/>
                    <a:pt x="93" y="56"/>
                  </a:cubicBezTo>
                  <a:cubicBezTo>
                    <a:pt x="96" y="56"/>
                    <a:pt x="96" y="56"/>
                    <a:pt x="96" y="56"/>
                  </a:cubicBezTo>
                  <a:cubicBezTo>
                    <a:pt x="97" y="56"/>
                    <a:pt x="98" y="55"/>
                    <a:pt x="99" y="55"/>
                  </a:cubicBezTo>
                  <a:cubicBezTo>
                    <a:pt x="99" y="55"/>
                    <a:pt x="100" y="55"/>
                    <a:pt x="100" y="54"/>
                  </a:cubicBezTo>
                  <a:cubicBezTo>
                    <a:pt x="99" y="55"/>
                    <a:pt x="98" y="55"/>
                    <a:pt x="97" y="55"/>
                  </a:cubicBezTo>
                  <a:cubicBezTo>
                    <a:pt x="95" y="56"/>
                    <a:pt x="95" y="56"/>
                    <a:pt x="94" y="56"/>
                  </a:cubicBezTo>
                  <a:cubicBezTo>
                    <a:pt x="91" y="57"/>
                    <a:pt x="91" y="57"/>
                    <a:pt x="91" y="57"/>
                  </a:cubicBezTo>
                  <a:cubicBezTo>
                    <a:pt x="78" y="59"/>
                    <a:pt x="78" y="59"/>
                    <a:pt x="78" y="59"/>
                  </a:cubicBezTo>
                  <a:cubicBezTo>
                    <a:pt x="55" y="64"/>
                    <a:pt x="55" y="64"/>
                    <a:pt x="55" y="64"/>
                  </a:cubicBezTo>
                  <a:cubicBezTo>
                    <a:pt x="43" y="67"/>
                    <a:pt x="43" y="67"/>
                    <a:pt x="43" y="67"/>
                  </a:cubicBezTo>
                  <a:cubicBezTo>
                    <a:pt x="37" y="68"/>
                    <a:pt x="37" y="68"/>
                    <a:pt x="37" y="68"/>
                  </a:cubicBezTo>
                  <a:cubicBezTo>
                    <a:pt x="34" y="69"/>
                    <a:pt x="32" y="69"/>
                    <a:pt x="29" y="69"/>
                  </a:cubicBezTo>
                  <a:cubicBezTo>
                    <a:pt x="28" y="69"/>
                    <a:pt x="28" y="69"/>
                    <a:pt x="27" y="69"/>
                  </a:cubicBezTo>
                  <a:cubicBezTo>
                    <a:pt x="27" y="69"/>
                    <a:pt x="27" y="69"/>
                    <a:pt x="27" y="69"/>
                  </a:cubicBezTo>
                  <a:cubicBezTo>
                    <a:pt x="27" y="69"/>
                    <a:pt x="27" y="69"/>
                    <a:pt x="27" y="69"/>
                  </a:cubicBezTo>
                  <a:cubicBezTo>
                    <a:pt x="26" y="69"/>
                    <a:pt x="26" y="68"/>
                    <a:pt x="26" y="68"/>
                  </a:cubicBezTo>
                  <a:cubicBezTo>
                    <a:pt x="24" y="68"/>
                    <a:pt x="23" y="68"/>
                    <a:pt x="22" y="68"/>
                  </a:cubicBezTo>
                  <a:cubicBezTo>
                    <a:pt x="19" y="67"/>
                    <a:pt x="17" y="66"/>
                    <a:pt x="14" y="65"/>
                  </a:cubicBezTo>
                  <a:cubicBezTo>
                    <a:pt x="9" y="62"/>
                    <a:pt x="6" y="57"/>
                    <a:pt x="4" y="52"/>
                  </a:cubicBezTo>
                  <a:cubicBezTo>
                    <a:pt x="4" y="52"/>
                    <a:pt x="5" y="53"/>
                    <a:pt x="4" y="52"/>
                  </a:cubicBezTo>
                  <a:cubicBezTo>
                    <a:pt x="6" y="57"/>
                    <a:pt x="10" y="61"/>
                    <a:pt x="15" y="64"/>
                  </a:cubicBezTo>
                  <a:cubicBezTo>
                    <a:pt x="17" y="65"/>
                    <a:pt x="19" y="66"/>
                    <a:pt x="22" y="67"/>
                  </a:cubicBezTo>
                  <a:cubicBezTo>
                    <a:pt x="23" y="67"/>
                    <a:pt x="25" y="67"/>
                    <a:pt x="26" y="67"/>
                  </a:cubicBezTo>
                  <a:cubicBezTo>
                    <a:pt x="26" y="67"/>
                    <a:pt x="27" y="67"/>
                    <a:pt x="27" y="67"/>
                  </a:cubicBezTo>
                  <a:cubicBezTo>
                    <a:pt x="27" y="68"/>
                    <a:pt x="27" y="67"/>
                    <a:pt x="27" y="68"/>
                  </a:cubicBezTo>
                  <a:cubicBezTo>
                    <a:pt x="27" y="68"/>
                    <a:pt x="27" y="68"/>
                    <a:pt x="27" y="68"/>
                  </a:cubicBezTo>
                  <a:cubicBezTo>
                    <a:pt x="28" y="68"/>
                    <a:pt x="29" y="68"/>
                    <a:pt x="29" y="68"/>
                  </a:cubicBezTo>
                  <a:cubicBezTo>
                    <a:pt x="32" y="68"/>
                    <a:pt x="34" y="68"/>
                    <a:pt x="37" y="67"/>
                  </a:cubicBezTo>
                  <a:cubicBezTo>
                    <a:pt x="43" y="66"/>
                    <a:pt x="43" y="66"/>
                    <a:pt x="43" y="66"/>
                  </a:cubicBezTo>
                  <a:cubicBezTo>
                    <a:pt x="55" y="63"/>
                    <a:pt x="55" y="63"/>
                    <a:pt x="55" y="63"/>
                  </a:cubicBezTo>
                  <a:cubicBezTo>
                    <a:pt x="63" y="62"/>
                    <a:pt x="71" y="60"/>
                    <a:pt x="79" y="58"/>
                  </a:cubicBezTo>
                  <a:cubicBezTo>
                    <a:pt x="83" y="58"/>
                    <a:pt x="87" y="57"/>
                    <a:pt x="91" y="56"/>
                  </a:cubicBezTo>
                  <a:cubicBezTo>
                    <a:pt x="95" y="55"/>
                    <a:pt x="95" y="55"/>
                    <a:pt x="95" y="55"/>
                  </a:cubicBezTo>
                  <a:cubicBezTo>
                    <a:pt x="96" y="55"/>
                    <a:pt x="96" y="55"/>
                    <a:pt x="96" y="55"/>
                  </a:cubicBezTo>
                  <a:cubicBezTo>
                    <a:pt x="97" y="54"/>
                    <a:pt x="97" y="54"/>
                    <a:pt x="98" y="54"/>
                  </a:cubicBezTo>
                  <a:cubicBezTo>
                    <a:pt x="101" y="53"/>
                    <a:pt x="103" y="52"/>
                    <a:pt x="105" y="50"/>
                  </a:cubicBezTo>
                  <a:cubicBezTo>
                    <a:pt x="106" y="51"/>
                    <a:pt x="106" y="51"/>
                    <a:pt x="106" y="51"/>
                  </a:cubicBezTo>
                  <a:cubicBezTo>
                    <a:pt x="109" y="49"/>
                    <a:pt x="112" y="46"/>
                    <a:pt x="114" y="42"/>
                  </a:cubicBezTo>
                  <a:cubicBezTo>
                    <a:pt x="116" y="39"/>
                    <a:pt x="117" y="35"/>
                    <a:pt x="118" y="31"/>
                  </a:cubicBezTo>
                  <a:cubicBezTo>
                    <a:pt x="118" y="23"/>
                    <a:pt x="115" y="15"/>
                    <a:pt x="110" y="9"/>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36" name="Freeform 26"/>
            <p:cNvSpPr/>
            <p:nvPr/>
          </p:nvSpPr>
          <p:spPr bwMode="auto">
            <a:xfrm>
              <a:off x="4427538" y="2193926"/>
              <a:ext cx="431800" cy="266700"/>
            </a:xfrm>
            <a:custGeom>
              <a:avLst/>
              <a:gdLst>
                <a:gd name="T0" fmla="*/ 26 w 115"/>
                <a:gd name="T1" fmla="*/ 58 h 71"/>
                <a:gd name="T2" fmla="*/ 20 w 115"/>
                <a:gd name="T3" fmla="*/ 56 h 71"/>
                <a:gd name="T4" fmla="*/ 1 w 115"/>
                <a:gd name="T5" fmla="*/ 25 h 71"/>
                <a:gd name="T6" fmla="*/ 13 w 115"/>
                <a:gd name="T7" fmla="*/ 5 h 71"/>
                <a:gd name="T8" fmla="*/ 13 w 115"/>
                <a:gd name="T9" fmla="*/ 6 h 71"/>
                <a:gd name="T10" fmla="*/ 2 w 115"/>
                <a:gd name="T11" fmla="*/ 26 h 71"/>
                <a:gd name="T12" fmla="*/ 21 w 115"/>
                <a:gd name="T13" fmla="*/ 56 h 71"/>
                <a:gd name="T14" fmla="*/ 24 w 115"/>
                <a:gd name="T15" fmla="*/ 57 h 71"/>
                <a:gd name="T16" fmla="*/ 58 w 115"/>
                <a:gd name="T17" fmla="*/ 64 h 71"/>
                <a:gd name="T18" fmla="*/ 80 w 115"/>
                <a:gd name="T19" fmla="*/ 70 h 71"/>
                <a:gd name="T20" fmla="*/ 97 w 115"/>
                <a:gd name="T21" fmla="*/ 70 h 71"/>
                <a:gd name="T22" fmla="*/ 96 w 115"/>
                <a:gd name="T23" fmla="*/ 68 h 71"/>
                <a:gd name="T24" fmla="*/ 81 w 115"/>
                <a:gd name="T25" fmla="*/ 68 h 71"/>
                <a:gd name="T26" fmla="*/ 23 w 115"/>
                <a:gd name="T27" fmla="*/ 55 h 71"/>
                <a:gd name="T28" fmla="*/ 19 w 115"/>
                <a:gd name="T29" fmla="*/ 54 h 71"/>
                <a:gd name="T30" fmla="*/ 4 w 115"/>
                <a:gd name="T31" fmla="*/ 31 h 71"/>
                <a:gd name="T32" fmla="*/ 21 w 115"/>
                <a:gd name="T33" fmla="*/ 54 h 71"/>
                <a:gd name="T34" fmla="*/ 32 w 115"/>
                <a:gd name="T35" fmla="*/ 57 h 71"/>
                <a:gd name="T36" fmla="*/ 80 w 115"/>
                <a:gd name="T37" fmla="*/ 68 h 71"/>
                <a:gd name="T38" fmla="*/ 109 w 115"/>
                <a:gd name="T39" fmla="*/ 57 h 71"/>
                <a:gd name="T40" fmla="*/ 111 w 115"/>
                <a:gd name="T41" fmla="*/ 44 h 71"/>
                <a:gd name="T42" fmla="*/ 105 w 115"/>
                <a:gd name="T43" fmla="*/ 53 h 71"/>
                <a:gd name="T44" fmla="*/ 94 w 115"/>
                <a:gd name="T45" fmla="*/ 60 h 71"/>
                <a:gd name="T46" fmla="*/ 80 w 115"/>
                <a:gd name="T47" fmla="*/ 59 h 71"/>
                <a:gd name="T48" fmla="*/ 37 w 115"/>
                <a:gd name="T49" fmla="*/ 50 h 71"/>
                <a:gd name="T50" fmla="*/ 25 w 115"/>
                <a:gd name="T51" fmla="*/ 47 h 71"/>
                <a:gd name="T52" fmla="*/ 24 w 115"/>
                <a:gd name="T53" fmla="*/ 46 h 71"/>
                <a:gd name="T54" fmla="*/ 74 w 115"/>
                <a:gd name="T55" fmla="*/ 58 h 71"/>
                <a:gd name="T56" fmla="*/ 85 w 115"/>
                <a:gd name="T57" fmla="*/ 60 h 71"/>
                <a:gd name="T58" fmla="*/ 99 w 115"/>
                <a:gd name="T59" fmla="*/ 54 h 71"/>
                <a:gd name="T60" fmla="*/ 76 w 115"/>
                <a:gd name="T61" fmla="*/ 56 h 71"/>
                <a:gd name="T62" fmla="*/ 26 w 115"/>
                <a:gd name="T63" fmla="*/ 45 h 71"/>
                <a:gd name="T64" fmla="*/ 24 w 115"/>
                <a:gd name="T65" fmla="*/ 44 h 71"/>
                <a:gd name="T66" fmla="*/ 15 w 115"/>
                <a:gd name="T67" fmla="*/ 27 h 71"/>
                <a:gd name="T68" fmla="*/ 21 w 115"/>
                <a:gd name="T69" fmla="*/ 16 h 71"/>
                <a:gd name="T70" fmla="*/ 33 w 115"/>
                <a:gd name="T71" fmla="*/ 14 h 71"/>
                <a:gd name="T72" fmla="*/ 42 w 115"/>
                <a:gd name="T73" fmla="*/ 16 h 71"/>
                <a:gd name="T74" fmla="*/ 93 w 115"/>
                <a:gd name="T75" fmla="*/ 27 h 71"/>
                <a:gd name="T76" fmla="*/ 104 w 115"/>
                <a:gd name="T77" fmla="*/ 42 h 71"/>
                <a:gd name="T78" fmla="*/ 106 w 115"/>
                <a:gd name="T79" fmla="*/ 44 h 71"/>
                <a:gd name="T80" fmla="*/ 107 w 115"/>
                <a:gd name="T81" fmla="*/ 27 h 71"/>
                <a:gd name="T82" fmla="*/ 112 w 115"/>
                <a:gd name="T83" fmla="*/ 39 h 71"/>
                <a:gd name="T84" fmla="*/ 109 w 115"/>
                <a:gd name="T85" fmla="*/ 22 h 71"/>
                <a:gd name="T86" fmla="*/ 96 w 115"/>
                <a:gd name="T87" fmla="*/ 14 h 71"/>
                <a:gd name="T88" fmla="*/ 47 w 115"/>
                <a:gd name="T89" fmla="*/ 3 h 71"/>
                <a:gd name="T90" fmla="*/ 34 w 115"/>
                <a:gd name="T91" fmla="*/ 0 h 71"/>
                <a:gd name="T92" fmla="*/ 14 w 115"/>
                <a:gd name="T93" fmla="*/ 4 h 71"/>
                <a:gd name="T94" fmla="*/ 1 w 115"/>
                <a:gd name="T95" fmla="*/ 25 h 71"/>
                <a:gd name="T96" fmla="*/ 17 w 115"/>
                <a:gd name="T97" fmla="*/ 56 h 71"/>
                <a:gd name="T98" fmla="*/ 23 w 115"/>
                <a:gd name="T99" fmla="*/ 58 h 71"/>
                <a:gd name="T100" fmla="*/ 56 w 115"/>
                <a:gd name="T101" fmla="*/ 6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5" h="71">
                  <a:moveTo>
                    <a:pt x="56" y="65"/>
                  </a:moveTo>
                  <a:cubicBezTo>
                    <a:pt x="32" y="59"/>
                    <a:pt x="32" y="59"/>
                    <a:pt x="32" y="59"/>
                  </a:cubicBezTo>
                  <a:cubicBezTo>
                    <a:pt x="26" y="58"/>
                    <a:pt x="26" y="58"/>
                    <a:pt x="26" y="58"/>
                  </a:cubicBezTo>
                  <a:cubicBezTo>
                    <a:pt x="23" y="57"/>
                    <a:pt x="23" y="57"/>
                    <a:pt x="23" y="57"/>
                  </a:cubicBezTo>
                  <a:cubicBezTo>
                    <a:pt x="22" y="57"/>
                    <a:pt x="22" y="57"/>
                    <a:pt x="22" y="57"/>
                  </a:cubicBezTo>
                  <a:cubicBezTo>
                    <a:pt x="21" y="57"/>
                    <a:pt x="20" y="57"/>
                    <a:pt x="20" y="56"/>
                  </a:cubicBezTo>
                  <a:cubicBezTo>
                    <a:pt x="14" y="55"/>
                    <a:pt x="10" y="51"/>
                    <a:pt x="7" y="47"/>
                  </a:cubicBezTo>
                  <a:cubicBezTo>
                    <a:pt x="4" y="43"/>
                    <a:pt x="2" y="38"/>
                    <a:pt x="1" y="33"/>
                  </a:cubicBezTo>
                  <a:cubicBezTo>
                    <a:pt x="1" y="30"/>
                    <a:pt x="1" y="28"/>
                    <a:pt x="1" y="25"/>
                  </a:cubicBezTo>
                  <a:cubicBezTo>
                    <a:pt x="1" y="24"/>
                    <a:pt x="1" y="23"/>
                    <a:pt x="2" y="22"/>
                  </a:cubicBezTo>
                  <a:cubicBezTo>
                    <a:pt x="2" y="20"/>
                    <a:pt x="2" y="19"/>
                    <a:pt x="3" y="18"/>
                  </a:cubicBezTo>
                  <a:cubicBezTo>
                    <a:pt x="5" y="13"/>
                    <a:pt x="9" y="8"/>
                    <a:pt x="13" y="5"/>
                  </a:cubicBezTo>
                  <a:cubicBezTo>
                    <a:pt x="17" y="2"/>
                    <a:pt x="22" y="1"/>
                    <a:pt x="28" y="0"/>
                  </a:cubicBezTo>
                  <a:cubicBezTo>
                    <a:pt x="27" y="0"/>
                    <a:pt x="26" y="1"/>
                    <a:pt x="28" y="1"/>
                  </a:cubicBezTo>
                  <a:cubicBezTo>
                    <a:pt x="23" y="1"/>
                    <a:pt x="18" y="3"/>
                    <a:pt x="13" y="6"/>
                  </a:cubicBezTo>
                  <a:cubicBezTo>
                    <a:pt x="9" y="9"/>
                    <a:pt x="6" y="13"/>
                    <a:pt x="4" y="18"/>
                  </a:cubicBezTo>
                  <a:cubicBezTo>
                    <a:pt x="3" y="19"/>
                    <a:pt x="3" y="21"/>
                    <a:pt x="3" y="22"/>
                  </a:cubicBezTo>
                  <a:cubicBezTo>
                    <a:pt x="2" y="23"/>
                    <a:pt x="2" y="24"/>
                    <a:pt x="2" y="26"/>
                  </a:cubicBezTo>
                  <a:cubicBezTo>
                    <a:pt x="2" y="28"/>
                    <a:pt x="2" y="31"/>
                    <a:pt x="2" y="33"/>
                  </a:cubicBezTo>
                  <a:cubicBezTo>
                    <a:pt x="3" y="38"/>
                    <a:pt x="5" y="43"/>
                    <a:pt x="8" y="47"/>
                  </a:cubicBezTo>
                  <a:cubicBezTo>
                    <a:pt x="11" y="51"/>
                    <a:pt x="15" y="55"/>
                    <a:pt x="21" y="56"/>
                  </a:cubicBezTo>
                  <a:cubicBezTo>
                    <a:pt x="22" y="56"/>
                    <a:pt x="22" y="56"/>
                    <a:pt x="22" y="56"/>
                  </a:cubicBezTo>
                  <a:cubicBezTo>
                    <a:pt x="23" y="57"/>
                    <a:pt x="23" y="57"/>
                    <a:pt x="23" y="57"/>
                  </a:cubicBezTo>
                  <a:cubicBezTo>
                    <a:pt x="24" y="57"/>
                    <a:pt x="24" y="57"/>
                    <a:pt x="24" y="57"/>
                  </a:cubicBezTo>
                  <a:cubicBezTo>
                    <a:pt x="27" y="58"/>
                    <a:pt x="27" y="58"/>
                    <a:pt x="27" y="58"/>
                  </a:cubicBezTo>
                  <a:cubicBezTo>
                    <a:pt x="33" y="59"/>
                    <a:pt x="33" y="59"/>
                    <a:pt x="33" y="59"/>
                  </a:cubicBezTo>
                  <a:cubicBezTo>
                    <a:pt x="41" y="61"/>
                    <a:pt x="49" y="62"/>
                    <a:pt x="58" y="64"/>
                  </a:cubicBezTo>
                  <a:cubicBezTo>
                    <a:pt x="58" y="65"/>
                    <a:pt x="58" y="65"/>
                    <a:pt x="58" y="65"/>
                  </a:cubicBezTo>
                  <a:cubicBezTo>
                    <a:pt x="75" y="69"/>
                    <a:pt x="75" y="69"/>
                    <a:pt x="75" y="69"/>
                  </a:cubicBezTo>
                  <a:cubicBezTo>
                    <a:pt x="80" y="70"/>
                    <a:pt x="80" y="70"/>
                    <a:pt x="80" y="70"/>
                  </a:cubicBezTo>
                  <a:cubicBezTo>
                    <a:pt x="80" y="70"/>
                    <a:pt x="81" y="71"/>
                    <a:pt x="82" y="71"/>
                  </a:cubicBezTo>
                  <a:cubicBezTo>
                    <a:pt x="83" y="71"/>
                    <a:pt x="84" y="71"/>
                    <a:pt x="85" y="71"/>
                  </a:cubicBezTo>
                  <a:cubicBezTo>
                    <a:pt x="89" y="71"/>
                    <a:pt x="93" y="71"/>
                    <a:pt x="97" y="70"/>
                  </a:cubicBezTo>
                  <a:cubicBezTo>
                    <a:pt x="101" y="68"/>
                    <a:pt x="103" y="66"/>
                    <a:pt x="105" y="64"/>
                  </a:cubicBezTo>
                  <a:cubicBezTo>
                    <a:pt x="107" y="62"/>
                    <a:pt x="109" y="60"/>
                    <a:pt x="110" y="58"/>
                  </a:cubicBezTo>
                  <a:cubicBezTo>
                    <a:pt x="106" y="63"/>
                    <a:pt x="102" y="66"/>
                    <a:pt x="96" y="68"/>
                  </a:cubicBezTo>
                  <a:cubicBezTo>
                    <a:pt x="93" y="69"/>
                    <a:pt x="90" y="69"/>
                    <a:pt x="87" y="69"/>
                  </a:cubicBezTo>
                  <a:cubicBezTo>
                    <a:pt x="86" y="69"/>
                    <a:pt x="84" y="69"/>
                    <a:pt x="83" y="69"/>
                  </a:cubicBezTo>
                  <a:cubicBezTo>
                    <a:pt x="82" y="69"/>
                    <a:pt x="82" y="68"/>
                    <a:pt x="81" y="68"/>
                  </a:cubicBezTo>
                  <a:cubicBezTo>
                    <a:pt x="79" y="68"/>
                    <a:pt x="79" y="68"/>
                    <a:pt x="79" y="68"/>
                  </a:cubicBezTo>
                  <a:cubicBezTo>
                    <a:pt x="70" y="66"/>
                    <a:pt x="61" y="63"/>
                    <a:pt x="51" y="61"/>
                  </a:cubicBezTo>
                  <a:cubicBezTo>
                    <a:pt x="23" y="55"/>
                    <a:pt x="23" y="55"/>
                    <a:pt x="23" y="55"/>
                  </a:cubicBezTo>
                  <a:cubicBezTo>
                    <a:pt x="23" y="55"/>
                    <a:pt x="23" y="55"/>
                    <a:pt x="23" y="55"/>
                  </a:cubicBezTo>
                  <a:cubicBezTo>
                    <a:pt x="22" y="55"/>
                    <a:pt x="22" y="55"/>
                    <a:pt x="22" y="55"/>
                  </a:cubicBezTo>
                  <a:cubicBezTo>
                    <a:pt x="21" y="54"/>
                    <a:pt x="20" y="54"/>
                    <a:pt x="19" y="54"/>
                  </a:cubicBezTo>
                  <a:cubicBezTo>
                    <a:pt x="18" y="53"/>
                    <a:pt x="17" y="53"/>
                    <a:pt x="16" y="52"/>
                  </a:cubicBezTo>
                  <a:cubicBezTo>
                    <a:pt x="13" y="50"/>
                    <a:pt x="11" y="48"/>
                    <a:pt x="9" y="46"/>
                  </a:cubicBezTo>
                  <a:cubicBezTo>
                    <a:pt x="6" y="42"/>
                    <a:pt x="4" y="36"/>
                    <a:pt x="4" y="31"/>
                  </a:cubicBezTo>
                  <a:cubicBezTo>
                    <a:pt x="4" y="35"/>
                    <a:pt x="5" y="40"/>
                    <a:pt x="8" y="44"/>
                  </a:cubicBezTo>
                  <a:cubicBezTo>
                    <a:pt x="11" y="48"/>
                    <a:pt x="15" y="52"/>
                    <a:pt x="20" y="54"/>
                  </a:cubicBezTo>
                  <a:cubicBezTo>
                    <a:pt x="20" y="54"/>
                    <a:pt x="21" y="54"/>
                    <a:pt x="21" y="54"/>
                  </a:cubicBezTo>
                  <a:cubicBezTo>
                    <a:pt x="22" y="54"/>
                    <a:pt x="23" y="54"/>
                    <a:pt x="23" y="55"/>
                  </a:cubicBezTo>
                  <a:cubicBezTo>
                    <a:pt x="26" y="55"/>
                    <a:pt x="26" y="55"/>
                    <a:pt x="26" y="55"/>
                  </a:cubicBezTo>
                  <a:cubicBezTo>
                    <a:pt x="32" y="57"/>
                    <a:pt x="32" y="57"/>
                    <a:pt x="32" y="57"/>
                  </a:cubicBezTo>
                  <a:cubicBezTo>
                    <a:pt x="37" y="58"/>
                    <a:pt x="41" y="58"/>
                    <a:pt x="44" y="59"/>
                  </a:cubicBezTo>
                  <a:cubicBezTo>
                    <a:pt x="55" y="62"/>
                    <a:pt x="66" y="64"/>
                    <a:pt x="76" y="67"/>
                  </a:cubicBezTo>
                  <a:cubicBezTo>
                    <a:pt x="80" y="68"/>
                    <a:pt x="80" y="68"/>
                    <a:pt x="80" y="68"/>
                  </a:cubicBezTo>
                  <a:cubicBezTo>
                    <a:pt x="81" y="68"/>
                    <a:pt x="83" y="68"/>
                    <a:pt x="84" y="68"/>
                  </a:cubicBezTo>
                  <a:cubicBezTo>
                    <a:pt x="87" y="69"/>
                    <a:pt x="91" y="69"/>
                    <a:pt x="94" y="68"/>
                  </a:cubicBezTo>
                  <a:cubicBezTo>
                    <a:pt x="100" y="66"/>
                    <a:pt x="105" y="62"/>
                    <a:pt x="109" y="57"/>
                  </a:cubicBezTo>
                  <a:cubicBezTo>
                    <a:pt x="110" y="56"/>
                    <a:pt x="111" y="55"/>
                    <a:pt x="111" y="54"/>
                  </a:cubicBezTo>
                  <a:cubicBezTo>
                    <a:pt x="112" y="52"/>
                    <a:pt x="112" y="51"/>
                    <a:pt x="112" y="49"/>
                  </a:cubicBezTo>
                  <a:cubicBezTo>
                    <a:pt x="112" y="47"/>
                    <a:pt x="112" y="45"/>
                    <a:pt x="111" y="44"/>
                  </a:cubicBezTo>
                  <a:cubicBezTo>
                    <a:pt x="110" y="44"/>
                    <a:pt x="110" y="45"/>
                    <a:pt x="109" y="46"/>
                  </a:cubicBezTo>
                  <a:cubicBezTo>
                    <a:pt x="109" y="46"/>
                    <a:pt x="108" y="48"/>
                    <a:pt x="107" y="50"/>
                  </a:cubicBezTo>
                  <a:cubicBezTo>
                    <a:pt x="106" y="51"/>
                    <a:pt x="105" y="52"/>
                    <a:pt x="105" y="53"/>
                  </a:cubicBezTo>
                  <a:cubicBezTo>
                    <a:pt x="104" y="55"/>
                    <a:pt x="103" y="55"/>
                    <a:pt x="103" y="55"/>
                  </a:cubicBezTo>
                  <a:cubicBezTo>
                    <a:pt x="102" y="56"/>
                    <a:pt x="102" y="55"/>
                    <a:pt x="102" y="54"/>
                  </a:cubicBezTo>
                  <a:cubicBezTo>
                    <a:pt x="100" y="57"/>
                    <a:pt x="97" y="58"/>
                    <a:pt x="94" y="60"/>
                  </a:cubicBezTo>
                  <a:cubicBezTo>
                    <a:pt x="91" y="61"/>
                    <a:pt x="88" y="61"/>
                    <a:pt x="85" y="60"/>
                  </a:cubicBezTo>
                  <a:cubicBezTo>
                    <a:pt x="84" y="60"/>
                    <a:pt x="83" y="60"/>
                    <a:pt x="82" y="60"/>
                  </a:cubicBezTo>
                  <a:cubicBezTo>
                    <a:pt x="80" y="59"/>
                    <a:pt x="80" y="59"/>
                    <a:pt x="80" y="59"/>
                  </a:cubicBezTo>
                  <a:cubicBezTo>
                    <a:pt x="74" y="58"/>
                    <a:pt x="74" y="58"/>
                    <a:pt x="74" y="58"/>
                  </a:cubicBezTo>
                  <a:cubicBezTo>
                    <a:pt x="63" y="56"/>
                    <a:pt x="63" y="56"/>
                    <a:pt x="63" y="56"/>
                  </a:cubicBezTo>
                  <a:cubicBezTo>
                    <a:pt x="54" y="54"/>
                    <a:pt x="46" y="52"/>
                    <a:pt x="37" y="50"/>
                  </a:cubicBezTo>
                  <a:cubicBezTo>
                    <a:pt x="30" y="48"/>
                    <a:pt x="30" y="48"/>
                    <a:pt x="30" y="48"/>
                  </a:cubicBezTo>
                  <a:cubicBezTo>
                    <a:pt x="27" y="47"/>
                    <a:pt x="27" y="47"/>
                    <a:pt x="27" y="47"/>
                  </a:cubicBezTo>
                  <a:cubicBezTo>
                    <a:pt x="25" y="47"/>
                    <a:pt x="25" y="47"/>
                    <a:pt x="25" y="47"/>
                  </a:cubicBezTo>
                  <a:cubicBezTo>
                    <a:pt x="25" y="47"/>
                    <a:pt x="24" y="47"/>
                    <a:pt x="24" y="46"/>
                  </a:cubicBezTo>
                  <a:cubicBezTo>
                    <a:pt x="20" y="45"/>
                    <a:pt x="18" y="43"/>
                    <a:pt x="16" y="40"/>
                  </a:cubicBezTo>
                  <a:cubicBezTo>
                    <a:pt x="18" y="43"/>
                    <a:pt x="21" y="45"/>
                    <a:pt x="24" y="46"/>
                  </a:cubicBezTo>
                  <a:cubicBezTo>
                    <a:pt x="37" y="49"/>
                    <a:pt x="37" y="49"/>
                    <a:pt x="37" y="49"/>
                  </a:cubicBezTo>
                  <a:cubicBezTo>
                    <a:pt x="63" y="56"/>
                    <a:pt x="63" y="56"/>
                    <a:pt x="63" y="56"/>
                  </a:cubicBezTo>
                  <a:cubicBezTo>
                    <a:pt x="74" y="58"/>
                    <a:pt x="74" y="58"/>
                    <a:pt x="74" y="58"/>
                  </a:cubicBezTo>
                  <a:cubicBezTo>
                    <a:pt x="80" y="59"/>
                    <a:pt x="80" y="59"/>
                    <a:pt x="80" y="59"/>
                  </a:cubicBezTo>
                  <a:cubicBezTo>
                    <a:pt x="82" y="60"/>
                    <a:pt x="82" y="60"/>
                    <a:pt x="82" y="60"/>
                  </a:cubicBezTo>
                  <a:cubicBezTo>
                    <a:pt x="83" y="60"/>
                    <a:pt x="84" y="60"/>
                    <a:pt x="85" y="60"/>
                  </a:cubicBezTo>
                  <a:cubicBezTo>
                    <a:pt x="88" y="61"/>
                    <a:pt x="91" y="60"/>
                    <a:pt x="94" y="59"/>
                  </a:cubicBezTo>
                  <a:cubicBezTo>
                    <a:pt x="97" y="58"/>
                    <a:pt x="99" y="56"/>
                    <a:pt x="101" y="53"/>
                  </a:cubicBezTo>
                  <a:cubicBezTo>
                    <a:pt x="101" y="53"/>
                    <a:pt x="101" y="52"/>
                    <a:pt x="99" y="54"/>
                  </a:cubicBezTo>
                  <a:cubicBezTo>
                    <a:pt x="97" y="55"/>
                    <a:pt x="94" y="57"/>
                    <a:pt x="90" y="58"/>
                  </a:cubicBezTo>
                  <a:cubicBezTo>
                    <a:pt x="88" y="58"/>
                    <a:pt x="85" y="58"/>
                    <a:pt x="83" y="58"/>
                  </a:cubicBezTo>
                  <a:cubicBezTo>
                    <a:pt x="81" y="57"/>
                    <a:pt x="78" y="57"/>
                    <a:pt x="76" y="56"/>
                  </a:cubicBezTo>
                  <a:cubicBezTo>
                    <a:pt x="64" y="53"/>
                    <a:pt x="51" y="50"/>
                    <a:pt x="38" y="47"/>
                  </a:cubicBezTo>
                  <a:cubicBezTo>
                    <a:pt x="29" y="45"/>
                    <a:pt x="29" y="45"/>
                    <a:pt x="29" y="45"/>
                  </a:cubicBezTo>
                  <a:cubicBezTo>
                    <a:pt x="26" y="45"/>
                    <a:pt x="26" y="45"/>
                    <a:pt x="26" y="45"/>
                  </a:cubicBezTo>
                  <a:cubicBezTo>
                    <a:pt x="25" y="44"/>
                    <a:pt x="25" y="44"/>
                    <a:pt x="25" y="44"/>
                  </a:cubicBezTo>
                  <a:cubicBezTo>
                    <a:pt x="25" y="44"/>
                    <a:pt x="25" y="44"/>
                    <a:pt x="25" y="44"/>
                  </a:cubicBezTo>
                  <a:cubicBezTo>
                    <a:pt x="24" y="44"/>
                    <a:pt x="24" y="44"/>
                    <a:pt x="24" y="44"/>
                  </a:cubicBezTo>
                  <a:cubicBezTo>
                    <a:pt x="23" y="44"/>
                    <a:pt x="22" y="43"/>
                    <a:pt x="21" y="43"/>
                  </a:cubicBezTo>
                  <a:cubicBezTo>
                    <a:pt x="18" y="41"/>
                    <a:pt x="16" y="37"/>
                    <a:pt x="15" y="32"/>
                  </a:cubicBezTo>
                  <a:cubicBezTo>
                    <a:pt x="15" y="30"/>
                    <a:pt x="15" y="29"/>
                    <a:pt x="15" y="27"/>
                  </a:cubicBezTo>
                  <a:cubicBezTo>
                    <a:pt x="15" y="26"/>
                    <a:pt x="15" y="25"/>
                    <a:pt x="15" y="25"/>
                  </a:cubicBezTo>
                  <a:cubicBezTo>
                    <a:pt x="15" y="24"/>
                    <a:pt x="16" y="23"/>
                    <a:pt x="16" y="23"/>
                  </a:cubicBezTo>
                  <a:cubicBezTo>
                    <a:pt x="17" y="20"/>
                    <a:pt x="19" y="18"/>
                    <a:pt x="21" y="16"/>
                  </a:cubicBezTo>
                  <a:cubicBezTo>
                    <a:pt x="24" y="15"/>
                    <a:pt x="27" y="14"/>
                    <a:pt x="30" y="14"/>
                  </a:cubicBezTo>
                  <a:cubicBezTo>
                    <a:pt x="31" y="14"/>
                    <a:pt x="32" y="14"/>
                    <a:pt x="33" y="14"/>
                  </a:cubicBezTo>
                  <a:cubicBezTo>
                    <a:pt x="33" y="14"/>
                    <a:pt x="33" y="14"/>
                    <a:pt x="33" y="14"/>
                  </a:cubicBezTo>
                  <a:cubicBezTo>
                    <a:pt x="34" y="14"/>
                    <a:pt x="34" y="14"/>
                    <a:pt x="34" y="14"/>
                  </a:cubicBezTo>
                  <a:cubicBezTo>
                    <a:pt x="36" y="15"/>
                    <a:pt x="36" y="15"/>
                    <a:pt x="36" y="15"/>
                  </a:cubicBezTo>
                  <a:cubicBezTo>
                    <a:pt x="42" y="16"/>
                    <a:pt x="42" y="16"/>
                    <a:pt x="42" y="16"/>
                  </a:cubicBezTo>
                  <a:cubicBezTo>
                    <a:pt x="55" y="19"/>
                    <a:pt x="67" y="22"/>
                    <a:pt x="79" y="24"/>
                  </a:cubicBezTo>
                  <a:cubicBezTo>
                    <a:pt x="89" y="26"/>
                    <a:pt x="89" y="26"/>
                    <a:pt x="89" y="26"/>
                  </a:cubicBezTo>
                  <a:cubicBezTo>
                    <a:pt x="93" y="27"/>
                    <a:pt x="93" y="27"/>
                    <a:pt x="93" y="27"/>
                  </a:cubicBezTo>
                  <a:cubicBezTo>
                    <a:pt x="94" y="28"/>
                    <a:pt x="95" y="28"/>
                    <a:pt x="96" y="28"/>
                  </a:cubicBezTo>
                  <a:cubicBezTo>
                    <a:pt x="99" y="30"/>
                    <a:pt x="101" y="32"/>
                    <a:pt x="102" y="36"/>
                  </a:cubicBezTo>
                  <a:cubicBezTo>
                    <a:pt x="103" y="39"/>
                    <a:pt x="104" y="41"/>
                    <a:pt x="104" y="42"/>
                  </a:cubicBezTo>
                  <a:cubicBezTo>
                    <a:pt x="104" y="43"/>
                    <a:pt x="104" y="43"/>
                    <a:pt x="104" y="43"/>
                  </a:cubicBezTo>
                  <a:cubicBezTo>
                    <a:pt x="105" y="43"/>
                    <a:pt x="105" y="44"/>
                    <a:pt x="105" y="44"/>
                  </a:cubicBezTo>
                  <a:cubicBezTo>
                    <a:pt x="105" y="44"/>
                    <a:pt x="105" y="44"/>
                    <a:pt x="106" y="44"/>
                  </a:cubicBezTo>
                  <a:cubicBezTo>
                    <a:pt x="107" y="43"/>
                    <a:pt x="108" y="41"/>
                    <a:pt x="108" y="38"/>
                  </a:cubicBezTo>
                  <a:cubicBezTo>
                    <a:pt x="109" y="36"/>
                    <a:pt x="109" y="32"/>
                    <a:pt x="106" y="28"/>
                  </a:cubicBezTo>
                  <a:cubicBezTo>
                    <a:pt x="107" y="27"/>
                    <a:pt x="107" y="27"/>
                    <a:pt x="107" y="27"/>
                  </a:cubicBezTo>
                  <a:cubicBezTo>
                    <a:pt x="109" y="29"/>
                    <a:pt x="110" y="31"/>
                    <a:pt x="110" y="32"/>
                  </a:cubicBezTo>
                  <a:cubicBezTo>
                    <a:pt x="111" y="34"/>
                    <a:pt x="111" y="35"/>
                    <a:pt x="111" y="36"/>
                  </a:cubicBezTo>
                  <a:cubicBezTo>
                    <a:pt x="112" y="38"/>
                    <a:pt x="112" y="39"/>
                    <a:pt x="112" y="39"/>
                  </a:cubicBezTo>
                  <a:cubicBezTo>
                    <a:pt x="113" y="39"/>
                    <a:pt x="114" y="37"/>
                    <a:pt x="115" y="38"/>
                  </a:cubicBezTo>
                  <a:cubicBezTo>
                    <a:pt x="115" y="35"/>
                    <a:pt x="115" y="33"/>
                    <a:pt x="114" y="30"/>
                  </a:cubicBezTo>
                  <a:cubicBezTo>
                    <a:pt x="113" y="27"/>
                    <a:pt x="111" y="24"/>
                    <a:pt x="109" y="22"/>
                  </a:cubicBezTo>
                  <a:cubicBezTo>
                    <a:pt x="107" y="20"/>
                    <a:pt x="105" y="18"/>
                    <a:pt x="102" y="16"/>
                  </a:cubicBezTo>
                  <a:cubicBezTo>
                    <a:pt x="101" y="16"/>
                    <a:pt x="99" y="15"/>
                    <a:pt x="98" y="14"/>
                  </a:cubicBezTo>
                  <a:cubicBezTo>
                    <a:pt x="97" y="14"/>
                    <a:pt x="97" y="14"/>
                    <a:pt x="96" y="14"/>
                  </a:cubicBezTo>
                  <a:cubicBezTo>
                    <a:pt x="94" y="13"/>
                    <a:pt x="94" y="13"/>
                    <a:pt x="94" y="13"/>
                  </a:cubicBezTo>
                  <a:cubicBezTo>
                    <a:pt x="85" y="11"/>
                    <a:pt x="85" y="11"/>
                    <a:pt x="85" y="11"/>
                  </a:cubicBezTo>
                  <a:cubicBezTo>
                    <a:pt x="47" y="3"/>
                    <a:pt x="47" y="3"/>
                    <a:pt x="47" y="3"/>
                  </a:cubicBezTo>
                  <a:cubicBezTo>
                    <a:pt x="37" y="0"/>
                    <a:pt x="37" y="0"/>
                    <a:pt x="37" y="0"/>
                  </a:cubicBezTo>
                  <a:cubicBezTo>
                    <a:pt x="36" y="0"/>
                    <a:pt x="36" y="0"/>
                    <a:pt x="36" y="0"/>
                  </a:cubicBezTo>
                  <a:cubicBezTo>
                    <a:pt x="36" y="0"/>
                    <a:pt x="35" y="0"/>
                    <a:pt x="34" y="0"/>
                  </a:cubicBezTo>
                  <a:cubicBezTo>
                    <a:pt x="33" y="0"/>
                    <a:pt x="32" y="0"/>
                    <a:pt x="31" y="0"/>
                  </a:cubicBezTo>
                  <a:cubicBezTo>
                    <a:pt x="29" y="0"/>
                    <a:pt x="27" y="0"/>
                    <a:pt x="25" y="0"/>
                  </a:cubicBezTo>
                  <a:cubicBezTo>
                    <a:pt x="21" y="1"/>
                    <a:pt x="17" y="2"/>
                    <a:pt x="14" y="4"/>
                  </a:cubicBezTo>
                  <a:cubicBezTo>
                    <a:pt x="10" y="6"/>
                    <a:pt x="7" y="9"/>
                    <a:pt x="5" y="13"/>
                  </a:cubicBezTo>
                  <a:cubicBezTo>
                    <a:pt x="4" y="15"/>
                    <a:pt x="3" y="17"/>
                    <a:pt x="2" y="19"/>
                  </a:cubicBezTo>
                  <a:cubicBezTo>
                    <a:pt x="1" y="21"/>
                    <a:pt x="1" y="23"/>
                    <a:pt x="1" y="25"/>
                  </a:cubicBezTo>
                  <a:cubicBezTo>
                    <a:pt x="0" y="29"/>
                    <a:pt x="1" y="33"/>
                    <a:pt x="2" y="37"/>
                  </a:cubicBezTo>
                  <a:cubicBezTo>
                    <a:pt x="3" y="41"/>
                    <a:pt x="4" y="45"/>
                    <a:pt x="7" y="48"/>
                  </a:cubicBezTo>
                  <a:cubicBezTo>
                    <a:pt x="10" y="51"/>
                    <a:pt x="13" y="54"/>
                    <a:pt x="17" y="56"/>
                  </a:cubicBezTo>
                  <a:cubicBezTo>
                    <a:pt x="18" y="56"/>
                    <a:pt x="19" y="57"/>
                    <a:pt x="20" y="57"/>
                  </a:cubicBezTo>
                  <a:cubicBezTo>
                    <a:pt x="21" y="57"/>
                    <a:pt x="21" y="57"/>
                    <a:pt x="22" y="57"/>
                  </a:cubicBezTo>
                  <a:cubicBezTo>
                    <a:pt x="23" y="58"/>
                    <a:pt x="23" y="58"/>
                    <a:pt x="23" y="58"/>
                  </a:cubicBezTo>
                  <a:cubicBezTo>
                    <a:pt x="28" y="59"/>
                    <a:pt x="28" y="59"/>
                    <a:pt x="28" y="59"/>
                  </a:cubicBezTo>
                  <a:cubicBezTo>
                    <a:pt x="37" y="61"/>
                    <a:pt x="37" y="61"/>
                    <a:pt x="37" y="61"/>
                  </a:cubicBezTo>
                  <a:lnTo>
                    <a:pt x="56" y="6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37" name="Freeform 27"/>
            <p:cNvSpPr/>
            <p:nvPr/>
          </p:nvSpPr>
          <p:spPr bwMode="auto">
            <a:xfrm>
              <a:off x="6843713" y="1300163"/>
              <a:ext cx="363538" cy="390525"/>
            </a:xfrm>
            <a:custGeom>
              <a:avLst/>
              <a:gdLst>
                <a:gd name="T0" fmla="*/ 86 w 97"/>
                <a:gd name="T1" fmla="*/ 48 h 104"/>
                <a:gd name="T2" fmla="*/ 56 w 97"/>
                <a:gd name="T3" fmla="*/ 83 h 104"/>
                <a:gd name="T4" fmla="*/ 48 w 97"/>
                <a:gd name="T5" fmla="*/ 93 h 104"/>
                <a:gd name="T6" fmla="*/ 31 w 97"/>
                <a:gd name="T7" fmla="*/ 101 h 104"/>
                <a:gd name="T8" fmla="*/ 43 w 97"/>
                <a:gd name="T9" fmla="*/ 97 h 104"/>
                <a:gd name="T10" fmla="*/ 49 w 97"/>
                <a:gd name="T11" fmla="*/ 92 h 104"/>
                <a:gd name="T12" fmla="*/ 82 w 97"/>
                <a:gd name="T13" fmla="*/ 52 h 104"/>
                <a:gd name="T14" fmla="*/ 86 w 97"/>
                <a:gd name="T15" fmla="*/ 47 h 104"/>
                <a:gd name="T16" fmla="*/ 93 w 97"/>
                <a:gd name="T17" fmla="*/ 20 h 104"/>
                <a:gd name="T18" fmla="*/ 83 w 97"/>
                <a:gd name="T19" fmla="*/ 11 h 104"/>
                <a:gd name="T20" fmla="*/ 87 w 97"/>
                <a:gd name="T21" fmla="*/ 21 h 104"/>
                <a:gd name="T22" fmla="*/ 80 w 97"/>
                <a:gd name="T23" fmla="*/ 42 h 104"/>
                <a:gd name="T24" fmla="*/ 44 w 97"/>
                <a:gd name="T25" fmla="*/ 85 h 104"/>
                <a:gd name="T26" fmla="*/ 40 w 97"/>
                <a:gd name="T27" fmla="*/ 89 h 104"/>
                <a:gd name="T28" fmla="*/ 41 w 97"/>
                <a:gd name="T29" fmla="*/ 88 h 104"/>
                <a:gd name="T30" fmla="*/ 44 w 97"/>
                <a:gd name="T31" fmla="*/ 85 h 104"/>
                <a:gd name="T32" fmla="*/ 80 w 97"/>
                <a:gd name="T33" fmla="*/ 42 h 104"/>
                <a:gd name="T34" fmla="*/ 83 w 97"/>
                <a:gd name="T35" fmla="*/ 30 h 104"/>
                <a:gd name="T36" fmla="*/ 78 w 97"/>
                <a:gd name="T37" fmla="*/ 41 h 104"/>
                <a:gd name="T38" fmla="*/ 47 w 97"/>
                <a:gd name="T39" fmla="*/ 77 h 104"/>
                <a:gd name="T40" fmla="*/ 38 w 97"/>
                <a:gd name="T41" fmla="*/ 87 h 104"/>
                <a:gd name="T42" fmla="*/ 20 w 97"/>
                <a:gd name="T43" fmla="*/ 87 h 104"/>
                <a:gd name="T44" fmla="*/ 19 w 97"/>
                <a:gd name="T45" fmla="*/ 86 h 104"/>
                <a:gd name="T46" fmla="*/ 18 w 97"/>
                <a:gd name="T47" fmla="*/ 85 h 104"/>
                <a:gd name="T48" fmla="*/ 15 w 97"/>
                <a:gd name="T49" fmla="*/ 74 h 104"/>
                <a:gd name="T50" fmla="*/ 20 w 97"/>
                <a:gd name="T51" fmla="*/ 62 h 104"/>
                <a:gd name="T52" fmla="*/ 50 w 97"/>
                <a:gd name="T53" fmla="*/ 24 h 104"/>
                <a:gd name="T54" fmla="*/ 56 w 97"/>
                <a:gd name="T55" fmla="*/ 17 h 104"/>
                <a:gd name="T56" fmla="*/ 60 w 97"/>
                <a:gd name="T57" fmla="*/ 14 h 104"/>
                <a:gd name="T58" fmla="*/ 79 w 97"/>
                <a:gd name="T59" fmla="*/ 16 h 104"/>
                <a:gd name="T60" fmla="*/ 66 w 97"/>
                <a:gd name="T61" fmla="*/ 6 h 104"/>
                <a:gd name="T62" fmla="*/ 79 w 97"/>
                <a:gd name="T63" fmla="*/ 7 h 104"/>
                <a:gd name="T64" fmla="*/ 55 w 97"/>
                <a:gd name="T65" fmla="*/ 1 h 104"/>
                <a:gd name="T66" fmla="*/ 43 w 97"/>
                <a:gd name="T67" fmla="*/ 10 h 104"/>
                <a:gd name="T68" fmla="*/ 10 w 97"/>
                <a:gd name="T69" fmla="*/ 52 h 104"/>
                <a:gd name="T70" fmla="*/ 7 w 97"/>
                <a:gd name="T71" fmla="*/ 56 h 104"/>
                <a:gd name="T72" fmla="*/ 2 w 97"/>
                <a:gd name="T73" fmla="*/ 85 h 104"/>
                <a:gd name="T74" fmla="*/ 11 w 97"/>
                <a:gd name="T75" fmla="*/ 98 h 104"/>
                <a:gd name="T76" fmla="*/ 31 w 97"/>
                <a:gd name="T77" fmla="*/ 103 h 104"/>
                <a:gd name="T78" fmla="*/ 50 w 97"/>
                <a:gd name="T79" fmla="*/ 95 h 104"/>
                <a:gd name="T80" fmla="*/ 58 w 97"/>
                <a:gd name="T81" fmla="*/ 84 h 104"/>
                <a:gd name="T82" fmla="*/ 51 w 97"/>
                <a:gd name="T83" fmla="*/ 93 h 104"/>
                <a:gd name="T84" fmla="*/ 49 w 97"/>
                <a:gd name="T85" fmla="*/ 96 h 104"/>
                <a:gd name="T86" fmla="*/ 16 w 97"/>
                <a:gd name="T87" fmla="*/ 100 h 104"/>
                <a:gd name="T88" fmla="*/ 10 w 97"/>
                <a:gd name="T89" fmla="*/ 97 h 104"/>
                <a:gd name="T90" fmla="*/ 4 w 97"/>
                <a:gd name="T91" fmla="*/ 89 h 104"/>
                <a:gd name="T92" fmla="*/ 6 w 97"/>
                <a:gd name="T93" fmla="*/ 59 h 104"/>
                <a:gd name="T94" fmla="*/ 7 w 97"/>
                <a:gd name="T95" fmla="*/ 92 h 104"/>
                <a:gd name="T96" fmla="*/ 10 w 97"/>
                <a:gd name="T97" fmla="*/ 95 h 104"/>
                <a:gd name="T98" fmla="*/ 13 w 97"/>
                <a:gd name="T99" fmla="*/ 97 h 104"/>
                <a:gd name="T100" fmla="*/ 46 w 97"/>
                <a:gd name="T101" fmla="*/ 97 h 104"/>
                <a:gd name="T102" fmla="*/ 55 w 97"/>
                <a:gd name="T103" fmla="*/ 87 h 104"/>
                <a:gd name="T104" fmla="*/ 83 w 97"/>
                <a:gd name="T105" fmla="*/ 55 h 104"/>
                <a:gd name="T106" fmla="*/ 88 w 97"/>
                <a:gd name="T107" fmla="*/ 48 h 104"/>
                <a:gd name="T108" fmla="*/ 94 w 97"/>
                <a:gd name="T109" fmla="*/ 2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 h="104">
                  <a:moveTo>
                    <a:pt x="92" y="37"/>
                  </a:moveTo>
                  <a:cubicBezTo>
                    <a:pt x="91" y="40"/>
                    <a:pt x="90" y="42"/>
                    <a:pt x="89" y="44"/>
                  </a:cubicBezTo>
                  <a:cubicBezTo>
                    <a:pt x="88" y="45"/>
                    <a:pt x="87" y="47"/>
                    <a:pt x="86" y="48"/>
                  </a:cubicBezTo>
                  <a:cubicBezTo>
                    <a:pt x="84" y="50"/>
                    <a:pt x="84" y="50"/>
                    <a:pt x="84" y="50"/>
                  </a:cubicBezTo>
                  <a:cubicBezTo>
                    <a:pt x="78" y="57"/>
                    <a:pt x="72" y="65"/>
                    <a:pt x="65" y="72"/>
                  </a:cubicBezTo>
                  <a:cubicBezTo>
                    <a:pt x="56" y="83"/>
                    <a:pt x="56" y="83"/>
                    <a:pt x="56" y="83"/>
                  </a:cubicBezTo>
                  <a:cubicBezTo>
                    <a:pt x="52" y="89"/>
                    <a:pt x="52" y="89"/>
                    <a:pt x="52" y="89"/>
                  </a:cubicBezTo>
                  <a:cubicBezTo>
                    <a:pt x="49" y="91"/>
                    <a:pt x="49" y="91"/>
                    <a:pt x="49" y="91"/>
                  </a:cubicBezTo>
                  <a:cubicBezTo>
                    <a:pt x="48" y="93"/>
                    <a:pt x="48" y="93"/>
                    <a:pt x="48" y="93"/>
                  </a:cubicBezTo>
                  <a:cubicBezTo>
                    <a:pt x="48" y="93"/>
                    <a:pt x="47" y="94"/>
                    <a:pt x="47" y="94"/>
                  </a:cubicBezTo>
                  <a:cubicBezTo>
                    <a:pt x="45" y="96"/>
                    <a:pt x="42" y="98"/>
                    <a:pt x="39" y="99"/>
                  </a:cubicBezTo>
                  <a:cubicBezTo>
                    <a:pt x="37" y="100"/>
                    <a:pt x="34" y="101"/>
                    <a:pt x="31" y="101"/>
                  </a:cubicBezTo>
                  <a:cubicBezTo>
                    <a:pt x="26" y="101"/>
                    <a:pt x="20" y="99"/>
                    <a:pt x="16" y="97"/>
                  </a:cubicBezTo>
                  <a:cubicBezTo>
                    <a:pt x="20" y="99"/>
                    <a:pt x="24" y="100"/>
                    <a:pt x="29" y="100"/>
                  </a:cubicBezTo>
                  <a:cubicBezTo>
                    <a:pt x="34" y="101"/>
                    <a:pt x="39" y="100"/>
                    <a:pt x="43" y="97"/>
                  </a:cubicBezTo>
                  <a:cubicBezTo>
                    <a:pt x="44" y="96"/>
                    <a:pt x="45" y="95"/>
                    <a:pt x="46" y="94"/>
                  </a:cubicBezTo>
                  <a:cubicBezTo>
                    <a:pt x="47" y="94"/>
                    <a:pt x="47" y="93"/>
                    <a:pt x="48" y="93"/>
                  </a:cubicBezTo>
                  <a:cubicBezTo>
                    <a:pt x="49" y="92"/>
                    <a:pt x="49" y="92"/>
                    <a:pt x="49" y="92"/>
                  </a:cubicBezTo>
                  <a:cubicBezTo>
                    <a:pt x="53" y="87"/>
                    <a:pt x="53" y="87"/>
                    <a:pt x="53" y="87"/>
                  </a:cubicBezTo>
                  <a:cubicBezTo>
                    <a:pt x="55" y="84"/>
                    <a:pt x="58" y="80"/>
                    <a:pt x="61" y="77"/>
                  </a:cubicBezTo>
                  <a:cubicBezTo>
                    <a:pt x="68" y="69"/>
                    <a:pt x="75" y="61"/>
                    <a:pt x="82" y="52"/>
                  </a:cubicBezTo>
                  <a:cubicBezTo>
                    <a:pt x="84" y="49"/>
                    <a:pt x="84" y="49"/>
                    <a:pt x="84" y="49"/>
                  </a:cubicBezTo>
                  <a:cubicBezTo>
                    <a:pt x="85" y="48"/>
                    <a:pt x="85" y="48"/>
                    <a:pt x="85" y="48"/>
                  </a:cubicBezTo>
                  <a:cubicBezTo>
                    <a:pt x="86" y="47"/>
                    <a:pt x="86" y="47"/>
                    <a:pt x="86" y="47"/>
                  </a:cubicBezTo>
                  <a:cubicBezTo>
                    <a:pt x="87" y="46"/>
                    <a:pt x="87" y="46"/>
                    <a:pt x="87" y="46"/>
                  </a:cubicBezTo>
                  <a:cubicBezTo>
                    <a:pt x="88" y="44"/>
                    <a:pt x="90" y="41"/>
                    <a:pt x="91" y="38"/>
                  </a:cubicBezTo>
                  <a:cubicBezTo>
                    <a:pt x="93" y="33"/>
                    <a:pt x="94" y="27"/>
                    <a:pt x="93" y="20"/>
                  </a:cubicBezTo>
                  <a:cubicBezTo>
                    <a:pt x="93" y="19"/>
                    <a:pt x="92" y="18"/>
                    <a:pt x="92" y="16"/>
                  </a:cubicBezTo>
                  <a:cubicBezTo>
                    <a:pt x="91" y="15"/>
                    <a:pt x="89" y="13"/>
                    <a:pt x="88" y="12"/>
                  </a:cubicBezTo>
                  <a:cubicBezTo>
                    <a:pt x="86" y="11"/>
                    <a:pt x="84" y="10"/>
                    <a:pt x="83" y="11"/>
                  </a:cubicBezTo>
                  <a:cubicBezTo>
                    <a:pt x="83" y="11"/>
                    <a:pt x="83" y="12"/>
                    <a:pt x="83" y="13"/>
                  </a:cubicBezTo>
                  <a:cubicBezTo>
                    <a:pt x="84" y="14"/>
                    <a:pt x="84" y="15"/>
                    <a:pt x="85" y="18"/>
                  </a:cubicBezTo>
                  <a:cubicBezTo>
                    <a:pt x="86" y="18"/>
                    <a:pt x="87" y="20"/>
                    <a:pt x="87" y="21"/>
                  </a:cubicBezTo>
                  <a:cubicBezTo>
                    <a:pt x="87" y="23"/>
                    <a:pt x="87" y="24"/>
                    <a:pt x="87" y="24"/>
                  </a:cubicBezTo>
                  <a:cubicBezTo>
                    <a:pt x="87" y="25"/>
                    <a:pt x="86" y="24"/>
                    <a:pt x="86" y="24"/>
                  </a:cubicBezTo>
                  <a:cubicBezTo>
                    <a:pt x="86" y="30"/>
                    <a:pt x="84" y="37"/>
                    <a:pt x="80" y="42"/>
                  </a:cubicBezTo>
                  <a:cubicBezTo>
                    <a:pt x="66" y="59"/>
                    <a:pt x="66" y="59"/>
                    <a:pt x="66" y="59"/>
                  </a:cubicBezTo>
                  <a:cubicBezTo>
                    <a:pt x="60" y="66"/>
                    <a:pt x="54" y="73"/>
                    <a:pt x="48" y="80"/>
                  </a:cubicBezTo>
                  <a:cubicBezTo>
                    <a:pt x="44" y="85"/>
                    <a:pt x="44" y="85"/>
                    <a:pt x="44" y="85"/>
                  </a:cubicBezTo>
                  <a:cubicBezTo>
                    <a:pt x="42" y="87"/>
                    <a:pt x="42" y="87"/>
                    <a:pt x="42" y="87"/>
                  </a:cubicBezTo>
                  <a:cubicBezTo>
                    <a:pt x="41" y="88"/>
                    <a:pt x="41" y="88"/>
                    <a:pt x="41" y="88"/>
                  </a:cubicBezTo>
                  <a:cubicBezTo>
                    <a:pt x="41" y="89"/>
                    <a:pt x="40" y="89"/>
                    <a:pt x="40" y="89"/>
                  </a:cubicBezTo>
                  <a:cubicBezTo>
                    <a:pt x="37" y="91"/>
                    <a:pt x="34" y="92"/>
                    <a:pt x="30" y="92"/>
                  </a:cubicBezTo>
                  <a:cubicBezTo>
                    <a:pt x="34" y="92"/>
                    <a:pt x="37" y="91"/>
                    <a:pt x="40" y="89"/>
                  </a:cubicBezTo>
                  <a:cubicBezTo>
                    <a:pt x="40" y="89"/>
                    <a:pt x="41" y="88"/>
                    <a:pt x="41" y="88"/>
                  </a:cubicBezTo>
                  <a:cubicBezTo>
                    <a:pt x="41" y="88"/>
                    <a:pt x="41" y="88"/>
                    <a:pt x="41" y="88"/>
                  </a:cubicBezTo>
                  <a:cubicBezTo>
                    <a:pt x="42" y="87"/>
                    <a:pt x="42" y="87"/>
                    <a:pt x="42" y="87"/>
                  </a:cubicBezTo>
                  <a:cubicBezTo>
                    <a:pt x="44" y="85"/>
                    <a:pt x="44" y="85"/>
                    <a:pt x="44" y="85"/>
                  </a:cubicBezTo>
                  <a:cubicBezTo>
                    <a:pt x="48" y="79"/>
                    <a:pt x="48" y="79"/>
                    <a:pt x="48" y="79"/>
                  </a:cubicBezTo>
                  <a:cubicBezTo>
                    <a:pt x="66" y="59"/>
                    <a:pt x="66" y="59"/>
                    <a:pt x="66" y="59"/>
                  </a:cubicBezTo>
                  <a:cubicBezTo>
                    <a:pt x="80" y="42"/>
                    <a:pt x="80" y="42"/>
                    <a:pt x="80" y="42"/>
                  </a:cubicBezTo>
                  <a:cubicBezTo>
                    <a:pt x="84" y="37"/>
                    <a:pt x="86" y="30"/>
                    <a:pt x="85" y="23"/>
                  </a:cubicBezTo>
                  <a:cubicBezTo>
                    <a:pt x="84" y="23"/>
                    <a:pt x="84" y="24"/>
                    <a:pt x="83" y="26"/>
                  </a:cubicBezTo>
                  <a:cubicBezTo>
                    <a:pt x="83" y="27"/>
                    <a:pt x="83" y="28"/>
                    <a:pt x="83" y="30"/>
                  </a:cubicBezTo>
                  <a:cubicBezTo>
                    <a:pt x="82" y="32"/>
                    <a:pt x="82" y="34"/>
                    <a:pt x="81" y="36"/>
                  </a:cubicBezTo>
                  <a:cubicBezTo>
                    <a:pt x="80" y="37"/>
                    <a:pt x="80" y="38"/>
                    <a:pt x="79" y="39"/>
                  </a:cubicBezTo>
                  <a:cubicBezTo>
                    <a:pt x="79" y="40"/>
                    <a:pt x="79" y="40"/>
                    <a:pt x="78" y="41"/>
                  </a:cubicBezTo>
                  <a:cubicBezTo>
                    <a:pt x="77" y="42"/>
                    <a:pt x="77" y="42"/>
                    <a:pt x="77" y="42"/>
                  </a:cubicBezTo>
                  <a:cubicBezTo>
                    <a:pt x="75" y="44"/>
                    <a:pt x="73" y="46"/>
                    <a:pt x="72" y="48"/>
                  </a:cubicBezTo>
                  <a:cubicBezTo>
                    <a:pt x="64" y="57"/>
                    <a:pt x="55" y="67"/>
                    <a:pt x="47" y="77"/>
                  </a:cubicBezTo>
                  <a:cubicBezTo>
                    <a:pt x="41" y="85"/>
                    <a:pt x="41" y="85"/>
                    <a:pt x="41" y="85"/>
                  </a:cubicBezTo>
                  <a:cubicBezTo>
                    <a:pt x="40" y="86"/>
                    <a:pt x="40" y="86"/>
                    <a:pt x="39" y="87"/>
                  </a:cubicBezTo>
                  <a:cubicBezTo>
                    <a:pt x="39" y="87"/>
                    <a:pt x="39" y="87"/>
                    <a:pt x="38" y="87"/>
                  </a:cubicBezTo>
                  <a:cubicBezTo>
                    <a:pt x="38" y="88"/>
                    <a:pt x="37" y="88"/>
                    <a:pt x="36" y="89"/>
                  </a:cubicBezTo>
                  <a:cubicBezTo>
                    <a:pt x="32" y="90"/>
                    <a:pt x="27" y="90"/>
                    <a:pt x="22" y="88"/>
                  </a:cubicBezTo>
                  <a:cubicBezTo>
                    <a:pt x="22" y="88"/>
                    <a:pt x="21" y="87"/>
                    <a:pt x="20" y="87"/>
                  </a:cubicBezTo>
                  <a:cubicBezTo>
                    <a:pt x="20" y="87"/>
                    <a:pt x="20" y="86"/>
                    <a:pt x="19" y="86"/>
                  </a:cubicBezTo>
                  <a:cubicBezTo>
                    <a:pt x="19" y="86"/>
                    <a:pt x="19" y="86"/>
                    <a:pt x="19" y="86"/>
                  </a:cubicBezTo>
                  <a:cubicBezTo>
                    <a:pt x="19" y="86"/>
                    <a:pt x="19" y="86"/>
                    <a:pt x="19" y="86"/>
                  </a:cubicBezTo>
                  <a:cubicBezTo>
                    <a:pt x="19" y="86"/>
                    <a:pt x="19" y="86"/>
                    <a:pt x="19" y="86"/>
                  </a:cubicBezTo>
                  <a:cubicBezTo>
                    <a:pt x="19" y="85"/>
                    <a:pt x="19" y="85"/>
                    <a:pt x="19" y="85"/>
                  </a:cubicBezTo>
                  <a:cubicBezTo>
                    <a:pt x="18" y="85"/>
                    <a:pt x="18" y="85"/>
                    <a:pt x="18" y="85"/>
                  </a:cubicBezTo>
                  <a:cubicBezTo>
                    <a:pt x="18" y="85"/>
                    <a:pt x="18" y="84"/>
                    <a:pt x="18" y="84"/>
                  </a:cubicBezTo>
                  <a:cubicBezTo>
                    <a:pt x="17" y="84"/>
                    <a:pt x="17" y="83"/>
                    <a:pt x="16" y="82"/>
                  </a:cubicBezTo>
                  <a:cubicBezTo>
                    <a:pt x="15" y="80"/>
                    <a:pt x="14" y="77"/>
                    <a:pt x="15" y="74"/>
                  </a:cubicBezTo>
                  <a:cubicBezTo>
                    <a:pt x="15" y="70"/>
                    <a:pt x="16" y="67"/>
                    <a:pt x="18" y="65"/>
                  </a:cubicBezTo>
                  <a:cubicBezTo>
                    <a:pt x="18" y="64"/>
                    <a:pt x="19" y="64"/>
                    <a:pt x="19" y="64"/>
                  </a:cubicBezTo>
                  <a:cubicBezTo>
                    <a:pt x="20" y="62"/>
                    <a:pt x="20" y="62"/>
                    <a:pt x="20" y="62"/>
                  </a:cubicBezTo>
                  <a:cubicBezTo>
                    <a:pt x="22" y="59"/>
                    <a:pt x="22" y="59"/>
                    <a:pt x="22" y="59"/>
                  </a:cubicBezTo>
                  <a:cubicBezTo>
                    <a:pt x="26" y="54"/>
                    <a:pt x="26" y="54"/>
                    <a:pt x="26" y="54"/>
                  </a:cubicBezTo>
                  <a:cubicBezTo>
                    <a:pt x="34" y="44"/>
                    <a:pt x="42" y="34"/>
                    <a:pt x="50" y="24"/>
                  </a:cubicBezTo>
                  <a:cubicBezTo>
                    <a:pt x="56" y="17"/>
                    <a:pt x="56" y="17"/>
                    <a:pt x="56" y="17"/>
                  </a:cubicBezTo>
                  <a:cubicBezTo>
                    <a:pt x="56" y="17"/>
                    <a:pt x="56" y="17"/>
                    <a:pt x="56" y="17"/>
                  </a:cubicBezTo>
                  <a:cubicBezTo>
                    <a:pt x="56" y="17"/>
                    <a:pt x="56" y="17"/>
                    <a:pt x="56" y="17"/>
                  </a:cubicBezTo>
                  <a:cubicBezTo>
                    <a:pt x="56" y="16"/>
                    <a:pt x="56" y="16"/>
                    <a:pt x="57" y="16"/>
                  </a:cubicBezTo>
                  <a:cubicBezTo>
                    <a:pt x="57" y="16"/>
                    <a:pt x="57" y="15"/>
                    <a:pt x="57" y="15"/>
                  </a:cubicBezTo>
                  <a:cubicBezTo>
                    <a:pt x="58" y="15"/>
                    <a:pt x="59" y="14"/>
                    <a:pt x="60" y="14"/>
                  </a:cubicBezTo>
                  <a:cubicBezTo>
                    <a:pt x="63" y="13"/>
                    <a:pt x="67" y="13"/>
                    <a:pt x="71" y="14"/>
                  </a:cubicBezTo>
                  <a:cubicBezTo>
                    <a:pt x="74" y="15"/>
                    <a:pt x="76" y="16"/>
                    <a:pt x="78" y="16"/>
                  </a:cubicBezTo>
                  <a:cubicBezTo>
                    <a:pt x="79" y="16"/>
                    <a:pt x="79" y="16"/>
                    <a:pt x="79" y="16"/>
                  </a:cubicBezTo>
                  <a:cubicBezTo>
                    <a:pt x="80" y="16"/>
                    <a:pt x="80" y="16"/>
                    <a:pt x="80" y="15"/>
                  </a:cubicBezTo>
                  <a:cubicBezTo>
                    <a:pt x="80" y="14"/>
                    <a:pt x="79" y="12"/>
                    <a:pt x="77" y="10"/>
                  </a:cubicBezTo>
                  <a:cubicBezTo>
                    <a:pt x="74" y="8"/>
                    <a:pt x="71" y="6"/>
                    <a:pt x="66" y="6"/>
                  </a:cubicBezTo>
                  <a:cubicBezTo>
                    <a:pt x="67" y="4"/>
                    <a:pt x="67" y="4"/>
                    <a:pt x="67" y="4"/>
                  </a:cubicBezTo>
                  <a:cubicBezTo>
                    <a:pt x="71" y="5"/>
                    <a:pt x="74" y="6"/>
                    <a:pt x="76" y="7"/>
                  </a:cubicBezTo>
                  <a:cubicBezTo>
                    <a:pt x="78" y="7"/>
                    <a:pt x="78" y="7"/>
                    <a:pt x="79" y="7"/>
                  </a:cubicBezTo>
                  <a:cubicBezTo>
                    <a:pt x="79" y="6"/>
                    <a:pt x="78" y="4"/>
                    <a:pt x="80" y="4"/>
                  </a:cubicBezTo>
                  <a:cubicBezTo>
                    <a:pt x="75" y="2"/>
                    <a:pt x="70" y="0"/>
                    <a:pt x="64" y="0"/>
                  </a:cubicBezTo>
                  <a:cubicBezTo>
                    <a:pt x="61" y="0"/>
                    <a:pt x="58" y="0"/>
                    <a:pt x="55" y="1"/>
                  </a:cubicBezTo>
                  <a:cubicBezTo>
                    <a:pt x="52" y="2"/>
                    <a:pt x="49" y="4"/>
                    <a:pt x="47" y="6"/>
                  </a:cubicBezTo>
                  <a:cubicBezTo>
                    <a:pt x="46" y="6"/>
                    <a:pt x="46" y="7"/>
                    <a:pt x="45" y="8"/>
                  </a:cubicBezTo>
                  <a:cubicBezTo>
                    <a:pt x="43" y="10"/>
                    <a:pt x="43" y="10"/>
                    <a:pt x="43" y="10"/>
                  </a:cubicBezTo>
                  <a:cubicBezTo>
                    <a:pt x="40" y="13"/>
                    <a:pt x="40" y="13"/>
                    <a:pt x="40" y="13"/>
                  </a:cubicBezTo>
                  <a:cubicBezTo>
                    <a:pt x="16" y="44"/>
                    <a:pt x="16" y="44"/>
                    <a:pt x="16" y="44"/>
                  </a:cubicBezTo>
                  <a:cubicBezTo>
                    <a:pt x="10" y="52"/>
                    <a:pt x="10" y="52"/>
                    <a:pt x="10" y="52"/>
                  </a:cubicBezTo>
                  <a:cubicBezTo>
                    <a:pt x="8" y="54"/>
                    <a:pt x="8" y="54"/>
                    <a:pt x="8" y="54"/>
                  </a:cubicBezTo>
                  <a:cubicBezTo>
                    <a:pt x="8" y="55"/>
                    <a:pt x="8" y="55"/>
                    <a:pt x="8" y="55"/>
                  </a:cubicBezTo>
                  <a:cubicBezTo>
                    <a:pt x="7" y="56"/>
                    <a:pt x="7" y="56"/>
                    <a:pt x="7" y="56"/>
                  </a:cubicBezTo>
                  <a:cubicBezTo>
                    <a:pt x="6" y="57"/>
                    <a:pt x="5" y="59"/>
                    <a:pt x="4" y="61"/>
                  </a:cubicBezTo>
                  <a:cubicBezTo>
                    <a:pt x="2" y="64"/>
                    <a:pt x="1" y="68"/>
                    <a:pt x="0" y="73"/>
                  </a:cubicBezTo>
                  <a:cubicBezTo>
                    <a:pt x="0" y="77"/>
                    <a:pt x="0" y="81"/>
                    <a:pt x="2" y="85"/>
                  </a:cubicBezTo>
                  <a:cubicBezTo>
                    <a:pt x="3" y="89"/>
                    <a:pt x="6" y="92"/>
                    <a:pt x="8" y="95"/>
                  </a:cubicBezTo>
                  <a:cubicBezTo>
                    <a:pt x="9" y="96"/>
                    <a:pt x="9" y="96"/>
                    <a:pt x="10" y="97"/>
                  </a:cubicBezTo>
                  <a:cubicBezTo>
                    <a:pt x="11" y="97"/>
                    <a:pt x="11" y="98"/>
                    <a:pt x="11" y="98"/>
                  </a:cubicBezTo>
                  <a:cubicBezTo>
                    <a:pt x="12" y="98"/>
                    <a:pt x="13" y="99"/>
                    <a:pt x="14" y="99"/>
                  </a:cubicBezTo>
                  <a:cubicBezTo>
                    <a:pt x="16" y="100"/>
                    <a:pt x="18" y="101"/>
                    <a:pt x="20" y="102"/>
                  </a:cubicBezTo>
                  <a:cubicBezTo>
                    <a:pt x="23" y="103"/>
                    <a:pt x="27" y="104"/>
                    <a:pt x="31" y="103"/>
                  </a:cubicBezTo>
                  <a:cubicBezTo>
                    <a:pt x="35" y="103"/>
                    <a:pt x="40" y="102"/>
                    <a:pt x="44" y="100"/>
                  </a:cubicBezTo>
                  <a:cubicBezTo>
                    <a:pt x="46" y="99"/>
                    <a:pt x="47" y="98"/>
                    <a:pt x="49" y="96"/>
                  </a:cubicBezTo>
                  <a:cubicBezTo>
                    <a:pt x="49" y="95"/>
                    <a:pt x="50" y="95"/>
                    <a:pt x="50" y="95"/>
                  </a:cubicBezTo>
                  <a:cubicBezTo>
                    <a:pt x="51" y="94"/>
                    <a:pt x="51" y="94"/>
                    <a:pt x="51" y="94"/>
                  </a:cubicBezTo>
                  <a:cubicBezTo>
                    <a:pt x="52" y="92"/>
                    <a:pt x="52" y="92"/>
                    <a:pt x="52" y="92"/>
                  </a:cubicBezTo>
                  <a:cubicBezTo>
                    <a:pt x="58" y="84"/>
                    <a:pt x="58" y="84"/>
                    <a:pt x="58" y="84"/>
                  </a:cubicBezTo>
                  <a:cubicBezTo>
                    <a:pt x="71" y="69"/>
                    <a:pt x="71" y="69"/>
                    <a:pt x="71" y="69"/>
                  </a:cubicBezTo>
                  <a:cubicBezTo>
                    <a:pt x="55" y="88"/>
                    <a:pt x="55" y="88"/>
                    <a:pt x="55" y="88"/>
                  </a:cubicBezTo>
                  <a:cubicBezTo>
                    <a:pt x="51" y="93"/>
                    <a:pt x="51" y="93"/>
                    <a:pt x="51" y="93"/>
                  </a:cubicBezTo>
                  <a:cubicBezTo>
                    <a:pt x="50" y="94"/>
                    <a:pt x="50" y="94"/>
                    <a:pt x="50" y="94"/>
                  </a:cubicBezTo>
                  <a:cubicBezTo>
                    <a:pt x="49" y="95"/>
                    <a:pt x="49" y="95"/>
                    <a:pt x="49" y="95"/>
                  </a:cubicBezTo>
                  <a:cubicBezTo>
                    <a:pt x="49" y="95"/>
                    <a:pt x="49" y="95"/>
                    <a:pt x="49" y="96"/>
                  </a:cubicBezTo>
                  <a:cubicBezTo>
                    <a:pt x="48" y="97"/>
                    <a:pt x="47" y="98"/>
                    <a:pt x="45" y="99"/>
                  </a:cubicBezTo>
                  <a:cubicBezTo>
                    <a:pt x="41" y="102"/>
                    <a:pt x="35" y="103"/>
                    <a:pt x="30" y="103"/>
                  </a:cubicBezTo>
                  <a:cubicBezTo>
                    <a:pt x="25" y="103"/>
                    <a:pt x="20" y="102"/>
                    <a:pt x="16" y="100"/>
                  </a:cubicBezTo>
                  <a:cubicBezTo>
                    <a:pt x="15" y="99"/>
                    <a:pt x="14" y="99"/>
                    <a:pt x="12" y="98"/>
                  </a:cubicBezTo>
                  <a:cubicBezTo>
                    <a:pt x="12" y="98"/>
                    <a:pt x="11" y="97"/>
                    <a:pt x="11" y="97"/>
                  </a:cubicBezTo>
                  <a:cubicBezTo>
                    <a:pt x="10" y="97"/>
                    <a:pt x="10" y="97"/>
                    <a:pt x="10" y="97"/>
                  </a:cubicBezTo>
                  <a:cubicBezTo>
                    <a:pt x="10" y="96"/>
                    <a:pt x="10" y="96"/>
                    <a:pt x="10" y="96"/>
                  </a:cubicBezTo>
                  <a:cubicBezTo>
                    <a:pt x="10" y="96"/>
                    <a:pt x="9" y="96"/>
                    <a:pt x="9" y="95"/>
                  </a:cubicBezTo>
                  <a:cubicBezTo>
                    <a:pt x="7" y="93"/>
                    <a:pt x="6" y="91"/>
                    <a:pt x="4" y="89"/>
                  </a:cubicBezTo>
                  <a:cubicBezTo>
                    <a:pt x="2" y="84"/>
                    <a:pt x="1" y="79"/>
                    <a:pt x="1" y="74"/>
                  </a:cubicBezTo>
                  <a:cubicBezTo>
                    <a:pt x="1" y="69"/>
                    <a:pt x="3" y="64"/>
                    <a:pt x="5" y="59"/>
                  </a:cubicBezTo>
                  <a:cubicBezTo>
                    <a:pt x="5" y="59"/>
                    <a:pt x="5" y="60"/>
                    <a:pt x="6" y="59"/>
                  </a:cubicBezTo>
                  <a:cubicBezTo>
                    <a:pt x="3" y="64"/>
                    <a:pt x="2" y="69"/>
                    <a:pt x="2" y="74"/>
                  </a:cubicBezTo>
                  <a:cubicBezTo>
                    <a:pt x="2" y="79"/>
                    <a:pt x="3" y="84"/>
                    <a:pt x="5" y="89"/>
                  </a:cubicBezTo>
                  <a:cubicBezTo>
                    <a:pt x="6" y="90"/>
                    <a:pt x="7" y="91"/>
                    <a:pt x="7" y="92"/>
                  </a:cubicBezTo>
                  <a:cubicBezTo>
                    <a:pt x="8" y="92"/>
                    <a:pt x="8" y="93"/>
                    <a:pt x="9" y="93"/>
                  </a:cubicBezTo>
                  <a:cubicBezTo>
                    <a:pt x="9" y="94"/>
                    <a:pt x="9" y="94"/>
                    <a:pt x="9" y="94"/>
                  </a:cubicBezTo>
                  <a:cubicBezTo>
                    <a:pt x="9" y="94"/>
                    <a:pt x="10" y="94"/>
                    <a:pt x="10" y="95"/>
                  </a:cubicBezTo>
                  <a:cubicBezTo>
                    <a:pt x="10" y="95"/>
                    <a:pt x="11" y="95"/>
                    <a:pt x="11" y="96"/>
                  </a:cubicBezTo>
                  <a:cubicBezTo>
                    <a:pt x="12" y="96"/>
                    <a:pt x="12" y="96"/>
                    <a:pt x="12" y="96"/>
                  </a:cubicBezTo>
                  <a:cubicBezTo>
                    <a:pt x="12" y="97"/>
                    <a:pt x="13" y="97"/>
                    <a:pt x="13" y="97"/>
                  </a:cubicBezTo>
                  <a:cubicBezTo>
                    <a:pt x="14" y="98"/>
                    <a:pt x="16" y="99"/>
                    <a:pt x="17" y="99"/>
                  </a:cubicBezTo>
                  <a:cubicBezTo>
                    <a:pt x="21" y="101"/>
                    <a:pt x="26" y="102"/>
                    <a:pt x="31" y="102"/>
                  </a:cubicBezTo>
                  <a:cubicBezTo>
                    <a:pt x="36" y="102"/>
                    <a:pt x="41" y="101"/>
                    <a:pt x="46" y="97"/>
                  </a:cubicBezTo>
                  <a:cubicBezTo>
                    <a:pt x="47" y="96"/>
                    <a:pt x="48" y="96"/>
                    <a:pt x="49" y="94"/>
                  </a:cubicBezTo>
                  <a:cubicBezTo>
                    <a:pt x="51" y="92"/>
                    <a:pt x="51" y="92"/>
                    <a:pt x="51" y="92"/>
                  </a:cubicBezTo>
                  <a:cubicBezTo>
                    <a:pt x="55" y="87"/>
                    <a:pt x="55" y="87"/>
                    <a:pt x="55" y="87"/>
                  </a:cubicBezTo>
                  <a:cubicBezTo>
                    <a:pt x="60" y="81"/>
                    <a:pt x="66" y="74"/>
                    <a:pt x="71" y="68"/>
                  </a:cubicBezTo>
                  <a:cubicBezTo>
                    <a:pt x="72" y="68"/>
                    <a:pt x="72" y="68"/>
                    <a:pt x="72" y="68"/>
                  </a:cubicBezTo>
                  <a:cubicBezTo>
                    <a:pt x="83" y="55"/>
                    <a:pt x="83" y="55"/>
                    <a:pt x="83" y="55"/>
                  </a:cubicBezTo>
                  <a:cubicBezTo>
                    <a:pt x="86" y="51"/>
                    <a:pt x="86" y="51"/>
                    <a:pt x="86" y="51"/>
                  </a:cubicBezTo>
                  <a:cubicBezTo>
                    <a:pt x="88" y="49"/>
                    <a:pt x="88" y="49"/>
                    <a:pt x="88" y="49"/>
                  </a:cubicBezTo>
                  <a:cubicBezTo>
                    <a:pt x="88" y="48"/>
                    <a:pt x="88" y="48"/>
                    <a:pt x="88" y="48"/>
                  </a:cubicBezTo>
                  <a:cubicBezTo>
                    <a:pt x="89" y="48"/>
                    <a:pt x="89" y="48"/>
                    <a:pt x="89" y="47"/>
                  </a:cubicBezTo>
                  <a:cubicBezTo>
                    <a:pt x="92" y="44"/>
                    <a:pt x="93" y="41"/>
                    <a:pt x="95" y="37"/>
                  </a:cubicBezTo>
                  <a:cubicBezTo>
                    <a:pt x="97" y="31"/>
                    <a:pt x="96" y="25"/>
                    <a:pt x="94" y="20"/>
                  </a:cubicBezTo>
                  <a:cubicBezTo>
                    <a:pt x="95" y="26"/>
                    <a:pt x="94" y="32"/>
                    <a:pt x="92" y="37"/>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38" name="Freeform 28"/>
            <p:cNvSpPr/>
            <p:nvPr/>
          </p:nvSpPr>
          <p:spPr bwMode="auto">
            <a:xfrm>
              <a:off x="5175251" y="1671638"/>
              <a:ext cx="4763"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39" name="Freeform 29"/>
            <p:cNvSpPr/>
            <p:nvPr/>
          </p:nvSpPr>
          <p:spPr bwMode="auto">
            <a:xfrm>
              <a:off x="5160963" y="1660526"/>
              <a:ext cx="3175" cy="3175"/>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0" y="0"/>
                    <a:pt x="0" y="0"/>
                  </a:cubicBezTo>
                  <a:cubicBezTo>
                    <a:pt x="0" y="0"/>
                    <a:pt x="0" y="0"/>
                    <a:pt x="0" y="0"/>
                  </a:cubicBezTo>
                  <a:cubicBezTo>
                    <a:pt x="1" y="0"/>
                    <a:pt x="1" y="1"/>
                    <a:pt x="1" y="1"/>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40" name="Freeform 30"/>
            <p:cNvSpPr/>
            <p:nvPr/>
          </p:nvSpPr>
          <p:spPr bwMode="auto">
            <a:xfrm>
              <a:off x="5180013" y="1674813"/>
              <a:ext cx="11113" cy="4763"/>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1"/>
                    <a:pt x="2" y="1"/>
                    <a:pt x="3" y="1"/>
                  </a:cubicBezTo>
                  <a:cubicBezTo>
                    <a:pt x="2" y="1"/>
                    <a:pt x="1"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41" name="Freeform 31"/>
            <p:cNvSpPr/>
            <p:nvPr/>
          </p:nvSpPr>
          <p:spPr bwMode="auto">
            <a:xfrm>
              <a:off x="5164138" y="1663701"/>
              <a:ext cx="7938" cy="4763"/>
            </a:xfrm>
            <a:custGeom>
              <a:avLst/>
              <a:gdLst>
                <a:gd name="T0" fmla="*/ 2 w 2"/>
                <a:gd name="T1" fmla="*/ 1 h 1"/>
                <a:gd name="T2" fmla="*/ 0 w 2"/>
                <a:gd name="T3" fmla="*/ 0 h 1"/>
                <a:gd name="T4" fmla="*/ 1 w 2"/>
                <a:gd name="T5" fmla="*/ 1 h 1"/>
                <a:gd name="T6" fmla="*/ 2 w 2"/>
                <a:gd name="T7" fmla="*/ 1 h 1"/>
              </a:gdLst>
              <a:ahLst/>
              <a:cxnLst>
                <a:cxn ang="0">
                  <a:pos x="T0" y="T1"/>
                </a:cxn>
                <a:cxn ang="0">
                  <a:pos x="T2" y="T3"/>
                </a:cxn>
                <a:cxn ang="0">
                  <a:pos x="T4" y="T5"/>
                </a:cxn>
                <a:cxn ang="0">
                  <a:pos x="T6" y="T7"/>
                </a:cxn>
              </a:cxnLst>
              <a:rect l="0" t="0" r="r" b="b"/>
              <a:pathLst>
                <a:path w="2" h="1">
                  <a:moveTo>
                    <a:pt x="2" y="1"/>
                  </a:moveTo>
                  <a:cubicBezTo>
                    <a:pt x="1" y="1"/>
                    <a:pt x="0" y="0"/>
                    <a:pt x="0" y="0"/>
                  </a:cubicBezTo>
                  <a:cubicBezTo>
                    <a:pt x="0" y="0"/>
                    <a:pt x="0" y="0"/>
                    <a:pt x="1" y="1"/>
                  </a:cubicBezTo>
                  <a:cubicBezTo>
                    <a:pt x="1" y="1"/>
                    <a:pt x="1" y="1"/>
                    <a:pt x="2" y="1"/>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42" name="Freeform 32"/>
            <p:cNvSpPr/>
            <p:nvPr/>
          </p:nvSpPr>
          <p:spPr bwMode="auto">
            <a:xfrm>
              <a:off x="5172076" y="1668463"/>
              <a:ext cx="3175"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43" name="Freeform 33"/>
            <p:cNvSpPr/>
            <p:nvPr/>
          </p:nvSpPr>
          <p:spPr bwMode="auto">
            <a:xfrm>
              <a:off x="4987926" y="1292226"/>
              <a:ext cx="360363" cy="398463"/>
            </a:xfrm>
            <a:custGeom>
              <a:avLst/>
              <a:gdLst>
                <a:gd name="T0" fmla="*/ 38 w 96"/>
                <a:gd name="T1" fmla="*/ 88 h 106"/>
                <a:gd name="T2" fmla="*/ 46 w 96"/>
                <a:gd name="T3" fmla="*/ 98 h 106"/>
                <a:gd name="T4" fmla="*/ 42 w 96"/>
                <a:gd name="T5" fmla="*/ 93 h 106"/>
                <a:gd name="T6" fmla="*/ 12 w 96"/>
                <a:gd name="T7" fmla="*/ 55 h 106"/>
                <a:gd name="T8" fmla="*/ 0 w 96"/>
                <a:gd name="T9" fmla="*/ 29 h 106"/>
                <a:gd name="T10" fmla="*/ 6 w 96"/>
                <a:gd name="T11" fmla="*/ 14 h 106"/>
                <a:gd name="T12" fmla="*/ 5 w 96"/>
                <a:gd name="T13" fmla="*/ 43 h 106"/>
                <a:gd name="T14" fmla="*/ 20 w 96"/>
                <a:gd name="T15" fmla="*/ 64 h 106"/>
                <a:gd name="T16" fmla="*/ 45 w 96"/>
                <a:gd name="T17" fmla="*/ 96 h 106"/>
                <a:gd name="T18" fmla="*/ 48 w 96"/>
                <a:gd name="T19" fmla="*/ 99 h 106"/>
                <a:gd name="T20" fmla="*/ 67 w 96"/>
                <a:gd name="T21" fmla="*/ 106 h 106"/>
                <a:gd name="T22" fmla="*/ 86 w 96"/>
                <a:gd name="T23" fmla="*/ 98 h 106"/>
                <a:gd name="T24" fmla="*/ 95 w 96"/>
                <a:gd name="T25" fmla="*/ 86 h 106"/>
                <a:gd name="T26" fmla="*/ 92 w 96"/>
                <a:gd name="T27" fmla="*/ 86 h 106"/>
                <a:gd name="T28" fmla="*/ 81 w 96"/>
                <a:gd name="T29" fmla="*/ 99 h 106"/>
                <a:gd name="T30" fmla="*/ 49 w 96"/>
                <a:gd name="T31" fmla="*/ 97 h 106"/>
                <a:gd name="T32" fmla="*/ 40 w 96"/>
                <a:gd name="T33" fmla="*/ 86 h 106"/>
                <a:gd name="T34" fmla="*/ 44 w 96"/>
                <a:gd name="T35" fmla="*/ 91 h 106"/>
                <a:gd name="T36" fmla="*/ 50 w 96"/>
                <a:gd name="T37" fmla="*/ 98 h 106"/>
                <a:gd name="T38" fmla="*/ 78 w 96"/>
                <a:gd name="T39" fmla="*/ 101 h 106"/>
                <a:gd name="T40" fmla="*/ 92 w 96"/>
                <a:gd name="T41" fmla="*/ 69 h 106"/>
                <a:gd name="T42" fmla="*/ 83 w 96"/>
                <a:gd name="T43" fmla="*/ 59 h 106"/>
                <a:gd name="T44" fmla="*/ 86 w 96"/>
                <a:gd name="T45" fmla="*/ 70 h 106"/>
                <a:gd name="T46" fmla="*/ 85 w 96"/>
                <a:gd name="T47" fmla="*/ 82 h 106"/>
                <a:gd name="T48" fmla="*/ 57 w 96"/>
                <a:gd name="T49" fmla="*/ 93 h 106"/>
                <a:gd name="T50" fmla="*/ 53 w 96"/>
                <a:gd name="T51" fmla="*/ 90 h 106"/>
                <a:gd name="T52" fmla="*/ 28 w 96"/>
                <a:gd name="T53" fmla="*/ 57 h 106"/>
                <a:gd name="T54" fmla="*/ 54 w 96"/>
                <a:gd name="T55" fmla="*/ 91 h 106"/>
                <a:gd name="T56" fmla="*/ 62 w 96"/>
                <a:gd name="T57" fmla="*/ 95 h 106"/>
                <a:gd name="T58" fmla="*/ 84 w 96"/>
                <a:gd name="T59" fmla="*/ 72 h 106"/>
                <a:gd name="T60" fmla="*/ 79 w 96"/>
                <a:gd name="T61" fmla="*/ 87 h 106"/>
                <a:gd name="T62" fmla="*/ 72 w 96"/>
                <a:gd name="T63" fmla="*/ 92 h 106"/>
                <a:gd name="T64" fmla="*/ 56 w 96"/>
                <a:gd name="T65" fmla="*/ 89 h 106"/>
                <a:gd name="T66" fmla="*/ 23 w 96"/>
                <a:gd name="T67" fmla="*/ 47 h 106"/>
                <a:gd name="T68" fmla="*/ 18 w 96"/>
                <a:gd name="T69" fmla="*/ 40 h 106"/>
                <a:gd name="T70" fmla="*/ 17 w 96"/>
                <a:gd name="T71" fmla="*/ 21 h 106"/>
                <a:gd name="T72" fmla="*/ 21 w 96"/>
                <a:gd name="T73" fmla="*/ 18 h 106"/>
                <a:gd name="T74" fmla="*/ 37 w 96"/>
                <a:gd name="T75" fmla="*/ 17 h 106"/>
                <a:gd name="T76" fmla="*/ 39 w 96"/>
                <a:gd name="T77" fmla="*/ 19 h 106"/>
                <a:gd name="T78" fmla="*/ 70 w 96"/>
                <a:gd name="T79" fmla="*/ 57 h 106"/>
                <a:gd name="T80" fmla="*/ 83 w 96"/>
                <a:gd name="T81" fmla="*/ 53 h 106"/>
                <a:gd name="T82" fmla="*/ 55 w 96"/>
                <a:gd name="T83" fmla="*/ 16 h 106"/>
                <a:gd name="T84" fmla="*/ 48 w 96"/>
                <a:gd name="T85" fmla="*/ 7 h 106"/>
                <a:gd name="T86" fmla="*/ 12 w 96"/>
                <a:gd name="T87" fmla="*/ 6 h 106"/>
                <a:gd name="T88" fmla="*/ 7 w 96"/>
                <a:gd name="T89" fmla="*/ 10 h 106"/>
                <a:gd name="T90" fmla="*/ 2 w 96"/>
                <a:gd name="T91" fmla="*/ 4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6" h="106">
                  <a:moveTo>
                    <a:pt x="14" y="58"/>
                  </a:moveTo>
                  <a:cubicBezTo>
                    <a:pt x="26" y="73"/>
                    <a:pt x="26" y="73"/>
                    <a:pt x="26" y="73"/>
                  </a:cubicBezTo>
                  <a:cubicBezTo>
                    <a:pt x="38" y="88"/>
                    <a:pt x="38" y="88"/>
                    <a:pt x="38" y="88"/>
                  </a:cubicBezTo>
                  <a:cubicBezTo>
                    <a:pt x="44" y="95"/>
                    <a:pt x="44" y="95"/>
                    <a:pt x="44" y="95"/>
                  </a:cubicBezTo>
                  <a:cubicBezTo>
                    <a:pt x="45" y="97"/>
                    <a:pt x="45" y="97"/>
                    <a:pt x="45" y="97"/>
                  </a:cubicBezTo>
                  <a:cubicBezTo>
                    <a:pt x="46" y="97"/>
                    <a:pt x="46" y="98"/>
                    <a:pt x="46" y="98"/>
                  </a:cubicBezTo>
                  <a:cubicBezTo>
                    <a:pt x="46" y="98"/>
                    <a:pt x="45" y="97"/>
                    <a:pt x="45" y="97"/>
                  </a:cubicBezTo>
                  <a:cubicBezTo>
                    <a:pt x="44" y="95"/>
                    <a:pt x="44" y="95"/>
                    <a:pt x="44" y="95"/>
                  </a:cubicBezTo>
                  <a:cubicBezTo>
                    <a:pt x="42" y="93"/>
                    <a:pt x="42" y="93"/>
                    <a:pt x="42" y="93"/>
                  </a:cubicBezTo>
                  <a:cubicBezTo>
                    <a:pt x="35" y="83"/>
                    <a:pt x="35" y="83"/>
                    <a:pt x="35" y="83"/>
                  </a:cubicBezTo>
                  <a:cubicBezTo>
                    <a:pt x="19" y="64"/>
                    <a:pt x="19" y="64"/>
                    <a:pt x="19" y="64"/>
                  </a:cubicBezTo>
                  <a:cubicBezTo>
                    <a:pt x="12" y="55"/>
                    <a:pt x="12" y="55"/>
                    <a:pt x="12" y="55"/>
                  </a:cubicBezTo>
                  <a:cubicBezTo>
                    <a:pt x="8" y="50"/>
                    <a:pt x="8" y="50"/>
                    <a:pt x="8" y="50"/>
                  </a:cubicBezTo>
                  <a:cubicBezTo>
                    <a:pt x="6" y="48"/>
                    <a:pt x="5" y="46"/>
                    <a:pt x="4" y="44"/>
                  </a:cubicBezTo>
                  <a:cubicBezTo>
                    <a:pt x="2" y="39"/>
                    <a:pt x="0" y="34"/>
                    <a:pt x="0" y="29"/>
                  </a:cubicBezTo>
                  <a:cubicBezTo>
                    <a:pt x="0" y="27"/>
                    <a:pt x="0" y="24"/>
                    <a:pt x="1" y="21"/>
                  </a:cubicBezTo>
                  <a:cubicBezTo>
                    <a:pt x="2" y="18"/>
                    <a:pt x="3" y="16"/>
                    <a:pt x="5" y="13"/>
                  </a:cubicBezTo>
                  <a:cubicBezTo>
                    <a:pt x="5" y="14"/>
                    <a:pt x="4" y="15"/>
                    <a:pt x="6" y="14"/>
                  </a:cubicBezTo>
                  <a:cubicBezTo>
                    <a:pt x="4" y="16"/>
                    <a:pt x="3" y="18"/>
                    <a:pt x="2" y="21"/>
                  </a:cubicBezTo>
                  <a:cubicBezTo>
                    <a:pt x="1" y="24"/>
                    <a:pt x="1" y="27"/>
                    <a:pt x="1" y="29"/>
                  </a:cubicBezTo>
                  <a:cubicBezTo>
                    <a:pt x="1" y="34"/>
                    <a:pt x="3" y="39"/>
                    <a:pt x="5" y="43"/>
                  </a:cubicBezTo>
                  <a:cubicBezTo>
                    <a:pt x="6" y="46"/>
                    <a:pt x="7" y="48"/>
                    <a:pt x="9" y="50"/>
                  </a:cubicBezTo>
                  <a:cubicBezTo>
                    <a:pt x="13" y="54"/>
                    <a:pt x="13" y="54"/>
                    <a:pt x="13" y="54"/>
                  </a:cubicBezTo>
                  <a:cubicBezTo>
                    <a:pt x="20" y="64"/>
                    <a:pt x="20" y="64"/>
                    <a:pt x="20" y="64"/>
                  </a:cubicBezTo>
                  <a:cubicBezTo>
                    <a:pt x="25" y="71"/>
                    <a:pt x="30" y="77"/>
                    <a:pt x="36" y="84"/>
                  </a:cubicBezTo>
                  <a:cubicBezTo>
                    <a:pt x="38" y="87"/>
                    <a:pt x="41" y="90"/>
                    <a:pt x="43" y="93"/>
                  </a:cubicBezTo>
                  <a:cubicBezTo>
                    <a:pt x="45" y="96"/>
                    <a:pt x="45" y="96"/>
                    <a:pt x="45" y="96"/>
                  </a:cubicBezTo>
                  <a:cubicBezTo>
                    <a:pt x="46" y="96"/>
                    <a:pt x="46" y="96"/>
                    <a:pt x="46" y="96"/>
                  </a:cubicBezTo>
                  <a:cubicBezTo>
                    <a:pt x="46" y="97"/>
                    <a:pt x="47" y="97"/>
                    <a:pt x="47" y="97"/>
                  </a:cubicBezTo>
                  <a:cubicBezTo>
                    <a:pt x="47" y="98"/>
                    <a:pt x="48" y="98"/>
                    <a:pt x="48" y="99"/>
                  </a:cubicBezTo>
                  <a:cubicBezTo>
                    <a:pt x="51" y="101"/>
                    <a:pt x="53" y="102"/>
                    <a:pt x="56" y="103"/>
                  </a:cubicBezTo>
                  <a:cubicBezTo>
                    <a:pt x="55" y="104"/>
                    <a:pt x="55" y="104"/>
                    <a:pt x="55" y="104"/>
                  </a:cubicBezTo>
                  <a:cubicBezTo>
                    <a:pt x="59" y="106"/>
                    <a:pt x="63" y="106"/>
                    <a:pt x="67" y="106"/>
                  </a:cubicBezTo>
                  <a:cubicBezTo>
                    <a:pt x="71" y="106"/>
                    <a:pt x="75" y="105"/>
                    <a:pt x="78" y="103"/>
                  </a:cubicBezTo>
                  <a:cubicBezTo>
                    <a:pt x="80" y="102"/>
                    <a:pt x="82" y="101"/>
                    <a:pt x="84" y="100"/>
                  </a:cubicBezTo>
                  <a:cubicBezTo>
                    <a:pt x="84" y="100"/>
                    <a:pt x="85" y="99"/>
                    <a:pt x="86" y="98"/>
                  </a:cubicBezTo>
                  <a:cubicBezTo>
                    <a:pt x="86" y="98"/>
                    <a:pt x="87" y="98"/>
                    <a:pt x="87" y="97"/>
                  </a:cubicBezTo>
                  <a:cubicBezTo>
                    <a:pt x="88" y="97"/>
                    <a:pt x="88" y="97"/>
                    <a:pt x="88" y="96"/>
                  </a:cubicBezTo>
                  <a:cubicBezTo>
                    <a:pt x="91" y="93"/>
                    <a:pt x="93" y="90"/>
                    <a:pt x="95" y="86"/>
                  </a:cubicBezTo>
                  <a:cubicBezTo>
                    <a:pt x="96" y="82"/>
                    <a:pt x="96" y="79"/>
                    <a:pt x="95" y="76"/>
                  </a:cubicBezTo>
                  <a:cubicBezTo>
                    <a:pt x="95" y="73"/>
                    <a:pt x="94" y="71"/>
                    <a:pt x="93" y="69"/>
                  </a:cubicBezTo>
                  <a:cubicBezTo>
                    <a:pt x="95" y="74"/>
                    <a:pt x="95" y="80"/>
                    <a:pt x="92" y="86"/>
                  </a:cubicBezTo>
                  <a:cubicBezTo>
                    <a:pt x="91" y="89"/>
                    <a:pt x="90" y="91"/>
                    <a:pt x="88" y="93"/>
                  </a:cubicBezTo>
                  <a:cubicBezTo>
                    <a:pt x="87" y="94"/>
                    <a:pt x="86" y="95"/>
                    <a:pt x="85" y="96"/>
                  </a:cubicBezTo>
                  <a:cubicBezTo>
                    <a:pt x="84" y="97"/>
                    <a:pt x="83" y="98"/>
                    <a:pt x="81" y="99"/>
                  </a:cubicBezTo>
                  <a:cubicBezTo>
                    <a:pt x="76" y="102"/>
                    <a:pt x="71" y="103"/>
                    <a:pt x="65" y="103"/>
                  </a:cubicBezTo>
                  <a:cubicBezTo>
                    <a:pt x="62" y="103"/>
                    <a:pt x="60" y="103"/>
                    <a:pt x="57" y="102"/>
                  </a:cubicBezTo>
                  <a:cubicBezTo>
                    <a:pt x="54" y="101"/>
                    <a:pt x="51" y="100"/>
                    <a:pt x="49" y="97"/>
                  </a:cubicBezTo>
                  <a:cubicBezTo>
                    <a:pt x="48" y="96"/>
                    <a:pt x="47" y="95"/>
                    <a:pt x="46" y="94"/>
                  </a:cubicBezTo>
                  <a:cubicBezTo>
                    <a:pt x="44" y="91"/>
                    <a:pt x="44" y="91"/>
                    <a:pt x="44" y="91"/>
                  </a:cubicBezTo>
                  <a:cubicBezTo>
                    <a:pt x="40" y="86"/>
                    <a:pt x="40" y="86"/>
                    <a:pt x="40" y="86"/>
                  </a:cubicBezTo>
                  <a:cubicBezTo>
                    <a:pt x="31" y="74"/>
                    <a:pt x="31" y="74"/>
                    <a:pt x="31" y="74"/>
                  </a:cubicBezTo>
                  <a:cubicBezTo>
                    <a:pt x="13" y="52"/>
                    <a:pt x="13" y="52"/>
                    <a:pt x="13" y="52"/>
                  </a:cubicBezTo>
                  <a:cubicBezTo>
                    <a:pt x="23" y="64"/>
                    <a:pt x="35" y="78"/>
                    <a:pt x="44" y="91"/>
                  </a:cubicBezTo>
                  <a:cubicBezTo>
                    <a:pt x="47" y="94"/>
                    <a:pt x="47" y="94"/>
                    <a:pt x="47" y="94"/>
                  </a:cubicBezTo>
                  <a:cubicBezTo>
                    <a:pt x="47" y="95"/>
                    <a:pt x="48" y="96"/>
                    <a:pt x="48" y="96"/>
                  </a:cubicBezTo>
                  <a:cubicBezTo>
                    <a:pt x="49" y="97"/>
                    <a:pt x="49" y="98"/>
                    <a:pt x="50" y="98"/>
                  </a:cubicBezTo>
                  <a:cubicBezTo>
                    <a:pt x="53" y="100"/>
                    <a:pt x="56" y="102"/>
                    <a:pt x="59" y="103"/>
                  </a:cubicBezTo>
                  <a:cubicBezTo>
                    <a:pt x="63" y="103"/>
                    <a:pt x="66" y="103"/>
                    <a:pt x="69" y="103"/>
                  </a:cubicBezTo>
                  <a:cubicBezTo>
                    <a:pt x="72" y="103"/>
                    <a:pt x="75" y="102"/>
                    <a:pt x="78" y="101"/>
                  </a:cubicBezTo>
                  <a:cubicBezTo>
                    <a:pt x="81" y="99"/>
                    <a:pt x="83" y="97"/>
                    <a:pt x="86" y="95"/>
                  </a:cubicBezTo>
                  <a:cubicBezTo>
                    <a:pt x="88" y="93"/>
                    <a:pt x="90" y="90"/>
                    <a:pt x="91" y="87"/>
                  </a:cubicBezTo>
                  <a:cubicBezTo>
                    <a:pt x="94" y="81"/>
                    <a:pt x="94" y="75"/>
                    <a:pt x="92" y="69"/>
                  </a:cubicBezTo>
                  <a:cubicBezTo>
                    <a:pt x="92" y="68"/>
                    <a:pt x="91" y="66"/>
                    <a:pt x="91" y="65"/>
                  </a:cubicBezTo>
                  <a:cubicBezTo>
                    <a:pt x="90" y="64"/>
                    <a:pt x="89" y="62"/>
                    <a:pt x="88" y="61"/>
                  </a:cubicBezTo>
                  <a:cubicBezTo>
                    <a:pt x="86" y="60"/>
                    <a:pt x="84" y="59"/>
                    <a:pt x="83" y="59"/>
                  </a:cubicBezTo>
                  <a:cubicBezTo>
                    <a:pt x="83" y="60"/>
                    <a:pt x="83" y="60"/>
                    <a:pt x="83" y="61"/>
                  </a:cubicBezTo>
                  <a:cubicBezTo>
                    <a:pt x="83" y="62"/>
                    <a:pt x="84" y="64"/>
                    <a:pt x="84" y="66"/>
                  </a:cubicBezTo>
                  <a:cubicBezTo>
                    <a:pt x="85" y="67"/>
                    <a:pt x="86" y="69"/>
                    <a:pt x="86" y="70"/>
                  </a:cubicBezTo>
                  <a:cubicBezTo>
                    <a:pt x="87" y="71"/>
                    <a:pt x="87" y="72"/>
                    <a:pt x="87" y="72"/>
                  </a:cubicBezTo>
                  <a:cubicBezTo>
                    <a:pt x="86" y="73"/>
                    <a:pt x="86" y="73"/>
                    <a:pt x="85" y="73"/>
                  </a:cubicBezTo>
                  <a:cubicBezTo>
                    <a:pt x="86" y="76"/>
                    <a:pt x="86" y="79"/>
                    <a:pt x="85" y="82"/>
                  </a:cubicBezTo>
                  <a:cubicBezTo>
                    <a:pt x="84" y="85"/>
                    <a:pt x="82" y="88"/>
                    <a:pt x="80" y="90"/>
                  </a:cubicBezTo>
                  <a:cubicBezTo>
                    <a:pt x="75" y="94"/>
                    <a:pt x="68" y="96"/>
                    <a:pt x="62" y="95"/>
                  </a:cubicBezTo>
                  <a:cubicBezTo>
                    <a:pt x="60" y="95"/>
                    <a:pt x="58" y="94"/>
                    <a:pt x="57" y="93"/>
                  </a:cubicBezTo>
                  <a:cubicBezTo>
                    <a:pt x="56" y="93"/>
                    <a:pt x="55" y="92"/>
                    <a:pt x="55" y="92"/>
                  </a:cubicBezTo>
                  <a:cubicBezTo>
                    <a:pt x="54" y="91"/>
                    <a:pt x="54" y="91"/>
                    <a:pt x="54" y="91"/>
                  </a:cubicBezTo>
                  <a:cubicBezTo>
                    <a:pt x="54" y="90"/>
                    <a:pt x="53" y="90"/>
                    <a:pt x="53" y="90"/>
                  </a:cubicBezTo>
                  <a:cubicBezTo>
                    <a:pt x="53" y="89"/>
                    <a:pt x="53" y="89"/>
                    <a:pt x="53" y="89"/>
                  </a:cubicBezTo>
                  <a:cubicBezTo>
                    <a:pt x="44" y="79"/>
                    <a:pt x="44" y="79"/>
                    <a:pt x="44" y="79"/>
                  </a:cubicBezTo>
                  <a:cubicBezTo>
                    <a:pt x="39" y="71"/>
                    <a:pt x="33" y="64"/>
                    <a:pt x="28" y="57"/>
                  </a:cubicBezTo>
                  <a:cubicBezTo>
                    <a:pt x="34" y="64"/>
                    <a:pt x="39" y="72"/>
                    <a:pt x="45" y="79"/>
                  </a:cubicBezTo>
                  <a:cubicBezTo>
                    <a:pt x="53" y="89"/>
                    <a:pt x="53" y="89"/>
                    <a:pt x="53" y="89"/>
                  </a:cubicBezTo>
                  <a:cubicBezTo>
                    <a:pt x="53" y="90"/>
                    <a:pt x="54" y="90"/>
                    <a:pt x="54" y="91"/>
                  </a:cubicBezTo>
                  <a:cubicBezTo>
                    <a:pt x="54" y="91"/>
                    <a:pt x="54" y="91"/>
                    <a:pt x="55" y="92"/>
                  </a:cubicBezTo>
                  <a:cubicBezTo>
                    <a:pt x="55" y="92"/>
                    <a:pt x="56" y="93"/>
                    <a:pt x="57" y="93"/>
                  </a:cubicBezTo>
                  <a:cubicBezTo>
                    <a:pt x="58" y="94"/>
                    <a:pt x="60" y="95"/>
                    <a:pt x="62" y="95"/>
                  </a:cubicBezTo>
                  <a:cubicBezTo>
                    <a:pt x="68" y="96"/>
                    <a:pt x="75" y="94"/>
                    <a:pt x="79" y="90"/>
                  </a:cubicBezTo>
                  <a:cubicBezTo>
                    <a:pt x="82" y="87"/>
                    <a:pt x="83" y="85"/>
                    <a:pt x="84" y="82"/>
                  </a:cubicBezTo>
                  <a:cubicBezTo>
                    <a:pt x="85" y="79"/>
                    <a:pt x="85" y="76"/>
                    <a:pt x="84" y="72"/>
                  </a:cubicBezTo>
                  <a:cubicBezTo>
                    <a:pt x="83" y="72"/>
                    <a:pt x="83" y="72"/>
                    <a:pt x="83" y="75"/>
                  </a:cubicBezTo>
                  <a:cubicBezTo>
                    <a:pt x="83" y="77"/>
                    <a:pt x="83" y="81"/>
                    <a:pt x="81" y="84"/>
                  </a:cubicBezTo>
                  <a:cubicBezTo>
                    <a:pt x="80" y="85"/>
                    <a:pt x="80" y="86"/>
                    <a:pt x="79" y="87"/>
                  </a:cubicBezTo>
                  <a:cubicBezTo>
                    <a:pt x="79" y="88"/>
                    <a:pt x="78" y="88"/>
                    <a:pt x="78" y="88"/>
                  </a:cubicBezTo>
                  <a:cubicBezTo>
                    <a:pt x="78" y="89"/>
                    <a:pt x="77" y="89"/>
                    <a:pt x="77" y="89"/>
                  </a:cubicBezTo>
                  <a:cubicBezTo>
                    <a:pt x="75" y="91"/>
                    <a:pt x="73" y="92"/>
                    <a:pt x="72" y="92"/>
                  </a:cubicBezTo>
                  <a:cubicBezTo>
                    <a:pt x="69" y="93"/>
                    <a:pt x="67" y="93"/>
                    <a:pt x="64" y="93"/>
                  </a:cubicBezTo>
                  <a:cubicBezTo>
                    <a:pt x="62" y="93"/>
                    <a:pt x="60" y="92"/>
                    <a:pt x="58" y="91"/>
                  </a:cubicBezTo>
                  <a:cubicBezTo>
                    <a:pt x="57" y="90"/>
                    <a:pt x="56" y="90"/>
                    <a:pt x="56" y="89"/>
                  </a:cubicBezTo>
                  <a:cubicBezTo>
                    <a:pt x="53" y="85"/>
                    <a:pt x="53" y="85"/>
                    <a:pt x="53" y="85"/>
                  </a:cubicBezTo>
                  <a:cubicBezTo>
                    <a:pt x="47" y="78"/>
                    <a:pt x="47" y="78"/>
                    <a:pt x="47" y="78"/>
                  </a:cubicBezTo>
                  <a:cubicBezTo>
                    <a:pt x="39" y="67"/>
                    <a:pt x="31" y="57"/>
                    <a:pt x="23" y="47"/>
                  </a:cubicBezTo>
                  <a:cubicBezTo>
                    <a:pt x="19" y="42"/>
                    <a:pt x="19" y="42"/>
                    <a:pt x="19" y="42"/>
                  </a:cubicBezTo>
                  <a:cubicBezTo>
                    <a:pt x="19" y="41"/>
                    <a:pt x="18" y="41"/>
                    <a:pt x="18" y="41"/>
                  </a:cubicBezTo>
                  <a:cubicBezTo>
                    <a:pt x="18" y="40"/>
                    <a:pt x="18" y="40"/>
                    <a:pt x="18" y="40"/>
                  </a:cubicBezTo>
                  <a:cubicBezTo>
                    <a:pt x="17" y="39"/>
                    <a:pt x="17" y="38"/>
                    <a:pt x="16" y="37"/>
                  </a:cubicBezTo>
                  <a:cubicBezTo>
                    <a:pt x="15" y="34"/>
                    <a:pt x="14" y="31"/>
                    <a:pt x="14" y="28"/>
                  </a:cubicBezTo>
                  <a:cubicBezTo>
                    <a:pt x="14" y="25"/>
                    <a:pt x="15" y="23"/>
                    <a:pt x="17" y="21"/>
                  </a:cubicBezTo>
                  <a:cubicBezTo>
                    <a:pt x="17" y="21"/>
                    <a:pt x="17" y="20"/>
                    <a:pt x="18" y="20"/>
                  </a:cubicBezTo>
                  <a:cubicBezTo>
                    <a:pt x="18" y="20"/>
                    <a:pt x="18" y="20"/>
                    <a:pt x="19" y="19"/>
                  </a:cubicBezTo>
                  <a:cubicBezTo>
                    <a:pt x="19" y="19"/>
                    <a:pt x="20" y="18"/>
                    <a:pt x="21" y="18"/>
                  </a:cubicBezTo>
                  <a:cubicBezTo>
                    <a:pt x="22" y="17"/>
                    <a:pt x="24" y="16"/>
                    <a:pt x="26" y="16"/>
                  </a:cubicBezTo>
                  <a:cubicBezTo>
                    <a:pt x="28" y="15"/>
                    <a:pt x="30" y="15"/>
                    <a:pt x="32" y="15"/>
                  </a:cubicBezTo>
                  <a:cubicBezTo>
                    <a:pt x="34" y="15"/>
                    <a:pt x="36" y="16"/>
                    <a:pt x="37" y="17"/>
                  </a:cubicBezTo>
                  <a:cubicBezTo>
                    <a:pt x="38" y="17"/>
                    <a:pt x="38" y="17"/>
                    <a:pt x="38" y="18"/>
                  </a:cubicBezTo>
                  <a:cubicBezTo>
                    <a:pt x="39" y="18"/>
                    <a:pt x="39" y="18"/>
                    <a:pt x="39" y="18"/>
                  </a:cubicBezTo>
                  <a:cubicBezTo>
                    <a:pt x="39" y="19"/>
                    <a:pt x="39" y="19"/>
                    <a:pt x="39" y="19"/>
                  </a:cubicBezTo>
                  <a:cubicBezTo>
                    <a:pt x="42" y="22"/>
                    <a:pt x="42" y="22"/>
                    <a:pt x="42" y="22"/>
                  </a:cubicBezTo>
                  <a:cubicBezTo>
                    <a:pt x="48" y="30"/>
                    <a:pt x="48" y="30"/>
                    <a:pt x="48" y="30"/>
                  </a:cubicBezTo>
                  <a:cubicBezTo>
                    <a:pt x="56" y="40"/>
                    <a:pt x="63" y="49"/>
                    <a:pt x="70" y="57"/>
                  </a:cubicBezTo>
                  <a:cubicBezTo>
                    <a:pt x="82" y="70"/>
                    <a:pt x="82" y="62"/>
                    <a:pt x="72" y="47"/>
                  </a:cubicBezTo>
                  <a:cubicBezTo>
                    <a:pt x="72" y="46"/>
                    <a:pt x="72" y="46"/>
                    <a:pt x="72" y="46"/>
                  </a:cubicBezTo>
                  <a:cubicBezTo>
                    <a:pt x="83" y="61"/>
                    <a:pt x="80" y="52"/>
                    <a:pt x="83" y="53"/>
                  </a:cubicBezTo>
                  <a:cubicBezTo>
                    <a:pt x="77" y="45"/>
                    <a:pt x="72" y="38"/>
                    <a:pt x="67" y="30"/>
                  </a:cubicBezTo>
                  <a:cubicBezTo>
                    <a:pt x="61" y="23"/>
                    <a:pt x="61" y="23"/>
                    <a:pt x="61" y="23"/>
                  </a:cubicBezTo>
                  <a:cubicBezTo>
                    <a:pt x="55" y="16"/>
                    <a:pt x="55" y="16"/>
                    <a:pt x="55" y="16"/>
                  </a:cubicBezTo>
                  <a:cubicBezTo>
                    <a:pt x="52" y="12"/>
                    <a:pt x="52" y="12"/>
                    <a:pt x="52" y="12"/>
                  </a:cubicBezTo>
                  <a:cubicBezTo>
                    <a:pt x="50" y="10"/>
                    <a:pt x="50" y="10"/>
                    <a:pt x="50" y="10"/>
                  </a:cubicBezTo>
                  <a:cubicBezTo>
                    <a:pt x="50" y="9"/>
                    <a:pt x="49" y="8"/>
                    <a:pt x="48" y="7"/>
                  </a:cubicBezTo>
                  <a:cubicBezTo>
                    <a:pt x="45" y="4"/>
                    <a:pt x="40" y="2"/>
                    <a:pt x="36" y="1"/>
                  </a:cubicBezTo>
                  <a:cubicBezTo>
                    <a:pt x="31" y="0"/>
                    <a:pt x="27" y="1"/>
                    <a:pt x="23" y="2"/>
                  </a:cubicBezTo>
                  <a:cubicBezTo>
                    <a:pt x="19" y="3"/>
                    <a:pt x="16" y="4"/>
                    <a:pt x="12" y="6"/>
                  </a:cubicBezTo>
                  <a:cubicBezTo>
                    <a:pt x="11" y="7"/>
                    <a:pt x="11" y="7"/>
                    <a:pt x="10" y="8"/>
                  </a:cubicBezTo>
                  <a:cubicBezTo>
                    <a:pt x="9" y="8"/>
                    <a:pt x="9" y="9"/>
                    <a:pt x="9" y="9"/>
                  </a:cubicBezTo>
                  <a:cubicBezTo>
                    <a:pt x="8" y="9"/>
                    <a:pt x="8" y="10"/>
                    <a:pt x="7" y="10"/>
                  </a:cubicBezTo>
                  <a:cubicBezTo>
                    <a:pt x="6" y="12"/>
                    <a:pt x="4" y="13"/>
                    <a:pt x="3" y="15"/>
                  </a:cubicBezTo>
                  <a:cubicBezTo>
                    <a:pt x="1" y="19"/>
                    <a:pt x="0" y="24"/>
                    <a:pt x="0" y="28"/>
                  </a:cubicBezTo>
                  <a:cubicBezTo>
                    <a:pt x="0" y="32"/>
                    <a:pt x="0" y="36"/>
                    <a:pt x="2" y="40"/>
                  </a:cubicBezTo>
                  <a:cubicBezTo>
                    <a:pt x="3" y="43"/>
                    <a:pt x="5" y="47"/>
                    <a:pt x="7" y="50"/>
                  </a:cubicBezTo>
                  <a:lnTo>
                    <a:pt x="14" y="58"/>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44" name="Freeform 34"/>
            <p:cNvSpPr/>
            <p:nvPr/>
          </p:nvSpPr>
          <p:spPr bwMode="auto">
            <a:xfrm>
              <a:off x="5984876" y="954088"/>
              <a:ext cx="222250" cy="431800"/>
            </a:xfrm>
            <a:custGeom>
              <a:avLst/>
              <a:gdLst>
                <a:gd name="T0" fmla="*/ 0 w 59"/>
                <a:gd name="T1" fmla="*/ 87 h 115"/>
                <a:gd name="T2" fmla="*/ 17 w 59"/>
                <a:gd name="T3" fmla="*/ 113 h 115"/>
                <a:gd name="T4" fmla="*/ 47 w 59"/>
                <a:gd name="T5" fmla="*/ 110 h 115"/>
                <a:gd name="T6" fmla="*/ 48 w 59"/>
                <a:gd name="T7" fmla="*/ 108 h 115"/>
                <a:gd name="T8" fmla="*/ 51 w 59"/>
                <a:gd name="T9" fmla="*/ 106 h 115"/>
                <a:gd name="T10" fmla="*/ 58 w 59"/>
                <a:gd name="T11" fmla="*/ 87 h 115"/>
                <a:gd name="T12" fmla="*/ 58 w 59"/>
                <a:gd name="T13" fmla="*/ 73 h 115"/>
                <a:gd name="T14" fmla="*/ 58 w 59"/>
                <a:gd name="T15" fmla="*/ 85 h 115"/>
                <a:gd name="T16" fmla="*/ 57 w 59"/>
                <a:gd name="T17" fmla="*/ 92 h 115"/>
                <a:gd name="T18" fmla="*/ 48 w 59"/>
                <a:gd name="T19" fmla="*/ 108 h 115"/>
                <a:gd name="T20" fmla="*/ 47 w 59"/>
                <a:gd name="T21" fmla="*/ 108 h 115"/>
                <a:gd name="T22" fmla="*/ 29 w 59"/>
                <a:gd name="T23" fmla="*/ 115 h 115"/>
                <a:gd name="T24" fmla="*/ 1 w 59"/>
                <a:gd name="T25" fmla="*/ 92 h 115"/>
                <a:gd name="T26" fmla="*/ 37 w 59"/>
                <a:gd name="T27" fmla="*/ 113 h 115"/>
                <a:gd name="T28" fmla="*/ 48 w 59"/>
                <a:gd name="T29" fmla="*/ 106 h 115"/>
                <a:gd name="T30" fmla="*/ 57 w 59"/>
                <a:gd name="T31" fmla="*/ 87 h 115"/>
                <a:gd name="T32" fmla="*/ 57 w 59"/>
                <a:gd name="T33" fmla="*/ 53 h 115"/>
                <a:gd name="T34" fmla="*/ 59 w 59"/>
                <a:gd name="T35" fmla="*/ 30 h 115"/>
                <a:gd name="T36" fmla="*/ 43 w 59"/>
                <a:gd name="T37" fmla="*/ 2 h 115"/>
                <a:gd name="T38" fmla="*/ 57 w 59"/>
                <a:gd name="T39" fmla="*/ 25 h 115"/>
                <a:gd name="T40" fmla="*/ 57 w 59"/>
                <a:gd name="T41" fmla="*/ 31 h 115"/>
                <a:gd name="T42" fmla="*/ 56 w 59"/>
                <a:gd name="T43" fmla="*/ 81 h 115"/>
                <a:gd name="T44" fmla="*/ 56 w 59"/>
                <a:gd name="T45" fmla="*/ 88 h 115"/>
                <a:gd name="T46" fmla="*/ 47 w 59"/>
                <a:gd name="T47" fmla="*/ 105 h 115"/>
                <a:gd name="T48" fmla="*/ 46 w 59"/>
                <a:gd name="T49" fmla="*/ 107 h 115"/>
                <a:gd name="T50" fmla="*/ 41 w 59"/>
                <a:gd name="T51" fmla="*/ 110 h 115"/>
                <a:gd name="T52" fmla="*/ 46 w 59"/>
                <a:gd name="T53" fmla="*/ 106 h 115"/>
                <a:gd name="T54" fmla="*/ 55 w 59"/>
                <a:gd name="T55" fmla="*/ 93 h 115"/>
                <a:gd name="T56" fmla="*/ 55 w 59"/>
                <a:gd name="T57" fmla="*/ 79 h 115"/>
                <a:gd name="T58" fmla="*/ 56 w 59"/>
                <a:gd name="T59" fmla="*/ 26 h 115"/>
                <a:gd name="T60" fmla="*/ 39 w 59"/>
                <a:gd name="T61" fmla="*/ 1 h 115"/>
                <a:gd name="T62" fmla="*/ 31 w 59"/>
                <a:gd name="T63" fmla="*/ 4 h 115"/>
                <a:gd name="T64" fmla="*/ 41 w 59"/>
                <a:gd name="T65" fmla="*/ 9 h 115"/>
                <a:gd name="T66" fmla="*/ 48 w 59"/>
                <a:gd name="T67" fmla="*/ 49 h 115"/>
                <a:gd name="T68" fmla="*/ 47 w 59"/>
                <a:gd name="T69" fmla="*/ 86 h 115"/>
                <a:gd name="T70" fmla="*/ 47 w 59"/>
                <a:gd name="T71" fmla="*/ 89 h 115"/>
                <a:gd name="T72" fmla="*/ 47 w 59"/>
                <a:gd name="T73" fmla="*/ 76 h 115"/>
                <a:gd name="T74" fmla="*/ 39 w 59"/>
                <a:gd name="T75" fmla="*/ 11 h 115"/>
                <a:gd name="T76" fmla="*/ 46 w 59"/>
                <a:gd name="T77" fmla="*/ 25 h 115"/>
                <a:gd name="T78" fmla="*/ 46 w 59"/>
                <a:gd name="T79" fmla="*/ 37 h 115"/>
                <a:gd name="T80" fmla="*/ 45 w 59"/>
                <a:gd name="T81" fmla="*/ 86 h 115"/>
                <a:gd name="T82" fmla="*/ 44 w 59"/>
                <a:gd name="T83" fmla="*/ 92 h 115"/>
                <a:gd name="T84" fmla="*/ 39 w 59"/>
                <a:gd name="T85" fmla="*/ 98 h 115"/>
                <a:gd name="T86" fmla="*/ 34 w 59"/>
                <a:gd name="T87" fmla="*/ 101 h 115"/>
                <a:gd name="T88" fmla="*/ 18 w 59"/>
                <a:gd name="T89" fmla="*/ 96 h 115"/>
                <a:gd name="T90" fmla="*/ 14 w 59"/>
                <a:gd name="T91" fmla="*/ 85 h 115"/>
                <a:gd name="T92" fmla="*/ 14 w 59"/>
                <a:gd name="T93" fmla="*/ 36 h 115"/>
                <a:gd name="T94" fmla="*/ 14 w 59"/>
                <a:gd name="T95" fmla="*/ 26 h 115"/>
                <a:gd name="T96" fmla="*/ 22 w 59"/>
                <a:gd name="T97" fmla="*/ 13 h 115"/>
                <a:gd name="T98" fmla="*/ 30 w 59"/>
                <a:gd name="T99" fmla="*/ 9 h 115"/>
                <a:gd name="T100" fmla="*/ 13 w 59"/>
                <a:gd name="T101" fmla="*/ 10 h 115"/>
                <a:gd name="T102" fmla="*/ 23 w 59"/>
                <a:gd name="T103" fmla="*/ 2 h 115"/>
                <a:gd name="T104" fmla="*/ 0 w 59"/>
                <a:gd name="T105" fmla="*/ 24 h 115"/>
                <a:gd name="T106" fmla="*/ 0 w 59"/>
                <a:gd name="T107" fmla="*/ 34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9" h="115">
                  <a:moveTo>
                    <a:pt x="0" y="83"/>
                  </a:moveTo>
                  <a:cubicBezTo>
                    <a:pt x="0" y="85"/>
                    <a:pt x="0" y="85"/>
                    <a:pt x="0" y="85"/>
                  </a:cubicBezTo>
                  <a:cubicBezTo>
                    <a:pt x="0" y="87"/>
                    <a:pt x="0" y="87"/>
                    <a:pt x="0" y="87"/>
                  </a:cubicBezTo>
                  <a:cubicBezTo>
                    <a:pt x="0" y="87"/>
                    <a:pt x="0" y="88"/>
                    <a:pt x="0" y="88"/>
                  </a:cubicBezTo>
                  <a:cubicBezTo>
                    <a:pt x="0" y="90"/>
                    <a:pt x="0" y="92"/>
                    <a:pt x="1" y="94"/>
                  </a:cubicBezTo>
                  <a:cubicBezTo>
                    <a:pt x="3" y="103"/>
                    <a:pt x="9" y="109"/>
                    <a:pt x="17" y="113"/>
                  </a:cubicBezTo>
                  <a:cubicBezTo>
                    <a:pt x="21" y="115"/>
                    <a:pt x="25" y="115"/>
                    <a:pt x="29" y="115"/>
                  </a:cubicBezTo>
                  <a:cubicBezTo>
                    <a:pt x="33" y="115"/>
                    <a:pt x="37" y="115"/>
                    <a:pt x="41" y="113"/>
                  </a:cubicBezTo>
                  <a:cubicBezTo>
                    <a:pt x="43" y="112"/>
                    <a:pt x="45" y="111"/>
                    <a:pt x="47" y="110"/>
                  </a:cubicBezTo>
                  <a:cubicBezTo>
                    <a:pt x="47" y="109"/>
                    <a:pt x="48" y="109"/>
                    <a:pt x="48" y="109"/>
                  </a:cubicBezTo>
                  <a:cubicBezTo>
                    <a:pt x="48" y="108"/>
                    <a:pt x="48" y="108"/>
                    <a:pt x="48" y="108"/>
                  </a:cubicBezTo>
                  <a:cubicBezTo>
                    <a:pt x="48" y="108"/>
                    <a:pt x="48" y="108"/>
                    <a:pt x="48" y="108"/>
                  </a:cubicBezTo>
                  <a:cubicBezTo>
                    <a:pt x="48" y="108"/>
                    <a:pt x="48" y="108"/>
                    <a:pt x="48" y="108"/>
                  </a:cubicBezTo>
                  <a:cubicBezTo>
                    <a:pt x="49" y="108"/>
                    <a:pt x="49" y="108"/>
                    <a:pt x="49" y="108"/>
                  </a:cubicBezTo>
                  <a:cubicBezTo>
                    <a:pt x="50" y="107"/>
                    <a:pt x="50" y="106"/>
                    <a:pt x="51" y="106"/>
                  </a:cubicBezTo>
                  <a:cubicBezTo>
                    <a:pt x="54" y="103"/>
                    <a:pt x="56" y="99"/>
                    <a:pt x="57" y="94"/>
                  </a:cubicBezTo>
                  <a:cubicBezTo>
                    <a:pt x="58" y="92"/>
                    <a:pt x="58" y="90"/>
                    <a:pt x="58" y="88"/>
                  </a:cubicBezTo>
                  <a:cubicBezTo>
                    <a:pt x="58" y="88"/>
                    <a:pt x="58" y="87"/>
                    <a:pt x="58" y="87"/>
                  </a:cubicBezTo>
                  <a:cubicBezTo>
                    <a:pt x="58" y="86"/>
                    <a:pt x="58" y="86"/>
                    <a:pt x="58" y="86"/>
                  </a:cubicBezTo>
                  <a:cubicBezTo>
                    <a:pt x="58" y="83"/>
                    <a:pt x="58" y="83"/>
                    <a:pt x="58" y="83"/>
                  </a:cubicBezTo>
                  <a:cubicBezTo>
                    <a:pt x="58" y="73"/>
                    <a:pt x="58" y="73"/>
                    <a:pt x="58" y="73"/>
                  </a:cubicBezTo>
                  <a:cubicBezTo>
                    <a:pt x="59" y="54"/>
                    <a:pt x="59" y="54"/>
                    <a:pt x="59" y="54"/>
                  </a:cubicBezTo>
                  <a:cubicBezTo>
                    <a:pt x="58" y="79"/>
                    <a:pt x="58" y="79"/>
                    <a:pt x="58" y="79"/>
                  </a:cubicBezTo>
                  <a:cubicBezTo>
                    <a:pt x="58" y="85"/>
                    <a:pt x="58" y="85"/>
                    <a:pt x="58" y="85"/>
                  </a:cubicBezTo>
                  <a:cubicBezTo>
                    <a:pt x="58" y="86"/>
                    <a:pt x="58" y="86"/>
                    <a:pt x="58" y="86"/>
                  </a:cubicBezTo>
                  <a:cubicBezTo>
                    <a:pt x="58" y="87"/>
                    <a:pt x="58" y="88"/>
                    <a:pt x="58" y="88"/>
                  </a:cubicBezTo>
                  <a:cubicBezTo>
                    <a:pt x="58" y="90"/>
                    <a:pt x="58" y="91"/>
                    <a:pt x="57" y="92"/>
                  </a:cubicBezTo>
                  <a:cubicBezTo>
                    <a:pt x="57" y="97"/>
                    <a:pt x="54" y="102"/>
                    <a:pt x="50" y="106"/>
                  </a:cubicBezTo>
                  <a:cubicBezTo>
                    <a:pt x="50" y="107"/>
                    <a:pt x="49" y="107"/>
                    <a:pt x="49" y="108"/>
                  </a:cubicBezTo>
                  <a:cubicBezTo>
                    <a:pt x="48" y="108"/>
                    <a:pt x="48" y="108"/>
                    <a:pt x="48" y="108"/>
                  </a:cubicBezTo>
                  <a:cubicBezTo>
                    <a:pt x="48" y="108"/>
                    <a:pt x="48" y="108"/>
                    <a:pt x="48" y="108"/>
                  </a:cubicBezTo>
                  <a:cubicBezTo>
                    <a:pt x="48" y="108"/>
                    <a:pt x="48" y="108"/>
                    <a:pt x="48" y="108"/>
                  </a:cubicBezTo>
                  <a:cubicBezTo>
                    <a:pt x="47" y="108"/>
                    <a:pt x="47" y="108"/>
                    <a:pt x="47" y="108"/>
                  </a:cubicBezTo>
                  <a:cubicBezTo>
                    <a:pt x="46" y="109"/>
                    <a:pt x="45" y="110"/>
                    <a:pt x="44" y="111"/>
                  </a:cubicBezTo>
                  <a:cubicBezTo>
                    <a:pt x="42" y="112"/>
                    <a:pt x="39" y="113"/>
                    <a:pt x="37" y="114"/>
                  </a:cubicBezTo>
                  <a:cubicBezTo>
                    <a:pt x="34" y="115"/>
                    <a:pt x="32" y="115"/>
                    <a:pt x="29" y="115"/>
                  </a:cubicBezTo>
                  <a:cubicBezTo>
                    <a:pt x="27" y="115"/>
                    <a:pt x="24" y="115"/>
                    <a:pt x="21" y="114"/>
                  </a:cubicBezTo>
                  <a:cubicBezTo>
                    <a:pt x="11" y="111"/>
                    <a:pt x="3" y="103"/>
                    <a:pt x="1" y="92"/>
                  </a:cubicBezTo>
                  <a:cubicBezTo>
                    <a:pt x="1" y="92"/>
                    <a:pt x="1" y="93"/>
                    <a:pt x="1" y="92"/>
                  </a:cubicBezTo>
                  <a:cubicBezTo>
                    <a:pt x="4" y="102"/>
                    <a:pt x="12" y="110"/>
                    <a:pt x="22" y="113"/>
                  </a:cubicBezTo>
                  <a:cubicBezTo>
                    <a:pt x="24" y="114"/>
                    <a:pt x="27" y="114"/>
                    <a:pt x="30" y="114"/>
                  </a:cubicBezTo>
                  <a:cubicBezTo>
                    <a:pt x="32" y="114"/>
                    <a:pt x="35" y="114"/>
                    <a:pt x="37" y="113"/>
                  </a:cubicBezTo>
                  <a:cubicBezTo>
                    <a:pt x="40" y="112"/>
                    <a:pt x="42" y="111"/>
                    <a:pt x="44" y="110"/>
                  </a:cubicBezTo>
                  <a:cubicBezTo>
                    <a:pt x="45" y="109"/>
                    <a:pt x="46" y="108"/>
                    <a:pt x="47" y="107"/>
                  </a:cubicBezTo>
                  <a:cubicBezTo>
                    <a:pt x="47" y="107"/>
                    <a:pt x="48" y="107"/>
                    <a:pt x="48" y="106"/>
                  </a:cubicBezTo>
                  <a:cubicBezTo>
                    <a:pt x="49" y="106"/>
                    <a:pt x="49" y="106"/>
                    <a:pt x="50" y="105"/>
                  </a:cubicBezTo>
                  <a:cubicBezTo>
                    <a:pt x="54" y="101"/>
                    <a:pt x="56" y="96"/>
                    <a:pt x="57" y="91"/>
                  </a:cubicBezTo>
                  <a:cubicBezTo>
                    <a:pt x="57" y="90"/>
                    <a:pt x="57" y="89"/>
                    <a:pt x="57" y="87"/>
                  </a:cubicBezTo>
                  <a:cubicBezTo>
                    <a:pt x="57" y="84"/>
                    <a:pt x="57" y="84"/>
                    <a:pt x="57" y="84"/>
                  </a:cubicBezTo>
                  <a:cubicBezTo>
                    <a:pt x="57" y="78"/>
                    <a:pt x="57" y="78"/>
                    <a:pt x="57" y="78"/>
                  </a:cubicBezTo>
                  <a:cubicBezTo>
                    <a:pt x="58" y="70"/>
                    <a:pt x="58" y="61"/>
                    <a:pt x="57" y="53"/>
                  </a:cubicBezTo>
                  <a:cubicBezTo>
                    <a:pt x="59" y="53"/>
                    <a:pt x="59" y="53"/>
                    <a:pt x="59" y="53"/>
                  </a:cubicBezTo>
                  <a:cubicBezTo>
                    <a:pt x="59" y="35"/>
                    <a:pt x="59" y="35"/>
                    <a:pt x="59" y="35"/>
                  </a:cubicBezTo>
                  <a:cubicBezTo>
                    <a:pt x="59" y="30"/>
                    <a:pt x="59" y="30"/>
                    <a:pt x="59" y="30"/>
                  </a:cubicBezTo>
                  <a:cubicBezTo>
                    <a:pt x="59" y="28"/>
                    <a:pt x="59" y="27"/>
                    <a:pt x="59" y="25"/>
                  </a:cubicBezTo>
                  <a:cubicBezTo>
                    <a:pt x="59" y="21"/>
                    <a:pt x="58" y="17"/>
                    <a:pt x="56" y="13"/>
                  </a:cubicBezTo>
                  <a:cubicBezTo>
                    <a:pt x="53" y="7"/>
                    <a:pt x="48" y="4"/>
                    <a:pt x="43" y="2"/>
                  </a:cubicBezTo>
                  <a:cubicBezTo>
                    <a:pt x="48" y="5"/>
                    <a:pt x="52" y="10"/>
                    <a:pt x="54" y="15"/>
                  </a:cubicBezTo>
                  <a:cubicBezTo>
                    <a:pt x="55" y="17"/>
                    <a:pt x="56" y="20"/>
                    <a:pt x="57" y="23"/>
                  </a:cubicBezTo>
                  <a:cubicBezTo>
                    <a:pt x="57" y="24"/>
                    <a:pt x="57" y="25"/>
                    <a:pt x="57" y="25"/>
                  </a:cubicBezTo>
                  <a:cubicBezTo>
                    <a:pt x="57" y="26"/>
                    <a:pt x="57" y="26"/>
                    <a:pt x="57" y="26"/>
                  </a:cubicBezTo>
                  <a:cubicBezTo>
                    <a:pt x="57" y="27"/>
                    <a:pt x="57" y="27"/>
                    <a:pt x="57" y="27"/>
                  </a:cubicBezTo>
                  <a:cubicBezTo>
                    <a:pt x="57" y="31"/>
                    <a:pt x="57" y="31"/>
                    <a:pt x="57" y="31"/>
                  </a:cubicBezTo>
                  <a:cubicBezTo>
                    <a:pt x="56" y="40"/>
                    <a:pt x="56" y="50"/>
                    <a:pt x="56" y="59"/>
                  </a:cubicBezTo>
                  <a:cubicBezTo>
                    <a:pt x="56" y="74"/>
                    <a:pt x="56" y="74"/>
                    <a:pt x="56" y="74"/>
                  </a:cubicBezTo>
                  <a:cubicBezTo>
                    <a:pt x="56" y="81"/>
                    <a:pt x="56" y="81"/>
                    <a:pt x="56" y="81"/>
                  </a:cubicBezTo>
                  <a:cubicBezTo>
                    <a:pt x="56" y="85"/>
                    <a:pt x="56" y="85"/>
                    <a:pt x="56" y="85"/>
                  </a:cubicBezTo>
                  <a:cubicBezTo>
                    <a:pt x="56" y="86"/>
                    <a:pt x="56" y="86"/>
                    <a:pt x="56" y="86"/>
                  </a:cubicBezTo>
                  <a:cubicBezTo>
                    <a:pt x="56" y="87"/>
                    <a:pt x="56" y="88"/>
                    <a:pt x="56" y="88"/>
                  </a:cubicBezTo>
                  <a:cubicBezTo>
                    <a:pt x="55" y="91"/>
                    <a:pt x="55" y="94"/>
                    <a:pt x="54" y="97"/>
                  </a:cubicBezTo>
                  <a:cubicBezTo>
                    <a:pt x="53" y="99"/>
                    <a:pt x="51" y="102"/>
                    <a:pt x="49" y="104"/>
                  </a:cubicBezTo>
                  <a:cubicBezTo>
                    <a:pt x="48" y="104"/>
                    <a:pt x="48" y="105"/>
                    <a:pt x="47" y="105"/>
                  </a:cubicBezTo>
                  <a:cubicBezTo>
                    <a:pt x="47" y="106"/>
                    <a:pt x="47" y="106"/>
                    <a:pt x="47" y="106"/>
                  </a:cubicBezTo>
                  <a:cubicBezTo>
                    <a:pt x="46" y="106"/>
                    <a:pt x="46" y="106"/>
                    <a:pt x="46" y="106"/>
                  </a:cubicBezTo>
                  <a:cubicBezTo>
                    <a:pt x="46" y="107"/>
                    <a:pt x="46" y="107"/>
                    <a:pt x="46" y="107"/>
                  </a:cubicBezTo>
                  <a:cubicBezTo>
                    <a:pt x="45" y="107"/>
                    <a:pt x="44" y="108"/>
                    <a:pt x="43" y="109"/>
                  </a:cubicBezTo>
                  <a:cubicBezTo>
                    <a:pt x="40" y="110"/>
                    <a:pt x="37" y="111"/>
                    <a:pt x="35" y="112"/>
                  </a:cubicBezTo>
                  <a:cubicBezTo>
                    <a:pt x="37" y="111"/>
                    <a:pt x="39" y="111"/>
                    <a:pt x="41" y="110"/>
                  </a:cubicBezTo>
                  <a:cubicBezTo>
                    <a:pt x="42" y="109"/>
                    <a:pt x="44" y="108"/>
                    <a:pt x="45" y="108"/>
                  </a:cubicBezTo>
                  <a:cubicBezTo>
                    <a:pt x="45" y="107"/>
                    <a:pt x="46" y="107"/>
                    <a:pt x="46" y="106"/>
                  </a:cubicBezTo>
                  <a:cubicBezTo>
                    <a:pt x="46" y="106"/>
                    <a:pt x="46" y="106"/>
                    <a:pt x="46" y="106"/>
                  </a:cubicBezTo>
                  <a:cubicBezTo>
                    <a:pt x="46" y="106"/>
                    <a:pt x="46" y="106"/>
                    <a:pt x="46" y="106"/>
                  </a:cubicBezTo>
                  <a:cubicBezTo>
                    <a:pt x="47" y="105"/>
                    <a:pt x="47" y="105"/>
                    <a:pt x="47" y="105"/>
                  </a:cubicBezTo>
                  <a:cubicBezTo>
                    <a:pt x="51" y="102"/>
                    <a:pt x="54" y="97"/>
                    <a:pt x="55" y="93"/>
                  </a:cubicBezTo>
                  <a:cubicBezTo>
                    <a:pt x="55" y="91"/>
                    <a:pt x="55" y="90"/>
                    <a:pt x="55" y="89"/>
                  </a:cubicBezTo>
                  <a:cubicBezTo>
                    <a:pt x="55" y="88"/>
                    <a:pt x="55" y="86"/>
                    <a:pt x="55" y="85"/>
                  </a:cubicBezTo>
                  <a:cubicBezTo>
                    <a:pt x="55" y="79"/>
                    <a:pt x="55" y="79"/>
                    <a:pt x="55" y="79"/>
                  </a:cubicBezTo>
                  <a:cubicBezTo>
                    <a:pt x="55" y="75"/>
                    <a:pt x="55" y="71"/>
                    <a:pt x="56" y="67"/>
                  </a:cubicBezTo>
                  <a:cubicBezTo>
                    <a:pt x="56" y="55"/>
                    <a:pt x="56" y="45"/>
                    <a:pt x="56" y="34"/>
                  </a:cubicBezTo>
                  <a:cubicBezTo>
                    <a:pt x="56" y="26"/>
                    <a:pt x="56" y="26"/>
                    <a:pt x="56" y="26"/>
                  </a:cubicBezTo>
                  <a:cubicBezTo>
                    <a:pt x="56" y="23"/>
                    <a:pt x="56" y="20"/>
                    <a:pt x="54" y="17"/>
                  </a:cubicBezTo>
                  <a:cubicBezTo>
                    <a:pt x="52" y="11"/>
                    <a:pt x="48" y="6"/>
                    <a:pt x="43" y="3"/>
                  </a:cubicBezTo>
                  <a:cubicBezTo>
                    <a:pt x="41" y="2"/>
                    <a:pt x="40" y="1"/>
                    <a:pt x="39" y="1"/>
                  </a:cubicBezTo>
                  <a:cubicBezTo>
                    <a:pt x="37" y="0"/>
                    <a:pt x="35" y="0"/>
                    <a:pt x="34" y="0"/>
                  </a:cubicBezTo>
                  <a:cubicBezTo>
                    <a:pt x="31" y="1"/>
                    <a:pt x="29" y="2"/>
                    <a:pt x="29" y="3"/>
                  </a:cubicBezTo>
                  <a:cubicBezTo>
                    <a:pt x="29" y="3"/>
                    <a:pt x="30" y="4"/>
                    <a:pt x="31" y="4"/>
                  </a:cubicBezTo>
                  <a:cubicBezTo>
                    <a:pt x="32" y="5"/>
                    <a:pt x="33" y="5"/>
                    <a:pt x="35" y="6"/>
                  </a:cubicBezTo>
                  <a:cubicBezTo>
                    <a:pt x="36" y="6"/>
                    <a:pt x="38" y="7"/>
                    <a:pt x="39" y="8"/>
                  </a:cubicBezTo>
                  <a:cubicBezTo>
                    <a:pt x="40" y="8"/>
                    <a:pt x="41" y="9"/>
                    <a:pt x="41" y="9"/>
                  </a:cubicBezTo>
                  <a:cubicBezTo>
                    <a:pt x="41" y="10"/>
                    <a:pt x="41" y="10"/>
                    <a:pt x="40" y="10"/>
                  </a:cubicBezTo>
                  <a:cubicBezTo>
                    <a:pt x="45" y="14"/>
                    <a:pt x="49" y="21"/>
                    <a:pt x="48" y="27"/>
                  </a:cubicBezTo>
                  <a:cubicBezTo>
                    <a:pt x="48" y="49"/>
                    <a:pt x="48" y="49"/>
                    <a:pt x="48" y="49"/>
                  </a:cubicBezTo>
                  <a:cubicBezTo>
                    <a:pt x="48" y="58"/>
                    <a:pt x="48" y="67"/>
                    <a:pt x="48" y="76"/>
                  </a:cubicBezTo>
                  <a:cubicBezTo>
                    <a:pt x="47" y="83"/>
                    <a:pt x="47" y="83"/>
                    <a:pt x="47" y="83"/>
                  </a:cubicBezTo>
                  <a:cubicBezTo>
                    <a:pt x="47" y="86"/>
                    <a:pt x="47" y="86"/>
                    <a:pt x="47" y="86"/>
                  </a:cubicBezTo>
                  <a:cubicBezTo>
                    <a:pt x="47" y="87"/>
                    <a:pt x="47" y="88"/>
                    <a:pt x="47" y="89"/>
                  </a:cubicBezTo>
                  <a:cubicBezTo>
                    <a:pt x="46" y="93"/>
                    <a:pt x="45" y="96"/>
                    <a:pt x="42" y="98"/>
                  </a:cubicBezTo>
                  <a:cubicBezTo>
                    <a:pt x="45" y="96"/>
                    <a:pt x="46" y="93"/>
                    <a:pt x="47" y="89"/>
                  </a:cubicBezTo>
                  <a:cubicBezTo>
                    <a:pt x="47" y="88"/>
                    <a:pt x="47" y="87"/>
                    <a:pt x="47" y="86"/>
                  </a:cubicBezTo>
                  <a:cubicBezTo>
                    <a:pt x="47" y="83"/>
                    <a:pt x="47" y="83"/>
                    <a:pt x="47" y="83"/>
                  </a:cubicBezTo>
                  <a:cubicBezTo>
                    <a:pt x="47" y="76"/>
                    <a:pt x="47" y="76"/>
                    <a:pt x="47" y="76"/>
                  </a:cubicBezTo>
                  <a:cubicBezTo>
                    <a:pt x="48" y="49"/>
                    <a:pt x="48" y="49"/>
                    <a:pt x="48" y="49"/>
                  </a:cubicBezTo>
                  <a:cubicBezTo>
                    <a:pt x="48" y="27"/>
                    <a:pt x="48" y="27"/>
                    <a:pt x="48" y="27"/>
                  </a:cubicBezTo>
                  <a:cubicBezTo>
                    <a:pt x="48" y="20"/>
                    <a:pt x="45" y="14"/>
                    <a:pt x="39" y="11"/>
                  </a:cubicBezTo>
                  <a:cubicBezTo>
                    <a:pt x="38" y="11"/>
                    <a:pt x="38" y="12"/>
                    <a:pt x="40" y="14"/>
                  </a:cubicBezTo>
                  <a:cubicBezTo>
                    <a:pt x="41" y="15"/>
                    <a:pt x="44" y="18"/>
                    <a:pt x="45" y="22"/>
                  </a:cubicBezTo>
                  <a:cubicBezTo>
                    <a:pt x="46" y="23"/>
                    <a:pt x="46" y="24"/>
                    <a:pt x="46" y="25"/>
                  </a:cubicBezTo>
                  <a:cubicBezTo>
                    <a:pt x="46" y="26"/>
                    <a:pt x="46" y="26"/>
                    <a:pt x="46" y="27"/>
                  </a:cubicBezTo>
                  <a:cubicBezTo>
                    <a:pt x="46" y="29"/>
                    <a:pt x="46" y="29"/>
                    <a:pt x="46" y="29"/>
                  </a:cubicBezTo>
                  <a:cubicBezTo>
                    <a:pt x="46" y="32"/>
                    <a:pt x="46" y="35"/>
                    <a:pt x="46" y="37"/>
                  </a:cubicBezTo>
                  <a:cubicBezTo>
                    <a:pt x="45" y="49"/>
                    <a:pt x="45" y="62"/>
                    <a:pt x="45" y="75"/>
                  </a:cubicBezTo>
                  <a:cubicBezTo>
                    <a:pt x="45" y="85"/>
                    <a:pt x="45" y="85"/>
                    <a:pt x="45" y="85"/>
                  </a:cubicBezTo>
                  <a:cubicBezTo>
                    <a:pt x="45" y="86"/>
                    <a:pt x="45" y="86"/>
                    <a:pt x="45" y="86"/>
                  </a:cubicBezTo>
                  <a:cubicBezTo>
                    <a:pt x="45" y="87"/>
                    <a:pt x="45" y="87"/>
                    <a:pt x="45" y="87"/>
                  </a:cubicBezTo>
                  <a:cubicBezTo>
                    <a:pt x="45" y="88"/>
                    <a:pt x="45" y="89"/>
                    <a:pt x="45" y="89"/>
                  </a:cubicBezTo>
                  <a:cubicBezTo>
                    <a:pt x="44" y="90"/>
                    <a:pt x="44" y="91"/>
                    <a:pt x="44" y="92"/>
                  </a:cubicBezTo>
                  <a:cubicBezTo>
                    <a:pt x="43" y="94"/>
                    <a:pt x="42" y="96"/>
                    <a:pt x="40" y="97"/>
                  </a:cubicBezTo>
                  <a:cubicBezTo>
                    <a:pt x="40" y="97"/>
                    <a:pt x="40" y="97"/>
                    <a:pt x="40" y="97"/>
                  </a:cubicBezTo>
                  <a:cubicBezTo>
                    <a:pt x="40" y="98"/>
                    <a:pt x="39" y="98"/>
                    <a:pt x="39" y="98"/>
                  </a:cubicBezTo>
                  <a:cubicBezTo>
                    <a:pt x="39" y="98"/>
                    <a:pt x="39" y="98"/>
                    <a:pt x="38" y="99"/>
                  </a:cubicBezTo>
                  <a:cubicBezTo>
                    <a:pt x="38" y="99"/>
                    <a:pt x="38" y="99"/>
                    <a:pt x="37" y="99"/>
                  </a:cubicBezTo>
                  <a:cubicBezTo>
                    <a:pt x="36" y="100"/>
                    <a:pt x="35" y="100"/>
                    <a:pt x="34" y="101"/>
                  </a:cubicBezTo>
                  <a:cubicBezTo>
                    <a:pt x="33" y="101"/>
                    <a:pt x="31" y="101"/>
                    <a:pt x="30" y="101"/>
                  </a:cubicBezTo>
                  <a:cubicBezTo>
                    <a:pt x="28" y="101"/>
                    <a:pt x="27" y="101"/>
                    <a:pt x="25" y="101"/>
                  </a:cubicBezTo>
                  <a:cubicBezTo>
                    <a:pt x="22" y="100"/>
                    <a:pt x="20" y="98"/>
                    <a:pt x="18" y="96"/>
                  </a:cubicBezTo>
                  <a:cubicBezTo>
                    <a:pt x="16" y="93"/>
                    <a:pt x="14" y="90"/>
                    <a:pt x="14" y="87"/>
                  </a:cubicBezTo>
                  <a:cubicBezTo>
                    <a:pt x="14" y="87"/>
                    <a:pt x="14" y="87"/>
                    <a:pt x="14" y="86"/>
                  </a:cubicBezTo>
                  <a:cubicBezTo>
                    <a:pt x="14" y="85"/>
                    <a:pt x="14" y="85"/>
                    <a:pt x="14" y="85"/>
                  </a:cubicBezTo>
                  <a:cubicBezTo>
                    <a:pt x="14" y="81"/>
                    <a:pt x="14" y="81"/>
                    <a:pt x="14" y="81"/>
                  </a:cubicBezTo>
                  <a:cubicBezTo>
                    <a:pt x="14" y="75"/>
                    <a:pt x="14" y="75"/>
                    <a:pt x="14" y="75"/>
                  </a:cubicBezTo>
                  <a:cubicBezTo>
                    <a:pt x="14" y="62"/>
                    <a:pt x="14" y="49"/>
                    <a:pt x="14" y="36"/>
                  </a:cubicBezTo>
                  <a:cubicBezTo>
                    <a:pt x="14" y="27"/>
                    <a:pt x="14" y="27"/>
                    <a:pt x="14" y="27"/>
                  </a:cubicBezTo>
                  <a:cubicBezTo>
                    <a:pt x="14" y="26"/>
                    <a:pt x="14" y="26"/>
                    <a:pt x="14" y="26"/>
                  </a:cubicBezTo>
                  <a:cubicBezTo>
                    <a:pt x="14" y="26"/>
                    <a:pt x="14" y="26"/>
                    <a:pt x="14" y="26"/>
                  </a:cubicBezTo>
                  <a:cubicBezTo>
                    <a:pt x="14" y="25"/>
                    <a:pt x="14" y="25"/>
                    <a:pt x="14" y="24"/>
                  </a:cubicBezTo>
                  <a:cubicBezTo>
                    <a:pt x="14" y="23"/>
                    <a:pt x="14" y="22"/>
                    <a:pt x="15" y="21"/>
                  </a:cubicBezTo>
                  <a:cubicBezTo>
                    <a:pt x="16" y="18"/>
                    <a:pt x="19" y="15"/>
                    <a:pt x="22" y="13"/>
                  </a:cubicBezTo>
                  <a:cubicBezTo>
                    <a:pt x="25" y="11"/>
                    <a:pt x="27" y="10"/>
                    <a:pt x="28" y="10"/>
                  </a:cubicBezTo>
                  <a:cubicBezTo>
                    <a:pt x="29" y="10"/>
                    <a:pt x="29" y="9"/>
                    <a:pt x="29" y="9"/>
                  </a:cubicBezTo>
                  <a:cubicBezTo>
                    <a:pt x="29" y="9"/>
                    <a:pt x="30" y="9"/>
                    <a:pt x="30" y="9"/>
                  </a:cubicBezTo>
                  <a:cubicBezTo>
                    <a:pt x="30" y="8"/>
                    <a:pt x="30" y="8"/>
                    <a:pt x="29" y="8"/>
                  </a:cubicBezTo>
                  <a:cubicBezTo>
                    <a:pt x="28" y="7"/>
                    <a:pt x="27" y="6"/>
                    <a:pt x="24" y="6"/>
                  </a:cubicBezTo>
                  <a:cubicBezTo>
                    <a:pt x="21" y="6"/>
                    <a:pt x="17" y="7"/>
                    <a:pt x="13" y="10"/>
                  </a:cubicBezTo>
                  <a:cubicBezTo>
                    <a:pt x="13" y="9"/>
                    <a:pt x="13" y="9"/>
                    <a:pt x="13" y="9"/>
                  </a:cubicBezTo>
                  <a:cubicBezTo>
                    <a:pt x="16" y="6"/>
                    <a:pt x="19" y="5"/>
                    <a:pt x="21" y="4"/>
                  </a:cubicBezTo>
                  <a:cubicBezTo>
                    <a:pt x="22" y="3"/>
                    <a:pt x="23" y="3"/>
                    <a:pt x="23" y="2"/>
                  </a:cubicBezTo>
                  <a:cubicBezTo>
                    <a:pt x="23" y="1"/>
                    <a:pt x="21" y="1"/>
                    <a:pt x="22" y="0"/>
                  </a:cubicBezTo>
                  <a:cubicBezTo>
                    <a:pt x="17" y="1"/>
                    <a:pt x="12" y="4"/>
                    <a:pt x="8" y="8"/>
                  </a:cubicBezTo>
                  <a:cubicBezTo>
                    <a:pt x="4" y="12"/>
                    <a:pt x="1" y="18"/>
                    <a:pt x="0" y="24"/>
                  </a:cubicBezTo>
                  <a:cubicBezTo>
                    <a:pt x="0" y="25"/>
                    <a:pt x="0" y="26"/>
                    <a:pt x="0" y="27"/>
                  </a:cubicBezTo>
                  <a:cubicBezTo>
                    <a:pt x="0" y="29"/>
                    <a:pt x="0" y="29"/>
                    <a:pt x="0" y="29"/>
                  </a:cubicBezTo>
                  <a:cubicBezTo>
                    <a:pt x="0" y="34"/>
                    <a:pt x="0" y="34"/>
                    <a:pt x="0" y="34"/>
                  </a:cubicBezTo>
                  <a:cubicBezTo>
                    <a:pt x="0" y="73"/>
                    <a:pt x="0" y="73"/>
                    <a:pt x="0" y="73"/>
                  </a:cubicBezTo>
                  <a:lnTo>
                    <a:pt x="0" y="8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45" name="Freeform 35"/>
            <p:cNvSpPr/>
            <p:nvPr/>
          </p:nvSpPr>
          <p:spPr bwMode="auto">
            <a:xfrm>
              <a:off x="6292851" y="2822576"/>
              <a:ext cx="49213" cy="33338"/>
            </a:xfrm>
            <a:custGeom>
              <a:avLst/>
              <a:gdLst>
                <a:gd name="T0" fmla="*/ 13 w 13"/>
                <a:gd name="T1" fmla="*/ 0 h 9"/>
                <a:gd name="T2" fmla="*/ 9 w 13"/>
                <a:gd name="T3" fmla="*/ 3 h 9"/>
                <a:gd name="T4" fmla="*/ 0 w 13"/>
                <a:gd name="T5" fmla="*/ 9 h 9"/>
                <a:gd name="T6" fmla="*/ 0 w 13"/>
                <a:gd name="T7" fmla="*/ 9 h 9"/>
                <a:gd name="T8" fmla="*/ 9 w 13"/>
                <a:gd name="T9" fmla="*/ 3 h 9"/>
                <a:gd name="T10" fmla="*/ 13 w 13"/>
                <a:gd name="T11" fmla="*/ 0 h 9"/>
              </a:gdLst>
              <a:ahLst/>
              <a:cxnLst>
                <a:cxn ang="0">
                  <a:pos x="T0" y="T1"/>
                </a:cxn>
                <a:cxn ang="0">
                  <a:pos x="T2" y="T3"/>
                </a:cxn>
                <a:cxn ang="0">
                  <a:pos x="T4" y="T5"/>
                </a:cxn>
                <a:cxn ang="0">
                  <a:pos x="T6" y="T7"/>
                </a:cxn>
                <a:cxn ang="0">
                  <a:pos x="T8" y="T9"/>
                </a:cxn>
                <a:cxn ang="0">
                  <a:pos x="T10" y="T11"/>
                </a:cxn>
              </a:cxnLst>
              <a:rect l="0" t="0" r="r" b="b"/>
              <a:pathLst>
                <a:path w="13" h="9">
                  <a:moveTo>
                    <a:pt x="13" y="0"/>
                  </a:moveTo>
                  <a:cubicBezTo>
                    <a:pt x="12" y="1"/>
                    <a:pt x="10" y="2"/>
                    <a:pt x="9" y="3"/>
                  </a:cubicBezTo>
                  <a:cubicBezTo>
                    <a:pt x="0" y="9"/>
                    <a:pt x="0" y="9"/>
                    <a:pt x="0" y="9"/>
                  </a:cubicBezTo>
                  <a:cubicBezTo>
                    <a:pt x="0" y="9"/>
                    <a:pt x="0" y="9"/>
                    <a:pt x="0" y="9"/>
                  </a:cubicBezTo>
                  <a:cubicBezTo>
                    <a:pt x="9" y="3"/>
                    <a:pt x="9" y="3"/>
                    <a:pt x="9" y="3"/>
                  </a:cubicBezTo>
                  <a:cubicBezTo>
                    <a:pt x="10" y="2"/>
                    <a:pt x="12" y="1"/>
                    <a:pt x="13"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46" name="Freeform 36"/>
            <p:cNvSpPr/>
            <p:nvPr/>
          </p:nvSpPr>
          <p:spPr bwMode="auto">
            <a:xfrm>
              <a:off x="6289676" y="2833688"/>
              <a:ext cx="3175" cy="22225"/>
            </a:xfrm>
            <a:custGeom>
              <a:avLst/>
              <a:gdLst>
                <a:gd name="T0" fmla="*/ 2 w 2"/>
                <a:gd name="T1" fmla="*/ 14 h 14"/>
                <a:gd name="T2" fmla="*/ 2 w 2"/>
                <a:gd name="T3" fmla="*/ 14 h 14"/>
                <a:gd name="T4" fmla="*/ 0 w 2"/>
                <a:gd name="T5" fmla="*/ 0 h 14"/>
                <a:gd name="T6" fmla="*/ 2 w 2"/>
                <a:gd name="T7" fmla="*/ 14 h 14"/>
              </a:gdLst>
              <a:ahLst/>
              <a:cxnLst>
                <a:cxn ang="0">
                  <a:pos x="T0" y="T1"/>
                </a:cxn>
                <a:cxn ang="0">
                  <a:pos x="T2" y="T3"/>
                </a:cxn>
                <a:cxn ang="0">
                  <a:pos x="T4" y="T5"/>
                </a:cxn>
                <a:cxn ang="0">
                  <a:pos x="T6" y="T7"/>
                </a:cxn>
              </a:cxnLst>
              <a:rect l="0" t="0" r="r" b="b"/>
              <a:pathLst>
                <a:path w="2" h="14">
                  <a:moveTo>
                    <a:pt x="2" y="14"/>
                  </a:moveTo>
                  <a:lnTo>
                    <a:pt x="2" y="14"/>
                  </a:lnTo>
                  <a:lnTo>
                    <a:pt x="0" y="0"/>
                  </a:lnTo>
                  <a:lnTo>
                    <a:pt x="2" y="14"/>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47" name="Freeform 37"/>
            <p:cNvSpPr>
              <a:spLocks noEditPoints="1"/>
            </p:cNvSpPr>
            <p:nvPr/>
          </p:nvSpPr>
          <p:spPr bwMode="auto">
            <a:xfrm>
              <a:off x="6286501" y="2674938"/>
              <a:ext cx="120650" cy="177800"/>
            </a:xfrm>
            <a:custGeom>
              <a:avLst/>
              <a:gdLst>
                <a:gd name="T0" fmla="*/ 1 w 32"/>
                <a:gd name="T1" fmla="*/ 18 h 47"/>
                <a:gd name="T2" fmla="*/ 3 w 32"/>
                <a:gd name="T3" fmla="*/ 14 h 47"/>
                <a:gd name="T4" fmla="*/ 3 w 32"/>
                <a:gd name="T5" fmla="*/ 13 h 47"/>
                <a:gd name="T6" fmla="*/ 5 w 32"/>
                <a:gd name="T7" fmla="*/ 12 h 47"/>
                <a:gd name="T8" fmla="*/ 2 w 32"/>
                <a:gd name="T9" fmla="*/ 19 h 47"/>
                <a:gd name="T10" fmla="*/ 1 w 32"/>
                <a:gd name="T11" fmla="*/ 38 h 47"/>
                <a:gd name="T12" fmla="*/ 11 w 32"/>
                <a:gd name="T13" fmla="*/ 41 h 47"/>
                <a:gd name="T14" fmla="*/ 15 w 32"/>
                <a:gd name="T15" fmla="*/ 39 h 47"/>
                <a:gd name="T16" fmla="*/ 25 w 32"/>
                <a:gd name="T17" fmla="*/ 27 h 47"/>
                <a:gd name="T18" fmla="*/ 4 w 32"/>
                <a:gd name="T19" fmla="*/ 44 h 47"/>
                <a:gd name="T20" fmla="*/ 10 w 32"/>
                <a:gd name="T21" fmla="*/ 40 h 47"/>
                <a:gd name="T22" fmla="*/ 18 w 32"/>
                <a:gd name="T23" fmla="*/ 34 h 47"/>
                <a:gd name="T24" fmla="*/ 25 w 32"/>
                <a:gd name="T25" fmla="*/ 26 h 47"/>
                <a:gd name="T26" fmla="*/ 20 w 32"/>
                <a:gd name="T27" fmla="*/ 22 h 47"/>
                <a:gd name="T28" fmla="*/ 17 w 32"/>
                <a:gd name="T29" fmla="*/ 23 h 47"/>
                <a:gd name="T30" fmla="*/ 14 w 32"/>
                <a:gd name="T31" fmla="*/ 26 h 47"/>
                <a:gd name="T32" fmla="*/ 15 w 32"/>
                <a:gd name="T33" fmla="*/ 22 h 47"/>
                <a:gd name="T34" fmla="*/ 16 w 32"/>
                <a:gd name="T35" fmla="*/ 20 h 47"/>
                <a:gd name="T36" fmla="*/ 16 w 32"/>
                <a:gd name="T37" fmla="*/ 19 h 47"/>
                <a:gd name="T38" fmla="*/ 17 w 32"/>
                <a:gd name="T39" fmla="*/ 19 h 47"/>
                <a:gd name="T40" fmla="*/ 21 w 32"/>
                <a:gd name="T41" fmla="*/ 20 h 47"/>
                <a:gd name="T42" fmla="*/ 24 w 32"/>
                <a:gd name="T43" fmla="*/ 17 h 47"/>
                <a:gd name="T44" fmla="*/ 27 w 32"/>
                <a:gd name="T45" fmla="*/ 22 h 47"/>
                <a:gd name="T46" fmla="*/ 28 w 32"/>
                <a:gd name="T47" fmla="*/ 8 h 47"/>
                <a:gd name="T48" fmla="*/ 27 w 32"/>
                <a:gd name="T49" fmla="*/ 5 h 47"/>
                <a:gd name="T50" fmla="*/ 26 w 32"/>
                <a:gd name="T51" fmla="*/ 5 h 47"/>
                <a:gd name="T52" fmla="*/ 20 w 32"/>
                <a:gd name="T53" fmla="*/ 1 h 47"/>
                <a:gd name="T54" fmla="*/ 20 w 32"/>
                <a:gd name="T55" fmla="*/ 1 h 47"/>
                <a:gd name="T56" fmla="*/ 15 w 32"/>
                <a:gd name="T57" fmla="*/ 2 h 47"/>
                <a:gd name="T58" fmla="*/ 5 w 32"/>
                <a:gd name="T59" fmla="*/ 10 h 47"/>
                <a:gd name="T60" fmla="*/ 3 w 32"/>
                <a:gd name="T61" fmla="*/ 14 h 47"/>
                <a:gd name="T62" fmla="*/ 2 w 32"/>
                <a:gd name="T63" fmla="*/ 16 h 47"/>
                <a:gd name="T64" fmla="*/ 0 w 32"/>
                <a:gd name="T65" fmla="*/ 38 h 47"/>
                <a:gd name="T66" fmla="*/ 1 w 32"/>
                <a:gd name="T67" fmla="*/ 38 h 47"/>
                <a:gd name="T68" fmla="*/ 11 w 32"/>
                <a:gd name="T69" fmla="*/ 29 h 47"/>
                <a:gd name="T70" fmla="*/ 11 w 32"/>
                <a:gd name="T71" fmla="*/ 29 h 47"/>
                <a:gd name="T72" fmla="*/ 11 w 32"/>
                <a:gd name="T73" fmla="*/ 29 h 47"/>
                <a:gd name="T74" fmla="*/ 3 w 32"/>
                <a:gd name="T75" fmla="*/ 24 h 47"/>
                <a:gd name="T76" fmla="*/ 4 w 32"/>
                <a:gd name="T77" fmla="*/ 42 h 47"/>
                <a:gd name="T78" fmla="*/ 6 w 32"/>
                <a:gd name="T79" fmla="*/ 32 h 47"/>
                <a:gd name="T80" fmla="*/ 5 w 32"/>
                <a:gd name="T81" fmla="*/ 33 h 47"/>
                <a:gd name="T82" fmla="*/ 6 w 32"/>
                <a:gd name="T83" fmla="*/ 32 h 47"/>
                <a:gd name="T84" fmla="*/ 11 w 32"/>
                <a:gd name="T85" fmla="*/ 34 h 47"/>
                <a:gd name="T86" fmla="*/ 11 w 32"/>
                <a:gd name="T87" fmla="*/ 36 h 47"/>
                <a:gd name="T88" fmla="*/ 21 w 32"/>
                <a:gd name="T8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 h="47">
                  <a:moveTo>
                    <a:pt x="0" y="25"/>
                  </a:moveTo>
                  <a:cubicBezTo>
                    <a:pt x="0" y="23"/>
                    <a:pt x="1" y="21"/>
                    <a:pt x="1" y="18"/>
                  </a:cubicBezTo>
                  <a:cubicBezTo>
                    <a:pt x="2" y="17"/>
                    <a:pt x="2" y="16"/>
                    <a:pt x="3" y="15"/>
                  </a:cubicBezTo>
                  <a:cubicBezTo>
                    <a:pt x="3" y="14"/>
                    <a:pt x="3" y="14"/>
                    <a:pt x="3" y="14"/>
                  </a:cubicBezTo>
                  <a:cubicBezTo>
                    <a:pt x="3" y="14"/>
                    <a:pt x="3" y="14"/>
                    <a:pt x="3" y="14"/>
                  </a:cubicBezTo>
                  <a:cubicBezTo>
                    <a:pt x="3" y="13"/>
                    <a:pt x="3" y="13"/>
                    <a:pt x="3" y="13"/>
                  </a:cubicBezTo>
                  <a:cubicBezTo>
                    <a:pt x="4" y="12"/>
                    <a:pt x="4" y="12"/>
                    <a:pt x="5" y="11"/>
                  </a:cubicBezTo>
                  <a:cubicBezTo>
                    <a:pt x="5" y="11"/>
                    <a:pt x="5" y="12"/>
                    <a:pt x="5" y="12"/>
                  </a:cubicBezTo>
                  <a:cubicBezTo>
                    <a:pt x="4" y="13"/>
                    <a:pt x="4" y="14"/>
                    <a:pt x="3" y="15"/>
                  </a:cubicBezTo>
                  <a:cubicBezTo>
                    <a:pt x="3" y="16"/>
                    <a:pt x="3" y="18"/>
                    <a:pt x="2" y="19"/>
                  </a:cubicBezTo>
                  <a:cubicBezTo>
                    <a:pt x="2" y="21"/>
                    <a:pt x="1" y="23"/>
                    <a:pt x="1" y="25"/>
                  </a:cubicBezTo>
                  <a:cubicBezTo>
                    <a:pt x="1" y="29"/>
                    <a:pt x="1" y="34"/>
                    <a:pt x="1" y="38"/>
                  </a:cubicBezTo>
                  <a:cubicBezTo>
                    <a:pt x="3" y="47"/>
                    <a:pt x="3" y="47"/>
                    <a:pt x="3" y="47"/>
                  </a:cubicBezTo>
                  <a:cubicBezTo>
                    <a:pt x="11" y="41"/>
                    <a:pt x="11" y="41"/>
                    <a:pt x="11" y="41"/>
                  </a:cubicBezTo>
                  <a:cubicBezTo>
                    <a:pt x="12" y="40"/>
                    <a:pt x="13" y="39"/>
                    <a:pt x="15" y="38"/>
                  </a:cubicBezTo>
                  <a:cubicBezTo>
                    <a:pt x="15" y="39"/>
                    <a:pt x="15" y="39"/>
                    <a:pt x="15" y="39"/>
                  </a:cubicBezTo>
                  <a:cubicBezTo>
                    <a:pt x="18" y="37"/>
                    <a:pt x="21" y="34"/>
                    <a:pt x="24" y="32"/>
                  </a:cubicBezTo>
                  <a:cubicBezTo>
                    <a:pt x="25" y="30"/>
                    <a:pt x="25" y="29"/>
                    <a:pt x="25" y="27"/>
                  </a:cubicBezTo>
                  <a:cubicBezTo>
                    <a:pt x="20" y="32"/>
                    <a:pt x="15" y="36"/>
                    <a:pt x="10" y="40"/>
                  </a:cubicBezTo>
                  <a:cubicBezTo>
                    <a:pt x="4" y="44"/>
                    <a:pt x="4" y="44"/>
                    <a:pt x="4" y="44"/>
                  </a:cubicBezTo>
                  <a:cubicBezTo>
                    <a:pt x="4" y="43"/>
                    <a:pt x="4" y="43"/>
                    <a:pt x="4" y="43"/>
                  </a:cubicBezTo>
                  <a:cubicBezTo>
                    <a:pt x="10" y="40"/>
                    <a:pt x="10" y="40"/>
                    <a:pt x="10" y="40"/>
                  </a:cubicBezTo>
                  <a:cubicBezTo>
                    <a:pt x="10" y="39"/>
                    <a:pt x="10" y="39"/>
                    <a:pt x="10" y="39"/>
                  </a:cubicBezTo>
                  <a:cubicBezTo>
                    <a:pt x="13" y="38"/>
                    <a:pt x="16" y="36"/>
                    <a:pt x="18" y="34"/>
                  </a:cubicBezTo>
                  <a:cubicBezTo>
                    <a:pt x="20" y="31"/>
                    <a:pt x="22" y="29"/>
                    <a:pt x="24" y="27"/>
                  </a:cubicBezTo>
                  <a:cubicBezTo>
                    <a:pt x="25" y="26"/>
                    <a:pt x="25" y="26"/>
                    <a:pt x="25" y="26"/>
                  </a:cubicBezTo>
                  <a:cubicBezTo>
                    <a:pt x="25" y="25"/>
                    <a:pt x="25" y="25"/>
                    <a:pt x="25" y="24"/>
                  </a:cubicBezTo>
                  <a:cubicBezTo>
                    <a:pt x="24" y="22"/>
                    <a:pt x="22" y="21"/>
                    <a:pt x="20" y="22"/>
                  </a:cubicBezTo>
                  <a:cubicBezTo>
                    <a:pt x="19" y="23"/>
                    <a:pt x="19" y="24"/>
                    <a:pt x="19" y="24"/>
                  </a:cubicBezTo>
                  <a:cubicBezTo>
                    <a:pt x="18" y="24"/>
                    <a:pt x="18" y="23"/>
                    <a:pt x="17" y="23"/>
                  </a:cubicBezTo>
                  <a:cubicBezTo>
                    <a:pt x="16" y="24"/>
                    <a:pt x="15" y="26"/>
                    <a:pt x="14" y="27"/>
                  </a:cubicBezTo>
                  <a:cubicBezTo>
                    <a:pt x="14" y="27"/>
                    <a:pt x="14" y="26"/>
                    <a:pt x="14" y="26"/>
                  </a:cubicBezTo>
                  <a:cubicBezTo>
                    <a:pt x="15" y="25"/>
                    <a:pt x="16" y="24"/>
                    <a:pt x="17" y="22"/>
                  </a:cubicBezTo>
                  <a:cubicBezTo>
                    <a:pt x="16" y="22"/>
                    <a:pt x="16" y="22"/>
                    <a:pt x="15" y="22"/>
                  </a:cubicBezTo>
                  <a:cubicBezTo>
                    <a:pt x="15" y="22"/>
                    <a:pt x="15" y="21"/>
                    <a:pt x="15" y="21"/>
                  </a:cubicBezTo>
                  <a:cubicBezTo>
                    <a:pt x="15" y="20"/>
                    <a:pt x="16" y="20"/>
                    <a:pt x="16" y="20"/>
                  </a:cubicBezTo>
                  <a:cubicBezTo>
                    <a:pt x="16" y="20"/>
                    <a:pt x="16" y="20"/>
                    <a:pt x="16" y="19"/>
                  </a:cubicBezTo>
                  <a:cubicBezTo>
                    <a:pt x="16" y="19"/>
                    <a:pt x="16" y="19"/>
                    <a:pt x="16" y="19"/>
                  </a:cubicBezTo>
                  <a:cubicBezTo>
                    <a:pt x="16" y="19"/>
                    <a:pt x="16" y="19"/>
                    <a:pt x="17" y="19"/>
                  </a:cubicBezTo>
                  <a:cubicBezTo>
                    <a:pt x="17" y="19"/>
                    <a:pt x="17" y="19"/>
                    <a:pt x="17" y="19"/>
                  </a:cubicBezTo>
                  <a:cubicBezTo>
                    <a:pt x="18" y="20"/>
                    <a:pt x="18" y="20"/>
                    <a:pt x="18" y="20"/>
                  </a:cubicBezTo>
                  <a:cubicBezTo>
                    <a:pt x="19" y="20"/>
                    <a:pt x="20" y="20"/>
                    <a:pt x="21" y="20"/>
                  </a:cubicBezTo>
                  <a:cubicBezTo>
                    <a:pt x="21" y="19"/>
                    <a:pt x="22" y="18"/>
                    <a:pt x="23" y="17"/>
                  </a:cubicBezTo>
                  <a:cubicBezTo>
                    <a:pt x="24" y="17"/>
                    <a:pt x="24" y="17"/>
                    <a:pt x="24" y="17"/>
                  </a:cubicBezTo>
                  <a:cubicBezTo>
                    <a:pt x="23" y="20"/>
                    <a:pt x="24" y="20"/>
                    <a:pt x="25" y="21"/>
                  </a:cubicBezTo>
                  <a:cubicBezTo>
                    <a:pt x="25" y="21"/>
                    <a:pt x="27" y="21"/>
                    <a:pt x="27" y="22"/>
                  </a:cubicBezTo>
                  <a:cubicBezTo>
                    <a:pt x="28" y="18"/>
                    <a:pt x="28" y="15"/>
                    <a:pt x="29" y="11"/>
                  </a:cubicBezTo>
                  <a:cubicBezTo>
                    <a:pt x="29" y="11"/>
                    <a:pt x="28" y="9"/>
                    <a:pt x="28" y="8"/>
                  </a:cubicBezTo>
                  <a:cubicBezTo>
                    <a:pt x="28" y="8"/>
                    <a:pt x="28" y="7"/>
                    <a:pt x="27" y="6"/>
                  </a:cubicBezTo>
                  <a:cubicBezTo>
                    <a:pt x="27" y="6"/>
                    <a:pt x="27" y="6"/>
                    <a:pt x="27" y="5"/>
                  </a:cubicBezTo>
                  <a:cubicBezTo>
                    <a:pt x="27" y="5"/>
                    <a:pt x="27" y="5"/>
                    <a:pt x="27" y="5"/>
                  </a:cubicBezTo>
                  <a:cubicBezTo>
                    <a:pt x="26" y="5"/>
                    <a:pt x="26" y="5"/>
                    <a:pt x="26" y="5"/>
                  </a:cubicBezTo>
                  <a:cubicBezTo>
                    <a:pt x="26" y="5"/>
                    <a:pt x="26" y="5"/>
                    <a:pt x="26" y="5"/>
                  </a:cubicBezTo>
                  <a:cubicBezTo>
                    <a:pt x="32" y="8"/>
                    <a:pt x="19" y="0"/>
                    <a:pt x="20" y="1"/>
                  </a:cubicBezTo>
                  <a:cubicBezTo>
                    <a:pt x="20" y="1"/>
                    <a:pt x="20" y="1"/>
                    <a:pt x="20" y="1"/>
                  </a:cubicBezTo>
                  <a:cubicBezTo>
                    <a:pt x="20" y="1"/>
                    <a:pt x="20" y="1"/>
                    <a:pt x="20" y="1"/>
                  </a:cubicBezTo>
                  <a:cubicBezTo>
                    <a:pt x="20" y="1"/>
                    <a:pt x="20" y="1"/>
                    <a:pt x="20" y="1"/>
                  </a:cubicBezTo>
                  <a:cubicBezTo>
                    <a:pt x="18" y="1"/>
                    <a:pt x="17" y="2"/>
                    <a:pt x="15" y="2"/>
                  </a:cubicBezTo>
                  <a:cubicBezTo>
                    <a:pt x="13" y="3"/>
                    <a:pt x="11" y="4"/>
                    <a:pt x="10" y="5"/>
                  </a:cubicBezTo>
                  <a:cubicBezTo>
                    <a:pt x="8" y="7"/>
                    <a:pt x="7" y="8"/>
                    <a:pt x="5" y="10"/>
                  </a:cubicBezTo>
                  <a:cubicBezTo>
                    <a:pt x="4" y="11"/>
                    <a:pt x="4" y="12"/>
                    <a:pt x="3" y="13"/>
                  </a:cubicBezTo>
                  <a:cubicBezTo>
                    <a:pt x="3" y="13"/>
                    <a:pt x="3" y="13"/>
                    <a:pt x="3" y="14"/>
                  </a:cubicBezTo>
                  <a:cubicBezTo>
                    <a:pt x="2" y="14"/>
                    <a:pt x="2" y="14"/>
                    <a:pt x="2" y="14"/>
                  </a:cubicBezTo>
                  <a:cubicBezTo>
                    <a:pt x="2" y="15"/>
                    <a:pt x="2" y="15"/>
                    <a:pt x="2" y="16"/>
                  </a:cubicBezTo>
                  <a:cubicBezTo>
                    <a:pt x="0" y="20"/>
                    <a:pt x="0" y="23"/>
                    <a:pt x="0" y="27"/>
                  </a:cubicBezTo>
                  <a:cubicBezTo>
                    <a:pt x="0" y="31"/>
                    <a:pt x="0" y="34"/>
                    <a:pt x="0" y="38"/>
                  </a:cubicBezTo>
                  <a:cubicBezTo>
                    <a:pt x="1" y="42"/>
                    <a:pt x="1" y="42"/>
                    <a:pt x="1" y="42"/>
                  </a:cubicBezTo>
                  <a:cubicBezTo>
                    <a:pt x="1" y="38"/>
                    <a:pt x="1" y="38"/>
                    <a:pt x="1" y="38"/>
                  </a:cubicBezTo>
                  <a:cubicBezTo>
                    <a:pt x="0" y="34"/>
                    <a:pt x="0" y="29"/>
                    <a:pt x="0" y="25"/>
                  </a:cubicBezTo>
                  <a:close/>
                  <a:moveTo>
                    <a:pt x="11" y="29"/>
                  </a:moveTo>
                  <a:cubicBezTo>
                    <a:pt x="11" y="29"/>
                    <a:pt x="11" y="29"/>
                    <a:pt x="11" y="29"/>
                  </a:cubicBezTo>
                  <a:cubicBezTo>
                    <a:pt x="11" y="29"/>
                    <a:pt x="11" y="29"/>
                    <a:pt x="11" y="29"/>
                  </a:cubicBezTo>
                  <a:cubicBezTo>
                    <a:pt x="11" y="29"/>
                    <a:pt x="11" y="29"/>
                    <a:pt x="11" y="29"/>
                  </a:cubicBezTo>
                  <a:cubicBezTo>
                    <a:pt x="11" y="29"/>
                    <a:pt x="11" y="29"/>
                    <a:pt x="11" y="29"/>
                  </a:cubicBezTo>
                  <a:close/>
                  <a:moveTo>
                    <a:pt x="3" y="37"/>
                  </a:moveTo>
                  <a:cubicBezTo>
                    <a:pt x="2" y="33"/>
                    <a:pt x="2" y="28"/>
                    <a:pt x="3" y="24"/>
                  </a:cubicBezTo>
                  <a:cubicBezTo>
                    <a:pt x="2" y="28"/>
                    <a:pt x="3" y="33"/>
                    <a:pt x="3" y="37"/>
                  </a:cubicBezTo>
                  <a:cubicBezTo>
                    <a:pt x="4" y="42"/>
                    <a:pt x="4" y="42"/>
                    <a:pt x="4" y="42"/>
                  </a:cubicBezTo>
                  <a:lnTo>
                    <a:pt x="3" y="37"/>
                  </a:lnTo>
                  <a:close/>
                  <a:moveTo>
                    <a:pt x="6" y="32"/>
                  </a:moveTo>
                  <a:cubicBezTo>
                    <a:pt x="6" y="32"/>
                    <a:pt x="6" y="32"/>
                    <a:pt x="6" y="32"/>
                  </a:cubicBezTo>
                  <a:cubicBezTo>
                    <a:pt x="6" y="33"/>
                    <a:pt x="5" y="33"/>
                    <a:pt x="5" y="33"/>
                  </a:cubicBezTo>
                  <a:cubicBezTo>
                    <a:pt x="5" y="33"/>
                    <a:pt x="5" y="33"/>
                    <a:pt x="5" y="33"/>
                  </a:cubicBezTo>
                  <a:cubicBezTo>
                    <a:pt x="5" y="33"/>
                    <a:pt x="6" y="33"/>
                    <a:pt x="6" y="32"/>
                  </a:cubicBezTo>
                  <a:close/>
                  <a:moveTo>
                    <a:pt x="11" y="36"/>
                  </a:moveTo>
                  <a:cubicBezTo>
                    <a:pt x="11" y="35"/>
                    <a:pt x="11" y="35"/>
                    <a:pt x="11" y="34"/>
                  </a:cubicBezTo>
                  <a:cubicBezTo>
                    <a:pt x="11" y="34"/>
                    <a:pt x="11" y="34"/>
                    <a:pt x="11" y="34"/>
                  </a:cubicBezTo>
                  <a:cubicBezTo>
                    <a:pt x="11" y="35"/>
                    <a:pt x="11" y="35"/>
                    <a:pt x="11" y="36"/>
                  </a:cubicBezTo>
                  <a:close/>
                  <a:moveTo>
                    <a:pt x="21" y="15"/>
                  </a:moveTo>
                  <a:cubicBezTo>
                    <a:pt x="21" y="15"/>
                    <a:pt x="21" y="15"/>
                    <a:pt x="21" y="15"/>
                  </a:cubicBezTo>
                  <a:cubicBezTo>
                    <a:pt x="21" y="15"/>
                    <a:pt x="21" y="15"/>
                    <a:pt x="21" y="1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48" name="Freeform 38"/>
            <p:cNvSpPr/>
            <p:nvPr/>
          </p:nvSpPr>
          <p:spPr bwMode="auto">
            <a:xfrm>
              <a:off x="5940426" y="2652713"/>
              <a:ext cx="112713" cy="173038"/>
            </a:xfrm>
            <a:custGeom>
              <a:avLst/>
              <a:gdLst>
                <a:gd name="T0" fmla="*/ 15 w 30"/>
                <a:gd name="T1" fmla="*/ 42 h 46"/>
                <a:gd name="T2" fmla="*/ 16 w 30"/>
                <a:gd name="T3" fmla="*/ 41 h 46"/>
                <a:gd name="T4" fmla="*/ 17 w 30"/>
                <a:gd name="T5" fmla="*/ 36 h 46"/>
                <a:gd name="T6" fmla="*/ 14 w 30"/>
                <a:gd name="T7" fmla="*/ 36 h 46"/>
                <a:gd name="T8" fmla="*/ 10 w 30"/>
                <a:gd name="T9" fmla="*/ 40 h 46"/>
                <a:gd name="T10" fmla="*/ 7 w 30"/>
                <a:gd name="T11" fmla="*/ 43 h 46"/>
                <a:gd name="T12" fmla="*/ 6 w 30"/>
                <a:gd name="T13" fmla="*/ 41 h 46"/>
                <a:gd name="T14" fmla="*/ 5 w 30"/>
                <a:gd name="T15" fmla="*/ 36 h 46"/>
                <a:gd name="T16" fmla="*/ 4 w 30"/>
                <a:gd name="T17" fmla="*/ 37 h 46"/>
                <a:gd name="T18" fmla="*/ 3 w 30"/>
                <a:gd name="T19" fmla="*/ 31 h 46"/>
                <a:gd name="T20" fmla="*/ 4 w 30"/>
                <a:gd name="T21" fmla="*/ 36 h 46"/>
                <a:gd name="T22" fmla="*/ 4 w 30"/>
                <a:gd name="T23" fmla="*/ 36 h 46"/>
                <a:gd name="T24" fmla="*/ 5 w 30"/>
                <a:gd name="T25" fmla="*/ 36 h 46"/>
                <a:gd name="T26" fmla="*/ 5 w 30"/>
                <a:gd name="T27" fmla="*/ 37 h 46"/>
                <a:gd name="T28" fmla="*/ 7 w 30"/>
                <a:gd name="T29" fmla="*/ 43 h 46"/>
                <a:gd name="T30" fmla="*/ 12 w 30"/>
                <a:gd name="T31" fmla="*/ 38 h 46"/>
                <a:gd name="T32" fmla="*/ 14 w 30"/>
                <a:gd name="T33" fmla="*/ 36 h 46"/>
                <a:gd name="T34" fmla="*/ 15 w 30"/>
                <a:gd name="T35" fmla="*/ 38 h 46"/>
                <a:gd name="T36" fmla="*/ 15 w 30"/>
                <a:gd name="T37" fmla="*/ 38 h 46"/>
                <a:gd name="T38" fmla="*/ 25 w 30"/>
                <a:gd name="T39" fmla="*/ 26 h 46"/>
                <a:gd name="T40" fmla="*/ 24 w 30"/>
                <a:gd name="T41" fmla="*/ 20 h 46"/>
                <a:gd name="T42" fmla="*/ 19 w 30"/>
                <a:gd name="T43" fmla="*/ 20 h 46"/>
                <a:gd name="T44" fmla="*/ 12 w 30"/>
                <a:gd name="T45" fmla="*/ 27 h 46"/>
                <a:gd name="T46" fmla="*/ 12 w 30"/>
                <a:gd name="T47" fmla="*/ 27 h 46"/>
                <a:gd name="T48" fmla="*/ 12 w 30"/>
                <a:gd name="T49" fmla="*/ 27 h 46"/>
                <a:gd name="T50" fmla="*/ 13 w 30"/>
                <a:gd name="T51" fmla="*/ 26 h 46"/>
                <a:gd name="T52" fmla="*/ 17 w 30"/>
                <a:gd name="T53" fmla="*/ 18 h 46"/>
                <a:gd name="T54" fmla="*/ 15 w 30"/>
                <a:gd name="T55" fmla="*/ 20 h 46"/>
                <a:gd name="T56" fmla="*/ 14 w 30"/>
                <a:gd name="T57" fmla="*/ 19 h 46"/>
                <a:gd name="T58" fmla="*/ 15 w 30"/>
                <a:gd name="T59" fmla="*/ 16 h 46"/>
                <a:gd name="T60" fmla="*/ 16 w 30"/>
                <a:gd name="T61" fmla="*/ 15 h 46"/>
                <a:gd name="T62" fmla="*/ 18 w 30"/>
                <a:gd name="T63" fmla="*/ 16 h 46"/>
                <a:gd name="T64" fmla="*/ 20 w 30"/>
                <a:gd name="T65" fmla="*/ 17 h 46"/>
                <a:gd name="T66" fmla="*/ 25 w 30"/>
                <a:gd name="T67" fmla="*/ 13 h 46"/>
                <a:gd name="T68" fmla="*/ 29 w 30"/>
                <a:gd name="T69" fmla="*/ 18 h 46"/>
                <a:gd name="T70" fmla="*/ 28 w 30"/>
                <a:gd name="T71" fmla="*/ 2 h 46"/>
                <a:gd name="T72" fmla="*/ 18 w 30"/>
                <a:gd name="T73" fmla="*/ 0 h 46"/>
                <a:gd name="T74" fmla="*/ 0 w 30"/>
                <a:gd name="T75" fmla="*/ 28 h 46"/>
                <a:gd name="T76" fmla="*/ 2 w 30"/>
                <a:gd name="T77" fmla="*/ 40 h 46"/>
                <a:gd name="T78" fmla="*/ 2 w 30"/>
                <a:gd name="T79" fmla="*/ 40 h 46"/>
                <a:gd name="T80" fmla="*/ 3 w 30"/>
                <a:gd name="T81" fmla="*/ 39 h 46"/>
                <a:gd name="T82" fmla="*/ 6 w 30"/>
                <a:gd name="T83" fmla="*/ 44 h 46"/>
                <a:gd name="T84" fmla="*/ 11 w 30"/>
                <a:gd name="T85" fmla="*/ 41 h 46"/>
                <a:gd name="T86" fmla="*/ 6 w 30"/>
                <a:gd name="T87" fmla="*/ 45 h 46"/>
                <a:gd name="T88" fmla="*/ 4 w 30"/>
                <a:gd name="T89" fmla="*/ 40 h 46"/>
                <a:gd name="T90" fmla="*/ 4 w 30"/>
                <a:gd name="T91" fmla="*/ 38 h 46"/>
                <a:gd name="T92" fmla="*/ 2 w 30"/>
                <a:gd name="T93" fmla="*/ 40 h 46"/>
                <a:gd name="T94" fmla="*/ 2 w 30"/>
                <a:gd name="T95" fmla="*/ 38 h 46"/>
                <a:gd name="T96" fmla="*/ 3 w 30"/>
                <a:gd name="T97" fmla="*/ 17 h 46"/>
                <a:gd name="T98" fmla="*/ 4 w 30"/>
                <a:gd name="T99" fmla="*/ 38 h 46"/>
                <a:gd name="T100" fmla="*/ 4 w 30"/>
                <a:gd name="T101" fmla="*/ 38 h 46"/>
                <a:gd name="T102" fmla="*/ 6 w 30"/>
                <a:gd name="T103" fmla="*/ 44 h 46"/>
                <a:gd name="T104" fmla="*/ 7 w 30"/>
                <a:gd name="T105" fmla="*/ 44 h 46"/>
                <a:gd name="T106" fmla="*/ 11 w 30"/>
                <a:gd name="T107" fmla="*/ 41 h 46"/>
                <a:gd name="T108" fmla="*/ 14 w 30"/>
                <a:gd name="T109" fmla="*/ 38 h 46"/>
                <a:gd name="T110" fmla="*/ 15 w 30"/>
                <a:gd name="T111" fmla="*/ 4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 h="46">
                  <a:moveTo>
                    <a:pt x="15" y="42"/>
                  </a:moveTo>
                  <a:cubicBezTo>
                    <a:pt x="15" y="42"/>
                    <a:pt x="15" y="42"/>
                    <a:pt x="15" y="42"/>
                  </a:cubicBezTo>
                  <a:cubicBezTo>
                    <a:pt x="15" y="42"/>
                    <a:pt x="15" y="42"/>
                    <a:pt x="15" y="42"/>
                  </a:cubicBezTo>
                  <a:cubicBezTo>
                    <a:pt x="15" y="42"/>
                    <a:pt x="15" y="42"/>
                    <a:pt x="15" y="42"/>
                  </a:cubicBezTo>
                  <a:cubicBezTo>
                    <a:pt x="15" y="42"/>
                    <a:pt x="15" y="42"/>
                    <a:pt x="15" y="42"/>
                  </a:cubicBezTo>
                  <a:cubicBezTo>
                    <a:pt x="16" y="41"/>
                    <a:pt x="16" y="41"/>
                    <a:pt x="16" y="41"/>
                  </a:cubicBezTo>
                  <a:cubicBezTo>
                    <a:pt x="18" y="39"/>
                    <a:pt x="20" y="36"/>
                    <a:pt x="22" y="34"/>
                  </a:cubicBezTo>
                  <a:cubicBezTo>
                    <a:pt x="24" y="32"/>
                    <a:pt x="25" y="29"/>
                    <a:pt x="25" y="27"/>
                  </a:cubicBezTo>
                  <a:cubicBezTo>
                    <a:pt x="22" y="30"/>
                    <a:pt x="20" y="33"/>
                    <a:pt x="17" y="36"/>
                  </a:cubicBezTo>
                  <a:cubicBezTo>
                    <a:pt x="16" y="37"/>
                    <a:pt x="16" y="38"/>
                    <a:pt x="15" y="38"/>
                  </a:cubicBezTo>
                  <a:cubicBezTo>
                    <a:pt x="15" y="37"/>
                    <a:pt x="15" y="37"/>
                    <a:pt x="15" y="37"/>
                  </a:cubicBezTo>
                  <a:cubicBezTo>
                    <a:pt x="15" y="36"/>
                    <a:pt x="15" y="36"/>
                    <a:pt x="14" y="36"/>
                  </a:cubicBezTo>
                  <a:cubicBezTo>
                    <a:pt x="14" y="36"/>
                    <a:pt x="14" y="36"/>
                    <a:pt x="14" y="36"/>
                  </a:cubicBezTo>
                  <a:cubicBezTo>
                    <a:pt x="13" y="37"/>
                    <a:pt x="13" y="37"/>
                    <a:pt x="13" y="37"/>
                  </a:cubicBezTo>
                  <a:cubicBezTo>
                    <a:pt x="12" y="38"/>
                    <a:pt x="11" y="39"/>
                    <a:pt x="10" y="40"/>
                  </a:cubicBezTo>
                  <a:cubicBezTo>
                    <a:pt x="9" y="41"/>
                    <a:pt x="8" y="42"/>
                    <a:pt x="7" y="43"/>
                  </a:cubicBezTo>
                  <a:cubicBezTo>
                    <a:pt x="7" y="43"/>
                    <a:pt x="7" y="43"/>
                    <a:pt x="7" y="43"/>
                  </a:cubicBezTo>
                  <a:cubicBezTo>
                    <a:pt x="7" y="43"/>
                    <a:pt x="7" y="43"/>
                    <a:pt x="7" y="43"/>
                  </a:cubicBezTo>
                  <a:cubicBezTo>
                    <a:pt x="7" y="43"/>
                    <a:pt x="7" y="43"/>
                    <a:pt x="7" y="43"/>
                  </a:cubicBezTo>
                  <a:cubicBezTo>
                    <a:pt x="7" y="42"/>
                    <a:pt x="7" y="42"/>
                    <a:pt x="7" y="42"/>
                  </a:cubicBezTo>
                  <a:cubicBezTo>
                    <a:pt x="6" y="41"/>
                    <a:pt x="6" y="41"/>
                    <a:pt x="6" y="41"/>
                  </a:cubicBezTo>
                  <a:cubicBezTo>
                    <a:pt x="6" y="40"/>
                    <a:pt x="6" y="40"/>
                    <a:pt x="5" y="39"/>
                  </a:cubicBezTo>
                  <a:cubicBezTo>
                    <a:pt x="5" y="38"/>
                    <a:pt x="5" y="37"/>
                    <a:pt x="5" y="36"/>
                  </a:cubicBezTo>
                  <a:cubicBezTo>
                    <a:pt x="5" y="36"/>
                    <a:pt x="5" y="36"/>
                    <a:pt x="5" y="36"/>
                  </a:cubicBezTo>
                  <a:cubicBezTo>
                    <a:pt x="5" y="36"/>
                    <a:pt x="4" y="36"/>
                    <a:pt x="4" y="36"/>
                  </a:cubicBezTo>
                  <a:cubicBezTo>
                    <a:pt x="4" y="37"/>
                    <a:pt x="4" y="37"/>
                    <a:pt x="4" y="37"/>
                  </a:cubicBezTo>
                  <a:cubicBezTo>
                    <a:pt x="4" y="37"/>
                    <a:pt x="4" y="37"/>
                    <a:pt x="4" y="37"/>
                  </a:cubicBezTo>
                  <a:cubicBezTo>
                    <a:pt x="4" y="37"/>
                    <a:pt x="4" y="37"/>
                    <a:pt x="4" y="37"/>
                  </a:cubicBezTo>
                  <a:cubicBezTo>
                    <a:pt x="4" y="36"/>
                    <a:pt x="3" y="36"/>
                    <a:pt x="3" y="36"/>
                  </a:cubicBezTo>
                  <a:cubicBezTo>
                    <a:pt x="3" y="34"/>
                    <a:pt x="3" y="32"/>
                    <a:pt x="3" y="31"/>
                  </a:cubicBezTo>
                  <a:cubicBezTo>
                    <a:pt x="3" y="32"/>
                    <a:pt x="3" y="33"/>
                    <a:pt x="3" y="35"/>
                  </a:cubicBezTo>
                  <a:cubicBezTo>
                    <a:pt x="4" y="36"/>
                    <a:pt x="4" y="36"/>
                    <a:pt x="4" y="36"/>
                  </a:cubicBezTo>
                  <a:cubicBezTo>
                    <a:pt x="4" y="36"/>
                    <a:pt x="4" y="36"/>
                    <a:pt x="4" y="36"/>
                  </a:cubicBezTo>
                  <a:cubicBezTo>
                    <a:pt x="4" y="36"/>
                    <a:pt x="4" y="36"/>
                    <a:pt x="4" y="36"/>
                  </a:cubicBezTo>
                  <a:cubicBezTo>
                    <a:pt x="4" y="36"/>
                    <a:pt x="4" y="37"/>
                    <a:pt x="4" y="37"/>
                  </a:cubicBezTo>
                  <a:cubicBezTo>
                    <a:pt x="4" y="36"/>
                    <a:pt x="4" y="36"/>
                    <a:pt x="4" y="36"/>
                  </a:cubicBezTo>
                  <a:cubicBezTo>
                    <a:pt x="5" y="36"/>
                    <a:pt x="5" y="36"/>
                    <a:pt x="5" y="36"/>
                  </a:cubicBezTo>
                  <a:cubicBezTo>
                    <a:pt x="5" y="36"/>
                    <a:pt x="5" y="36"/>
                    <a:pt x="5" y="36"/>
                  </a:cubicBezTo>
                  <a:cubicBezTo>
                    <a:pt x="5" y="36"/>
                    <a:pt x="5" y="36"/>
                    <a:pt x="5" y="36"/>
                  </a:cubicBezTo>
                  <a:cubicBezTo>
                    <a:pt x="5" y="36"/>
                    <a:pt x="5" y="36"/>
                    <a:pt x="5" y="36"/>
                  </a:cubicBezTo>
                  <a:cubicBezTo>
                    <a:pt x="5" y="36"/>
                    <a:pt x="5" y="36"/>
                    <a:pt x="5" y="36"/>
                  </a:cubicBezTo>
                  <a:cubicBezTo>
                    <a:pt x="5" y="37"/>
                    <a:pt x="5" y="37"/>
                    <a:pt x="5" y="37"/>
                  </a:cubicBezTo>
                  <a:cubicBezTo>
                    <a:pt x="6" y="39"/>
                    <a:pt x="6" y="40"/>
                    <a:pt x="7" y="41"/>
                  </a:cubicBezTo>
                  <a:cubicBezTo>
                    <a:pt x="7" y="42"/>
                    <a:pt x="7" y="42"/>
                    <a:pt x="7" y="42"/>
                  </a:cubicBezTo>
                  <a:cubicBezTo>
                    <a:pt x="7" y="43"/>
                    <a:pt x="7" y="43"/>
                    <a:pt x="7" y="43"/>
                  </a:cubicBezTo>
                  <a:cubicBezTo>
                    <a:pt x="7" y="43"/>
                    <a:pt x="7" y="42"/>
                    <a:pt x="8" y="42"/>
                  </a:cubicBezTo>
                  <a:cubicBezTo>
                    <a:pt x="8" y="42"/>
                    <a:pt x="8" y="42"/>
                    <a:pt x="9" y="41"/>
                  </a:cubicBezTo>
                  <a:cubicBezTo>
                    <a:pt x="12" y="38"/>
                    <a:pt x="12" y="38"/>
                    <a:pt x="12" y="38"/>
                  </a:cubicBezTo>
                  <a:cubicBezTo>
                    <a:pt x="14" y="36"/>
                    <a:pt x="14" y="36"/>
                    <a:pt x="14" y="36"/>
                  </a:cubicBezTo>
                  <a:cubicBezTo>
                    <a:pt x="14" y="36"/>
                    <a:pt x="14" y="36"/>
                    <a:pt x="14" y="36"/>
                  </a:cubicBezTo>
                  <a:cubicBezTo>
                    <a:pt x="14" y="36"/>
                    <a:pt x="14" y="36"/>
                    <a:pt x="14" y="36"/>
                  </a:cubicBezTo>
                  <a:cubicBezTo>
                    <a:pt x="15" y="36"/>
                    <a:pt x="15" y="36"/>
                    <a:pt x="15" y="36"/>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6" y="37"/>
                    <a:pt x="16" y="37"/>
                    <a:pt x="16" y="37"/>
                  </a:cubicBezTo>
                  <a:cubicBezTo>
                    <a:pt x="16" y="37"/>
                    <a:pt x="16" y="37"/>
                    <a:pt x="16" y="37"/>
                  </a:cubicBezTo>
                  <a:cubicBezTo>
                    <a:pt x="19" y="33"/>
                    <a:pt x="22" y="30"/>
                    <a:pt x="25" y="26"/>
                  </a:cubicBezTo>
                  <a:cubicBezTo>
                    <a:pt x="26" y="25"/>
                    <a:pt x="26" y="25"/>
                    <a:pt x="26" y="25"/>
                  </a:cubicBezTo>
                  <a:cubicBezTo>
                    <a:pt x="26" y="24"/>
                    <a:pt x="26" y="23"/>
                    <a:pt x="26" y="22"/>
                  </a:cubicBezTo>
                  <a:cubicBezTo>
                    <a:pt x="26" y="21"/>
                    <a:pt x="25" y="20"/>
                    <a:pt x="24" y="20"/>
                  </a:cubicBezTo>
                  <a:cubicBezTo>
                    <a:pt x="23" y="19"/>
                    <a:pt x="22" y="19"/>
                    <a:pt x="21" y="20"/>
                  </a:cubicBezTo>
                  <a:cubicBezTo>
                    <a:pt x="21" y="20"/>
                    <a:pt x="20" y="22"/>
                    <a:pt x="20" y="22"/>
                  </a:cubicBezTo>
                  <a:cubicBezTo>
                    <a:pt x="20" y="21"/>
                    <a:pt x="19" y="20"/>
                    <a:pt x="19" y="20"/>
                  </a:cubicBezTo>
                  <a:cubicBezTo>
                    <a:pt x="17" y="22"/>
                    <a:pt x="16" y="24"/>
                    <a:pt x="14" y="25"/>
                  </a:cubicBezTo>
                  <a:cubicBezTo>
                    <a:pt x="14" y="25"/>
                    <a:pt x="13" y="26"/>
                    <a:pt x="13" y="26"/>
                  </a:cubicBezTo>
                  <a:cubicBezTo>
                    <a:pt x="13" y="27"/>
                    <a:pt x="13" y="27"/>
                    <a:pt x="12" y="27"/>
                  </a:cubicBezTo>
                  <a:cubicBezTo>
                    <a:pt x="12" y="27"/>
                    <a:pt x="12" y="27"/>
                    <a:pt x="12" y="27"/>
                  </a:cubicBezTo>
                  <a:cubicBezTo>
                    <a:pt x="12" y="27"/>
                    <a:pt x="12" y="27"/>
                    <a:pt x="12" y="27"/>
                  </a:cubicBezTo>
                  <a:cubicBezTo>
                    <a:pt x="12" y="27"/>
                    <a:pt x="12" y="27"/>
                    <a:pt x="12" y="27"/>
                  </a:cubicBezTo>
                  <a:cubicBezTo>
                    <a:pt x="12" y="25"/>
                    <a:pt x="12" y="23"/>
                    <a:pt x="12" y="21"/>
                  </a:cubicBezTo>
                  <a:cubicBezTo>
                    <a:pt x="12" y="23"/>
                    <a:pt x="12" y="24"/>
                    <a:pt x="12" y="26"/>
                  </a:cubicBezTo>
                  <a:cubicBezTo>
                    <a:pt x="12" y="27"/>
                    <a:pt x="12" y="27"/>
                    <a:pt x="12" y="27"/>
                  </a:cubicBezTo>
                  <a:cubicBezTo>
                    <a:pt x="12" y="27"/>
                    <a:pt x="12" y="27"/>
                    <a:pt x="12" y="27"/>
                  </a:cubicBezTo>
                  <a:cubicBezTo>
                    <a:pt x="12" y="26"/>
                    <a:pt x="12" y="26"/>
                    <a:pt x="12" y="26"/>
                  </a:cubicBezTo>
                  <a:cubicBezTo>
                    <a:pt x="13" y="26"/>
                    <a:pt x="13" y="26"/>
                    <a:pt x="13" y="26"/>
                  </a:cubicBezTo>
                  <a:cubicBezTo>
                    <a:pt x="13" y="26"/>
                    <a:pt x="14" y="25"/>
                    <a:pt x="14" y="25"/>
                  </a:cubicBezTo>
                  <a:cubicBezTo>
                    <a:pt x="16" y="23"/>
                    <a:pt x="17" y="21"/>
                    <a:pt x="19" y="19"/>
                  </a:cubicBezTo>
                  <a:cubicBezTo>
                    <a:pt x="18" y="19"/>
                    <a:pt x="18" y="18"/>
                    <a:pt x="17" y="18"/>
                  </a:cubicBezTo>
                  <a:cubicBezTo>
                    <a:pt x="17" y="18"/>
                    <a:pt x="17" y="18"/>
                    <a:pt x="16" y="19"/>
                  </a:cubicBezTo>
                  <a:cubicBezTo>
                    <a:pt x="16" y="19"/>
                    <a:pt x="16" y="20"/>
                    <a:pt x="15" y="20"/>
                  </a:cubicBezTo>
                  <a:cubicBezTo>
                    <a:pt x="15" y="20"/>
                    <a:pt x="15" y="20"/>
                    <a:pt x="15" y="20"/>
                  </a:cubicBezTo>
                  <a:cubicBezTo>
                    <a:pt x="15" y="20"/>
                    <a:pt x="15" y="20"/>
                    <a:pt x="14" y="19"/>
                  </a:cubicBezTo>
                  <a:cubicBezTo>
                    <a:pt x="14" y="19"/>
                    <a:pt x="14" y="19"/>
                    <a:pt x="14" y="19"/>
                  </a:cubicBezTo>
                  <a:cubicBezTo>
                    <a:pt x="14" y="19"/>
                    <a:pt x="14" y="19"/>
                    <a:pt x="14" y="19"/>
                  </a:cubicBezTo>
                  <a:cubicBezTo>
                    <a:pt x="14" y="19"/>
                    <a:pt x="14" y="19"/>
                    <a:pt x="14" y="19"/>
                  </a:cubicBezTo>
                  <a:cubicBezTo>
                    <a:pt x="14" y="19"/>
                    <a:pt x="14" y="19"/>
                    <a:pt x="14" y="19"/>
                  </a:cubicBezTo>
                  <a:cubicBezTo>
                    <a:pt x="14" y="18"/>
                    <a:pt x="14" y="17"/>
                    <a:pt x="15" y="16"/>
                  </a:cubicBezTo>
                  <a:cubicBezTo>
                    <a:pt x="15" y="16"/>
                    <a:pt x="15" y="16"/>
                    <a:pt x="15" y="16"/>
                  </a:cubicBezTo>
                  <a:cubicBezTo>
                    <a:pt x="15" y="16"/>
                    <a:pt x="15" y="15"/>
                    <a:pt x="15" y="15"/>
                  </a:cubicBezTo>
                  <a:cubicBezTo>
                    <a:pt x="15" y="15"/>
                    <a:pt x="16" y="15"/>
                    <a:pt x="16" y="15"/>
                  </a:cubicBezTo>
                  <a:cubicBezTo>
                    <a:pt x="16" y="15"/>
                    <a:pt x="16" y="15"/>
                    <a:pt x="16" y="15"/>
                  </a:cubicBezTo>
                  <a:cubicBezTo>
                    <a:pt x="16" y="15"/>
                    <a:pt x="16" y="15"/>
                    <a:pt x="17" y="16"/>
                  </a:cubicBezTo>
                  <a:cubicBezTo>
                    <a:pt x="17" y="16"/>
                    <a:pt x="17" y="16"/>
                    <a:pt x="18" y="16"/>
                  </a:cubicBezTo>
                  <a:cubicBezTo>
                    <a:pt x="18" y="17"/>
                    <a:pt x="18" y="17"/>
                    <a:pt x="18" y="17"/>
                  </a:cubicBezTo>
                  <a:cubicBezTo>
                    <a:pt x="18" y="17"/>
                    <a:pt x="19" y="17"/>
                    <a:pt x="19" y="17"/>
                  </a:cubicBezTo>
                  <a:cubicBezTo>
                    <a:pt x="19" y="17"/>
                    <a:pt x="19" y="17"/>
                    <a:pt x="20" y="17"/>
                  </a:cubicBezTo>
                  <a:cubicBezTo>
                    <a:pt x="20" y="18"/>
                    <a:pt x="21" y="17"/>
                    <a:pt x="22" y="17"/>
                  </a:cubicBezTo>
                  <a:cubicBezTo>
                    <a:pt x="23" y="16"/>
                    <a:pt x="24" y="15"/>
                    <a:pt x="24" y="14"/>
                  </a:cubicBezTo>
                  <a:cubicBezTo>
                    <a:pt x="25" y="13"/>
                    <a:pt x="25" y="13"/>
                    <a:pt x="25" y="13"/>
                  </a:cubicBezTo>
                  <a:cubicBezTo>
                    <a:pt x="25" y="15"/>
                    <a:pt x="25" y="16"/>
                    <a:pt x="25" y="17"/>
                  </a:cubicBezTo>
                  <a:cubicBezTo>
                    <a:pt x="25" y="17"/>
                    <a:pt x="26" y="18"/>
                    <a:pt x="26" y="18"/>
                  </a:cubicBezTo>
                  <a:cubicBezTo>
                    <a:pt x="27" y="18"/>
                    <a:pt x="28" y="18"/>
                    <a:pt x="29" y="18"/>
                  </a:cubicBezTo>
                  <a:cubicBezTo>
                    <a:pt x="29" y="16"/>
                    <a:pt x="30" y="14"/>
                    <a:pt x="30" y="11"/>
                  </a:cubicBezTo>
                  <a:cubicBezTo>
                    <a:pt x="30" y="9"/>
                    <a:pt x="30" y="6"/>
                    <a:pt x="29" y="4"/>
                  </a:cubicBezTo>
                  <a:cubicBezTo>
                    <a:pt x="29" y="4"/>
                    <a:pt x="29" y="3"/>
                    <a:pt x="28" y="2"/>
                  </a:cubicBezTo>
                  <a:cubicBezTo>
                    <a:pt x="28" y="2"/>
                    <a:pt x="27" y="1"/>
                    <a:pt x="27" y="1"/>
                  </a:cubicBezTo>
                  <a:cubicBezTo>
                    <a:pt x="26" y="0"/>
                    <a:pt x="24" y="0"/>
                    <a:pt x="23" y="0"/>
                  </a:cubicBezTo>
                  <a:cubicBezTo>
                    <a:pt x="21" y="0"/>
                    <a:pt x="20" y="0"/>
                    <a:pt x="18" y="0"/>
                  </a:cubicBezTo>
                  <a:cubicBezTo>
                    <a:pt x="15" y="1"/>
                    <a:pt x="11" y="3"/>
                    <a:pt x="8" y="7"/>
                  </a:cubicBezTo>
                  <a:cubicBezTo>
                    <a:pt x="4" y="10"/>
                    <a:pt x="2" y="15"/>
                    <a:pt x="1" y="18"/>
                  </a:cubicBezTo>
                  <a:cubicBezTo>
                    <a:pt x="0" y="22"/>
                    <a:pt x="0" y="25"/>
                    <a:pt x="0" y="28"/>
                  </a:cubicBezTo>
                  <a:cubicBezTo>
                    <a:pt x="0" y="31"/>
                    <a:pt x="0" y="33"/>
                    <a:pt x="0" y="36"/>
                  </a:cubicBezTo>
                  <a:cubicBezTo>
                    <a:pt x="1" y="37"/>
                    <a:pt x="1" y="38"/>
                    <a:pt x="1" y="39"/>
                  </a:cubicBezTo>
                  <a:cubicBezTo>
                    <a:pt x="2" y="40"/>
                    <a:pt x="2" y="40"/>
                    <a:pt x="2" y="40"/>
                  </a:cubicBezTo>
                  <a:cubicBezTo>
                    <a:pt x="2" y="40"/>
                    <a:pt x="2" y="40"/>
                    <a:pt x="2" y="40"/>
                  </a:cubicBezTo>
                  <a:cubicBezTo>
                    <a:pt x="2" y="40"/>
                    <a:pt x="2" y="40"/>
                    <a:pt x="2" y="40"/>
                  </a:cubicBezTo>
                  <a:cubicBezTo>
                    <a:pt x="2" y="40"/>
                    <a:pt x="2" y="40"/>
                    <a:pt x="2" y="40"/>
                  </a:cubicBezTo>
                  <a:cubicBezTo>
                    <a:pt x="2" y="40"/>
                    <a:pt x="2" y="40"/>
                    <a:pt x="2" y="40"/>
                  </a:cubicBezTo>
                  <a:cubicBezTo>
                    <a:pt x="3" y="39"/>
                    <a:pt x="3" y="39"/>
                    <a:pt x="3" y="39"/>
                  </a:cubicBezTo>
                  <a:cubicBezTo>
                    <a:pt x="3" y="39"/>
                    <a:pt x="3" y="39"/>
                    <a:pt x="3" y="39"/>
                  </a:cubicBezTo>
                  <a:cubicBezTo>
                    <a:pt x="4" y="40"/>
                    <a:pt x="4" y="40"/>
                    <a:pt x="4" y="40"/>
                  </a:cubicBezTo>
                  <a:cubicBezTo>
                    <a:pt x="4" y="41"/>
                    <a:pt x="5" y="42"/>
                    <a:pt x="5" y="43"/>
                  </a:cubicBezTo>
                  <a:cubicBezTo>
                    <a:pt x="5" y="43"/>
                    <a:pt x="5" y="44"/>
                    <a:pt x="6" y="44"/>
                  </a:cubicBezTo>
                  <a:cubicBezTo>
                    <a:pt x="6" y="45"/>
                    <a:pt x="6" y="45"/>
                    <a:pt x="6" y="45"/>
                  </a:cubicBezTo>
                  <a:cubicBezTo>
                    <a:pt x="6" y="45"/>
                    <a:pt x="6" y="46"/>
                    <a:pt x="7" y="45"/>
                  </a:cubicBezTo>
                  <a:cubicBezTo>
                    <a:pt x="8" y="44"/>
                    <a:pt x="9" y="42"/>
                    <a:pt x="11" y="41"/>
                  </a:cubicBezTo>
                  <a:cubicBezTo>
                    <a:pt x="10" y="42"/>
                    <a:pt x="9" y="43"/>
                    <a:pt x="8" y="44"/>
                  </a:cubicBezTo>
                  <a:cubicBezTo>
                    <a:pt x="7" y="45"/>
                    <a:pt x="7" y="45"/>
                    <a:pt x="7" y="45"/>
                  </a:cubicBezTo>
                  <a:cubicBezTo>
                    <a:pt x="6" y="45"/>
                    <a:pt x="6" y="45"/>
                    <a:pt x="6" y="45"/>
                  </a:cubicBezTo>
                  <a:cubicBezTo>
                    <a:pt x="6" y="45"/>
                    <a:pt x="6" y="45"/>
                    <a:pt x="6" y="45"/>
                  </a:cubicBezTo>
                  <a:cubicBezTo>
                    <a:pt x="6" y="44"/>
                    <a:pt x="6" y="44"/>
                    <a:pt x="6" y="44"/>
                  </a:cubicBezTo>
                  <a:cubicBezTo>
                    <a:pt x="5" y="43"/>
                    <a:pt x="5" y="41"/>
                    <a:pt x="4" y="40"/>
                  </a:cubicBezTo>
                  <a:cubicBezTo>
                    <a:pt x="4" y="39"/>
                    <a:pt x="4" y="39"/>
                    <a:pt x="4" y="39"/>
                  </a:cubicBezTo>
                  <a:cubicBezTo>
                    <a:pt x="4" y="38"/>
                    <a:pt x="4" y="38"/>
                    <a:pt x="4" y="38"/>
                  </a:cubicBezTo>
                  <a:cubicBezTo>
                    <a:pt x="4" y="38"/>
                    <a:pt x="4" y="38"/>
                    <a:pt x="4" y="38"/>
                  </a:cubicBezTo>
                  <a:cubicBezTo>
                    <a:pt x="3" y="39"/>
                    <a:pt x="3" y="39"/>
                    <a:pt x="3" y="39"/>
                  </a:cubicBezTo>
                  <a:cubicBezTo>
                    <a:pt x="2" y="39"/>
                    <a:pt x="2" y="39"/>
                    <a:pt x="2" y="39"/>
                  </a:cubicBezTo>
                  <a:cubicBezTo>
                    <a:pt x="2" y="40"/>
                    <a:pt x="2" y="40"/>
                    <a:pt x="2" y="40"/>
                  </a:cubicBezTo>
                  <a:cubicBezTo>
                    <a:pt x="2" y="40"/>
                    <a:pt x="2" y="40"/>
                    <a:pt x="2" y="40"/>
                  </a:cubicBezTo>
                  <a:cubicBezTo>
                    <a:pt x="2" y="39"/>
                    <a:pt x="2" y="39"/>
                    <a:pt x="2" y="39"/>
                  </a:cubicBezTo>
                  <a:cubicBezTo>
                    <a:pt x="2" y="38"/>
                    <a:pt x="2" y="38"/>
                    <a:pt x="2" y="38"/>
                  </a:cubicBezTo>
                  <a:cubicBezTo>
                    <a:pt x="1" y="35"/>
                    <a:pt x="0" y="33"/>
                    <a:pt x="0" y="29"/>
                  </a:cubicBezTo>
                  <a:cubicBezTo>
                    <a:pt x="0" y="26"/>
                    <a:pt x="0" y="22"/>
                    <a:pt x="2" y="17"/>
                  </a:cubicBezTo>
                  <a:cubicBezTo>
                    <a:pt x="2" y="17"/>
                    <a:pt x="2" y="18"/>
                    <a:pt x="3" y="17"/>
                  </a:cubicBezTo>
                  <a:cubicBezTo>
                    <a:pt x="2" y="22"/>
                    <a:pt x="1" y="25"/>
                    <a:pt x="1" y="28"/>
                  </a:cubicBezTo>
                  <a:cubicBezTo>
                    <a:pt x="1" y="32"/>
                    <a:pt x="2" y="35"/>
                    <a:pt x="2" y="37"/>
                  </a:cubicBezTo>
                  <a:cubicBezTo>
                    <a:pt x="2" y="38"/>
                    <a:pt x="2" y="40"/>
                    <a:pt x="4" y="38"/>
                  </a:cubicBezTo>
                  <a:cubicBezTo>
                    <a:pt x="4" y="38"/>
                    <a:pt x="4" y="38"/>
                    <a:pt x="4" y="38"/>
                  </a:cubicBezTo>
                  <a:cubicBezTo>
                    <a:pt x="4" y="38"/>
                    <a:pt x="4" y="38"/>
                    <a:pt x="4" y="38"/>
                  </a:cubicBezTo>
                  <a:cubicBezTo>
                    <a:pt x="4" y="38"/>
                    <a:pt x="4" y="38"/>
                    <a:pt x="4" y="38"/>
                  </a:cubicBezTo>
                  <a:cubicBezTo>
                    <a:pt x="4" y="39"/>
                    <a:pt x="4" y="39"/>
                    <a:pt x="4" y="39"/>
                  </a:cubicBezTo>
                  <a:cubicBezTo>
                    <a:pt x="4" y="40"/>
                    <a:pt x="4" y="40"/>
                    <a:pt x="4" y="40"/>
                  </a:cubicBezTo>
                  <a:cubicBezTo>
                    <a:pt x="5" y="41"/>
                    <a:pt x="5" y="42"/>
                    <a:pt x="6" y="44"/>
                  </a:cubicBezTo>
                  <a:cubicBezTo>
                    <a:pt x="7" y="44"/>
                    <a:pt x="7" y="44"/>
                    <a:pt x="7" y="44"/>
                  </a:cubicBezTo>
                  <a:cubicBezTo>
                    <a:pt x="7" y="45"/>
                    <a:pt x="7" y="44"/>
                    <a:pt x="7" y="44"/>
                  </a:cubicBezTo>
                  <a:cubicBezTo>
                    <a:pt x="7" y="44"/>
                    <a:pt x="7" y="44"/>
                    <a:pt x="7" y="44"/>
                  </a:cubicBezTo>
                  <a:cubicBezTo>
                    <a:pt x="9" y="43"/>
                    <a:pt x="9" y="43"/>
                    <a:pt x="9" y="43"/>
                  </a:cubicBezTo>
                  <a:cubicBezTo>
                    <a:pt x="10" y="42"/>
                    <a:pt x="11" y="41"/>
                    <a:pt x="12" y="40"/>
                  </a:cubicBezTo>
                  <a:cubicBezTo>
                    <a:pt x="11" y="41"/>
                    <a:pt x="11" y="41"/>
                    <a:pt x="11" y="41"/>
                  </a:cubicBezTo>
                  <a:cubicBezTo>
                    <a:pt x="14" y="39"/>
                    <a:pt x="14" y="39"/>
                    <a:pt x="14" y="39"/>
                  </a:cubicBezTo>
                  <a:cubicBezTo>
                    <a:pt x="14" y="38"/>
                    <a:pt x="14" y="38"/>
                    <a:pt x="14" y="38"/>
                  </a:cubicBezTo>
                  <a:cubicBezTo>
                    <a:pt x="14" y="38"/>
                    <a:pt x="14" y="38"/>
                    <a:pt x="14" y="38"/>
                  </a:cubicBezTo>
                  <a:cubicBezTo>
                    <a:pt x="14" y="38"/>
                    <a:pt x="14" y="38"/>
                    <a:pt x="14" y="38"/>
                  </a:cubicBezTo>
                  <a:cubicBezTo>
                    <a:pt x="14" y="39"/>
                    <a:pt x="14" y="39"/>
                    <a:pt x="14" y="39"/>
                  </a:cubicBezTo>
                  <a:cubicBezTo>
                    <a:pt x="15" y="40"/>
                    <a:pt x="15" y="40"/>
                    <a:pt x="15" y="40"/>
                  </a:cubicBezTo>
                  <a:cubicBezTo>
                    <a:pt x="15" y="42"/>
                    <a:pt x="15" y="42"/>
                    <a:pt x="15" y="42"/>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49" name="Freeform 39"/>
            <p:cNvSpPr>
              <a:spLocks noEditPoints="1"/>
            </p:cNvSpPr>
            <p:nvPr/>
          </p:nvSpPr>
          <p:spPr bwMode="auto">
            <a:xfrm>
              <a:off x="5534026" y="2908301"/>
              <a:ext cx="160338" cy="146050"/>
            </a:xfrm>
            <a:custGeom>
              <a:avLst/>
              <a:gdLst>
                <a:gd name="T0" fmla="*/ 42 w 43"/>
                <a:gd name="T1" fmla="*/ 30 h 39"/>
                <a:gd name="T2" fmla="*/ 38 w 43"/>
                <a:gd name="T3" fmla="*/ 23 h 39"/>
                <a:gd name="T4" fmla="*/ 43 w 43"/>
                <a:gd name="T5" fmla="*/ 33 h 39"/>
                <a:gd name="T6" fmla="*/ 42 w 43"/>
                <a:gd name="T7" fmla="*/ 36 h 39"/>
                <a:gd name="T8" fmla="*/ 40 w 43"/>
                <a:gd name="T9" fmla="*/ 37 h 39"/>
                <a:gd name="T10" fmla="*/ 23 w 43"/>
                <a:gd name="T11" fmla="*/ 35 h 39"/>
                <a:gd name="T12" fmla="*/ 39 w 43"/>
                <a:gd name="T13" fmla="*/ 36 h 39"/>
                <a:gd name="T14" fmla="*/ 40 w 43"/>
                <a:gd name="T15" fmla="*/ 36 h 39"/>
                <a:gd name="T16" fmla="*/ 41 w 43"/>
                <a:gd name="T17" fmla="*/ 35 h 39"/>
                <a:gd name="T18" fmla="*/ 42 w 43"/>
                <a:gd name="T19" fmla="*/ 34 h 39"/>
                <a:gd name="T20" fmla="*/ 41 w 43"/>
                <a:gd name="T21" fmla="*/ 32 h 39"/>
                <a:gd name="T22" fmla="*/ 39 w 43"/>
                <a:gd name="T23" fmla="*/ 27 h 39"/>
                <a:gd name="T24" fmla="*/ 34 w 43"/>
                <a:gd name="T25" fmla="*/ 14 h 39"/>
                <a:gd name="T26" fmla="*/ 27 w 43"/>
                <a:gd name="T27" fmla="*/ 7 h 39"/>
                <a:gd name="T28" fmla="*/ 36 w 43"/>
                <a:gd name="T29" fmla="*/ 23 h 39"/>
                <a:gd name="T30" fmla="*/ 38 w 43"/>
                <a:gd name="T31" fmla="*/ 29 h 39"/>
                <a:gd name="T32" fmla="*/ 39 w 43"/>
                <a:gd name="T33" fmla="*/ 32 h 39"/>
                <a:gd name="T34" fmla="*/ 39 w 43"/>
                <a:gd name="T35" fmla="*/ 33 h 39"/>
                <a:gd name="T36" fmla="*/ 38 w 43"/>
                <a:gd name="T37" fmla="*/ 35 h 39"/>
                <a:gd name="T38" fmla="*/ 39 w 43"/>
                <a:gd name="T39" fmla="*/ 33 h 39"/>
                <a:gd name="T40" fmla="*/ 39 w 43"/>
                <a:gd name="T41" fmla="*/ 32 h 39"/>
                <a:gd name="T42" fmla="*/ 38 w 43"/>
                <a:gd name="T43" fmla="*/ 28 h 39"/>
                <a:gd name="T44" fmla="*/ 31 w 43"/>
                <a:gd name="T45" fmla="*/ 14 h 39"/>
                <a:gd name="T46" fmla="*/ 17 w 43"/>
                <a:gd name="T47" fmla="*/ 2 h 39"/>
                <a:gd name="T48" fmla="*/ 18 w 43"/>
                <a:gd name="T49" fmla="*/ 8 h 39"/>
                <a:gd name="T50" fmla="*/ 23 w 43"/>
                <a:gd name="T51" fmla="*/ 19 h 39"/>
                <a:gd name="T52" fmla="*/ 22 w 43"/>
                <a:gd name="T53" fmla="*/ 21 h 39"/>
                <a:gd name="T54" fmla="*/ 22 w 43"/>
                <a:gd name="T55" fmla="*/ 21 h 39"/>
                <a:gd name="T56" fmla="*/ 22 w 43"/>
                <a:gd name="T57" fmla="*/ 20 h 39"/>
                <a:gd name="T58" fmla="*/ 17 w 43"/>
                <a:gd name="T59" fmla="*/ 10 h 39"/>
                <a:gd name="T60" fmla="*/ 17 w 43"/>
                <a:gd name="T61" fmla="*/ 14 h 39"/>
                <a:gd name="T62" fmla="*/ 16 w 43"/>
                <a:gd name="T63" fmla="*/ 16 h 39"/>
                <a:gd name="T64" fmla="*/ 14 w 43"/>
                <a:gd name="T65" fmla="*/ 14 h 39"/>
                <a:gd name="T66" fmla="*/ 13 w 43"/>
                <a:gd name="T67" fmla="*/ 13 h 39"/>
                <a:gd name="T68" fmla="*/ 13 w 43"/>
                <a:gd name="T69" fmla="*/ 13 h 39"/>
                <a:gd name="T70" fmla="*/ 13 w 43"/>
                <a:gd name="T71" fmla="*/ 13 h 39"/>
                <a:gd name="T72" fmla="*/ 13 w 43"/>
                <a:gd name="T73" fmla="*/ 13 h 39"/>
                <a:gd name="T74" fmla="*/ 15 w 43"/>
                <a:gd name="T75" fmla="*/ 9 h 39"/>
                <a:gd name="T76" fmla="*/ 9 w 43"/>
                <a:gd name="T77" fmla="*/ 6 h 39"/>
                <a:gd name="T78" fmla="*/ 12 w 43"/>
                <a:gd name="T79" fmla="*/ 0 h 39"/>
                <a:gd name="T80" fmla="*/ 1 w 43"/>
                <a:gd name="T81" fmla="*/ 9 h 39"/>
                <a:gd name="T82" fmla="*/ 7 w 43"/>
                <a:gd name="T83" fmla="*/ 27 h 39"/>
                <a:gd name="T84" fmla="*/ 35 w 43"/>
                <a:gd name="T85" fmla="*/ 39 h 39"/>
                <a:gd name="T86" fmla="*/ 40 w 43"/>
                <a:gd name="T87" fmla="*/ 37 h 39"/>
                <a:gd name="T88" fmla="*/ 43 w 43"/>
                <a:gd name="T89" fmla="*/ 36 h 39"/>
                <a:gd name="T90" fmla="*/ 43 w 43"/>
                <a:gd name="T91" fmla="*/ 34 h 39"/>
                <a:gd name="T92" fmla="*/ 12 w 43"/>
                <a:gd name="T93" fmla="*/ 1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3" h="39">
                  <a:moveTo>
                    <a:pt x="43" y="33"/>
                  </a:moveTo>
                  <a:cubicBezTo>
                    <a:pt x="42" y="31"/>
                    <a:pt x="42" y="31"/>
                    <a:pt x="42" y="31"/>
                  </a:cubicBezTo>
                  <a:cubicBezTo>
                    <a:pt x="42" y="31"/>
                    <a:pt x="42" y="31"/>
                    <a:pt x="42" y="30"/>
                  </a:cubicBezTo>
                  <a:cubicBezTo>
                    <a:pt x="41" y="29"/>
                    <a:pt x="41" y="29"/>
                    <a:pt x="41" y="29"/>
                  </a:cubicBezTo>
                  <a:cubicBezTo>
                    <a:pt x="40" y="27"/>
                    <a:pt x="40" y="27"/>
                    <a:pt x="40" y="27"/>
                  </a:cubicBezTo>
                  <a:cubicBezTo>
                    <a:pt x="38" y="23"/>
                    <a:pt x="38" y="23"/>
                    <a:pt x="38" y="23"/>
                  </a:cubicBezTo>
                  <a:cubicBezTo>
                    <a:pt x="39" y="24"/>
                    <a:pt x="40" y="26"/>
                    <a:pt x="41" y="28"/>
                  </a:cubicBezTo>
                  <a:cubicBezTo>
                    <a:pt x="42" y="31"/>
                    <a:pt x="42" y="31"/>
                    <a:pt x="42" y="31"/>
                  </a:cubicBezTo>
                  <a:cubicBezTo>
                    <a:pt x="43" y="33"/>
                    <a:pt x="43" y="33"/>
                    <a:pt x="43" y="33"/>
                  </a:cubicBezTo>
                  <a:cubicBezTo>
                    <a:pt x="43" y="33"/>
                    <a:pt x="43" y="34"/>
                    <a:pt x="43" y="34"/>
                  </a:cubicBezTo>
                  <a:cubicBezTo>
                    <a:pt x="43" y="35"/>
                    <a:pt x="43" y="35"/>
                    <a:pt x="43" y="35"/>
                  </a:cubicBezTo>
                  <a:cubicBezTo>
                    <a:pt x="42" y="36"/>
                    <a:pt x="42" y="36"/>
                    <a:pt x="42" y="36"/>
                  </a:cubicBezTo>
                  <a:cubicBezTo>
                    <a:pt x="41" y="36"/>
                    <a:pt x="41" y="36"/>
                    <a:pt x="41" y="36"/>
                  </a:cubicBezTo>
                  <a:cubicBezTo>
                    <a:pt x="40" y="36"/>
                    <a:pt x="40" y="36"/>
                    <a:pt x="40" y="36"/>
                  </a:cubicBezTo>
                  <a:cubicBezTo>
                    <a:pt x="40" y="37"/>
                    <a:pt x="40" y="37"/>
                    <a:pt x="40" y="37"/>
                  </a:cubicBezTo>
                  <a:cubicBezTo>
                    <a:pt x="39" y="39"/>
                    <a:pt x="35" y="38"/>
                    <a:pt x="32" y="38"/>
                  </a:cubicBezTo>
                  <a:cubicBezTo>
                    <a:pt x="30" y="38"/>
                    <a:pt x="26" y="37"/>
                    <a:pt x="23" y="36"/>
                  </a:cubicBezTo>
                  <a:cubicBezTo>
                    <a:pt x="23" y="36"/>
                    <a:pt x="23" y="36"/>
                    <a:pt x="23" y="35"/>
                  </a:cubicBezTo>
                  <a:cubicBezTo>
                    <a:pt x="26" y="36"/>
                    <a:pt x="29" y="37"/>
                    <a:pt x="32" y="37"/>
                  </a:cubicBezTo>
                  <a:cubicBezTo>
                    <a:pt x="33" y="37"/>
                    <a:pt x="35" y="37"/>
                    <a:pt x="36" y="37"/>
                  </a:cubicBezTo>
                  <a:cubicBezTo>
                    <a:pt x="37" y="37"/>
                    <a:pt x="39" y="37"/>
                    <a:pt x="39" y="36"/>
                  </a:cubicBezTo>
                  <a:cubicBezTo>
                    <a:pt x="39" y="36"/>
                    <a:pt x="39" y="36"/>
                    <a:pt x="39" y="36"/>
                  </a:cubicBezTo>
                  <a:cubicBezTo>
                    <a:pt x="40" y="36"/>
                    <a:pt x="40" y="36"/>
                    <a:pt x="40" y="36"/>
                  </a:cubicBezTo>
                  <a:cubicBezTo>
                    <a:pt x="40" y="36"/>
                    <a:pt x="40" y="36"/>
                    <a:pt x="40" y="36"/>
                  </a:cubicBezTo>
                  <a:cubicBezTo>
                    <a:pt x="41" y="35"/>
                    <a:pt x="41" y="35"/>
                    <a:pt x="41" y="35"/>
                  </a:cubicBezTo>
                  <a:cubicBezTo>
                    <a:pt x="41" y="35"/>
                    <a:pt x="41" y="35"/>
                    <a:pt x="41" y="35"/>
                  </a:cubicBezTo>
                  <a:cubicBezTo>
                    <a:pt x="41" y="35"/>
                    <a:pt x="41" y="35"/>
                    <a:pt x="41" y="35"/>
                  </a:cubicBezTo>
                  <a:cubicBezTo>
                    <a:pt x="41" y="35"/>
                    <a:pt x="41" y="35"/>
                    <a:pt x="41" y="35"/>
                  </a:cubicBezTo>
                  <a:cubicBezTo>
                    <a:pt x="42" y="34"/>
                    <a:pt x="42" y="34"/>
                    <a:pt x="42" y="34"/>
                  </a:cubicBezTo>
                  <a:cubicBezTo>
                    <a:pt x="42" y="34"/>
                    <a:pt x="42" y="34"/>
                    <a:pt x="42" y="34"/>
                  </a:cubicBezTo>
                  <a:cubicBezTo>
                    <a:pt x="42" y="33"/>
                    <a:pt x="42" y="33"/>
                    <a:pt x="42" y="33"/>
                  </a:cubicBezTo>
                  <a:cubicBezTo>
                    <a:pt x="42" y="33"/>
                    <a:pt x="42" y="33"/>
                    <a:pt x="42" y="33"/>
                  </a:cubicBezTo>
                  <a:cubicBezTo>
                    <a:pt x="41" y="32"/>
                    <a:pt x="41" y="32"/>
                    <a:pt x="41" y="32"/>
                  </a:cubicBezTo>
                  <a:cubicBezTo>
                    <a:pt x="41" y="31"/>
                    <a:pt x="41" y="31"/>
                    <a:pt x="41" y="31"/>
                  </a:cubicBezTo>
                  <a:cubicBezTo>
                    <a:pt x="41" y="31"/>
                    <a:pt x="41" y="30"/>
                    <a:pt x="41" y="30"/>
                  </a:cubicBezTo>
                  <a:cubicBezTo>
                    <a:pt x="39" y="27"/>
                    <a:pt x="39" y="27"/>
                    <a:pt x="39" y="27"/>
                  </a:cubicBezTo>
                  <a:cubicBezTo>
                    <a:pt x="39" y="25"/>
                    <a:pt x="37" y="23"/>
                    <a:pt x="36" y="21"/>
                  </a:cubicBezTo>
                  <a:cubicBezTo>
                    <a:pt x="38" y="22"/>
                    <a:pt x="38" y="22"/>
                    <a:pt x="38" y="22"/>
                  </a:cubicBezTo>
                  <a:cubicBezTo>
                    <a:pt x="37" y="19"/>
                    <a:pt x="36" y="17"/>
                    <a:pt x="34" y="14"/>
                  </a:cubicBezTo>
                  <a:cubicBezTo>
                    <a:pt x="33" y="11"/>
                    <a:pt x="31" y="8"/>
                    <a:pt x="29" y="6"/>
                  </a:cubicBezTo>
                  <a:cubicBezTo>
                    <a:pt x="27" y="3"/>
                    <a:pt x="24" y="2"/>
                    <a:pt x="22" y="2"/>
                  </a:cubicBezTo>
                  <a:cubicBezTo>
                    <a:pt x="24" y="3"/>
                    <a:pt x="26" y="5"/>
                    <a:pt x="27" y="7"/>
                  </a:cubicBezTo>
                  <a:cubicBezTo>
                    <a:pt x="28" y="9"/>
                    <a:pt x="30" y="11"/>
                    <a:pt x="31" y="12"/>
                  </a:cubicBezTo>
                  <a:cubicBezTo>
                    <a:pt x="32" y="14"/>
                    <a:pt x="33" y="16"/>
                    <a:pt x="33" y="18"/>
                  </a:cubicBezTo>
                  <a:cubicBezTo>
                    <a:pt x="36" y="23"/>
                    <a:pt x="36" y="23"/>
                    <a:pt x="36" y="23"/>
                  </a:cubicBezTo>
                  <a:cubicBezTo>
                    <a:pt x="37" y="26"/>
                    <a:pt x="37" y="26"/>
                    <a:pt x="37" y="26"/>
                  </a:cubicBezTo>
                  <a:cubicBezTo>
                    <a:pt x="38" y="28"/>
                    <a:pt x="38" y="28"/>
                    <a:pt x="38" y="28"/>
                  </a:cubicBezTo>
                  <a:cubicBezTo>
                    <a:pt x="38" y="28"/>
                    <a:pt x="38" y="29"/>
                    <a:pt x="38" y="29"/>
                  </a:cubicBezTo>
                  <a:cubicBezTo>
                    <a:pt x="39" y="31"/>
                    <a:pt x="39" y="31"/>
                    <a:pt x="39" y="31"/>
                  </a:cubicBezTo>
                  <a:cubicBezTo>
                    <a:pt x="39" y="31"/>
                    <a:pt x="39" y="32"/>
                    <a:pt x="39" y="32"/>
                  </a:cubicBezTo>
                  <a:cubicBezTo>
                    <a:pt x="39" y="32"/>
                    <a:pt x="39" y="32"/>
                    <a:pt x="39" y="32"/>
                  </a:cubicBezTo>
                  <a:cubicBezTo>
                    <a:pt x="39" y="32"/>
                    <a:pt x="39" y="32"/>
                    <a:pt x="39" y="32"/>
                  </a:cubicBezTo>
                  <a:cubicBezTo>
                    <a:pt x="39" y="33"/>
                    <a:pt x="39" y="33"/>
                    <a:pt x="39" y="33"/>
                  </a:cubicBezTo>
                  <a:cubicBezTo>
                    <a:pt x="39" y="33"/>
                    <a:pt x="39" y="33"/>
                    <a:pt x="39" y="33"/>
                  </a:cubicBezTo>
                  <a:cubicBezTo>
                    <a:pt x="39" y="34"/>
                    <a:pt x="39" y="34"/>
                    <a:pt x="39" y="34"/>
                  </a:cubicBezTo>
                  <a:cubicBezTo>
                    <a:pt x="39" y="34"/>
                    <a:pt x="39" y="34"/>
                    <a:pt x="39" y="34"/>
                  </a:cubicBezTo>
                  <a:cubicBezTo>
                    <a:pt x="39" y="35"/>
                    <a:pt x="39" y="35"/>
                    <a:pt x="38" y="35"/>
                  </a:cubicBezTo>
                  <a:cubicBezTo>
                    <a:pt x="37" y="36"/>
                    <a:pt x="35" y="36"/>
                    <a:pt x="34" y="36"/>
                  </a:cubicBezTo>
                  <a:cubicBezTo>
                    <a:pt x="35" y="36"/>
                    <a:pt x="36" y="36"/>
                    <a:pt x="37" y="35"/>
                  </a:cubicBezTo>
                  <a:cubicBezTo>
                    <a:pt x="38" y="35"/>
                    <a:pt x="38" y="34"/>
                    <a:pt x="39" y="33"/>
                  </a:cubicBezTo>
                  <a:cubicBezTo>
                    <a:pt x="39" y="33"/>
                    <a:pt x="39" y="33"/>
                    <a:pt x="39" y="33"/>
                  </a:cubicBezTo>
                  <a:cubicBezTo>
                    <a:pt x="39" y="33"/>
                    <a:pt x="39" y="33"/>
                    <a:pt x="39" y="33"/>
                  </a:cubicBezTo>
                  <a:cubicBezTo>
                    <a:pt x="39" y="32"/>
                    <a:pt x="39" y="32"/>
                    <a:pt x="39" y="32"/>
                  </a:cubicBezTo>
                  <a:cubicBezTo>
                    <a:pt x="39" y="31"/>
                    <a:pt x="39" y="31"/>
                    <a:pt x="39" y="31"/>
                  </a:cubicBezTo>
                  <a:cubicBezTo>
                    <a:pt x="39" y="31"/>
                    <a:pt x="38" y="31"/>
                    <a:pt x="38" y="30"/>
                  </a:cubicBezTo>
                  <a:cubicBezTo>
                    <a:pt x="38" y="30"/>
                    <a:pt x="38" y="29"/>
                    <a:pt x="38" y="28"/>
                  </a:cubicBezTo>
                  <a:cubicBezTo>
                    <a:pt x="37" y="26"/>
                    <a:pt x="37" y="26"/>
                    <a:pt x="37" y="26"/>
                  </a:cubicBezTo>
                  <a:cubicBezTo>
                    <a:pt x="36" y="24"/>
                    <a:pt x="35" y="22"/>
                    <a:pt x="34" y="20"/>
                  </a:cubicBezTo>
                  <a:cubicBezTo>
                    <a:pt x="33" y="18"/>
                    <a:pt x="32" y="16"/>
                    <a:pt x="31" y="14"/>
                  </a:cubicBezTo>
                  <a:cubicBezTo>
                    <a:pt x="28" y="10"/>
                    <a:pt x="26" y="6"/>
                    <a:pt x="21" y="3"/>
                  </a:cubicBezTo>
                  <a:cubicBezTo>
                    <a:pt x="21" y="2"/>
                    <a:pt x="20" y="2"/>
                    <a:pt x="20" y="2"/>
                  </a:cubicBezTo>
                  <a:cubicBezTo>
                    <a:pt x="19" y="2"/>
                    <a:pt x="18" y="2"/>
                    <a:pt x="17" y="2"/>
                  </a:cubicBezTo>
                  <a:cubicBezTo>
                    <a:pt x="16" y="2"/>
                    <a:pt x="15" y="3"/>
                    <a:pt x="15" y="4"/>
                  </a:cubicBezTo>
                  <a:cubicBezTo>
                    <a:pt x="15" y="5"/>
                    <a:pt x="15" y="6"/>
                    <a:pt x="16" y="7"/>
                  </a:cubicBezTo>
                  <a:cubicBezTo>
                    <a:pt x="17" y="7"/>
                    <a:pt x="18" y="8"/>
                    <a:pt x="18" y="8"/>
                  </a:cubicBezTo>
                  <a:cubicBezTo>
                    <a:pt x="18" y="9"/>
                    <a:pt x="17" y="9"/>
                    <a:pt x="17" y="9"/>
                  </a:cubicBezTo>
                  <a:cubicBezTo>
                    <a:pt x="19" y="11"/>
                    <a:pt x="21" y="14"/>
                    <a:pt x="21" y="16"/>
                  </a:cubicBezTo>
                  <a:cubicBezTo>
                    <a:pt x="22" y="17"/>
                    <a:pt x="23" y="18"/>
                    <a:pt x="23" y="19"/>
                  </a:cubicBezTo>
                  <a:cubicBezTo>
                    <a:pt x="23" y="20"/>
                    <a:pt x="23" y="20"/>
                    <a:pt x="23" y="21"/>
                  </a:cubicBezTo>
                  <a:cubicBezTo>
                    <a:pt x="23" y="21"/>
                    <a:pt x="22" y="21"/>
                    <a:pt x="22" y="21"/>
                  </a:cubicBezTo>
                  <a:cubicBezTo>
                    <a:pt x="22" y="21"/>
                    <a:pt x="22" y="21"/>
                    <a:pt x="22" y="21"/>
                  </a:cubicBezTo>
                  <a:cubicBezTo>
                    <a:pt x="22" y="21"/>
                    <a:pt x="22" y="21"/>
                    <a:pt x="22" y="21"/>
                  </a:cubicBezTo>
                  <a:cubicBezTo>
                    <a:pt x="21" y="21"/>
                    <a:pt x="21" y="21"/>
                    <a:pt x="21" y="21"/>
                  </a:cubicBezTo>
                  <a:cubicBezTo>
                    <a:pt x="22" y="21"/>
                    <a:pt x="22" y="21"/>
                    <a:pt x="22" y="21"/>
                  </a:cubicBezTo>
                  <a:cubicBezTo>
                    <a:pt x="22" y="21"/>
                    <a:pt x="22" y="21"/>
                    <a:pt x="22" y="21"/>
                  </a:cubicBezTo>
                  <a:cubicBezTo>
                    <a:pt x="22" y="21"/>
                    <a:pt x="22" y="21"/>
                    <a:pt x="22" y="21"/>
                  </a:cubicBezTo>
                  <a:cubicBezTo>
                    <a:pt x="22" y="21"/>
                    <a:pt x="22" y="20"/>
                    <a:pt x="22" y="20"/>
                  </a:cubicBezTo>
                  <a:cubicBezTo>
                    <a:pt x="22" y="20"/>
                    <a:pt x="22" y="20"/>
                    <a:pt x="22" y="19"/>
                  </a:cubicBezTo>
                  <a:cubicBezTo>
                    <a:pt x="22" y="18"/>
                    <a:pt x="22" y="17"/>
                    <a:pt x="21" y="16"/>
                  </a:cubicBezTo>
                  <a:cubicBezTo>
                    <a:pt x="20" y="14"/>
                    <a:pt x="19" y="11"/>
                    <a:pt x="17" y="10"/>
                  </a:cubicBezTo>
                  <a:cubicBezTo>
                    <a:pt x="16" y="10"/>
                    <a:pt x="16" y="11"/>
                    <a:pt x="16" y="12"/>
                  </a:cubicBezTo>
                  <a:cubicBezTo>
                    <a:pt x="16" y="12"/>
                    <a:pt x="16" y="12"/>
                    <a:pt x="16" y="13"/>
                  </a:cubicBezTo>
                  <a:cubicBezTo>
                    <a:pt x="17" y="13"/>
                    <a:pt x="17" y="13"/>
                    <a:pt x="17" y="14"/>
                  </a:cubicBezTo>
                  <a:cubicBezTo>
                    <a:pt x="17" y="15"/>
                    <a:pt x="17" y="15"/>
                    <a:pt x="17" y="16"/>
                  </a:cubicBezTo>
                  <a:cubicBezTo>
                    <a:pt x="17" y="16"/>
                    <a:pt x="17" y="16"/>
                    <a:pt x="16" y="16"/>
                  </a:cubicBezTo>
                  <a:cubicBezTo>
                    <a:pt x="16" y="16"/>
                    <a:pt x="16" y="16"/>
                    <a:pt x="16" y="16"/>
                  </a:cubicBezTo>
                  <a:cubicBezTo>
                    <a:pt x="16" y="16"/>
                    <a:pt x="16" y="16"/>
                    <a:pt x="16" y="15"/>
                  </a:cubicBezTo>
                  <a:cubicBezTo>
                    <a:pt x="16" y="15"/>
                    <a:pt x="15" y="15"/>
                    <a:pt x="15" y="15"/>
                  </a:cubicBezTo>
                  <a:cubicBezTo>
                    <a:pt x="14" y="14"/>
                    <a:pt x="14" y="14"/>
                    <a:pt x="14" y="14"/>
                  </a:cubicBezTo>
                  <a:cubicBezTo>
                    <a:pt x="14" y="14"/>
                    <a:pt x="14" y="14"/>
                    <a:pt x="14" y="14"/>
                  </a:cubicBezTo>
                  <a:cubicBezTo>
                    <a:pt x="14" y="15"/>
                    <a:pt x="13" y="14"/>
                    <a:pt x="13" y="14"/>
                  </a:cubicBezTo>
                  <a:cubicBezTo>
                    <a:pt x="13" y="14"/>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4" y="12"/>
                    <a:pt x="14" y="12"/>
                    <a:pt x="15" y="11"/>
                  </a:cubicBezTo>
                  <a:cubicBezTo>
                    <a:pt x="15" y="11"/>
                    <a:pt x="15" y="10"/>
                    <a:pt x="15" y="10"/>
                  </a:cubicBezTo>
                  <a:cubicBezTo>
                    <a:pt x="15" y="10"/>
                    <a:pt x="15" y="9"/>
                    <a:pt x="15" y="9"/>
                  </a:cubicBezTo>
                  <a:cubicBezTo>
                    <a:pt x="15" y="8"/>
                    <a:pt x="14" y="8"/>
                    <a:pt x="13" y="7"/>
                  </a:cubicBezTo>
                  <a:cubicBezTo>
                    <a:pt x="12" y="7"/>
                    <a:pt x="11" y="6"/>
                    <a:pt x="9" y="7"/>
                  </a:cubicBezTo>
                  <a:cubicBezTo>
                    <a:pt x="9" y="6"/>
                    <a:pt x="9" y="6"/>
                    <a:pt x="9" y="6"/>
                  </a:cubicBezTo>
                  <a:cubicBezTo>
                    <a:pt x="10" y="5"/>
                    <a:pt x="11" y="5"/>
                    <a:pt x="12" y="4"/>
                  </a:cubicBezTo>
                  <a:cubicBezTo>
                    <a:pt x="12" y="4"/>
                    <a:pt x="13" y="4"/>
                    <a:pt x="13" y="3"/>
                  </a:cubicBezTo>
                  <a:cubicBezTo>
                    <a:pt x="13" y="2"/>
                    <a:pt x="12" y="1"/>
                    <a:pt x="12" y="0"/>
                  </a:cubicBezTo>
                  <a:cubicBezTo>
                    <a:pt x="11" y="0"/>
                    <a:pt x="10" y="1"/>
                    <a:pt x="9" y="1"/>
                  </a:cubicBezTo>
                  <a:cubicBezTo>
                    <a:pt x="8" y="1"/>
                    <a:pt x="7" y="2"/>
                    <a:pt x="5" y="3"/>
                  </a:cubicBezTo>
                  <a:cubicBezTo>
                    <a:pt x="3" y="4"/>
                    <a:pt x="2" y="6"/>
                    <a:pt x="1" y="9"/>
                  </a:cubicBezTo>
                  <a:cubicBezTo>
                    <a:pt x="1" y="10"/>
                    <a:pt x="0" y="11"/>
                    <a:pt x="0" y="12"/>
                  </a:cubicBezTo>
                  <a:cubicBezTo>
                    <a:pt x="0" y="13"/>
                    <a:pt x="1" y="14"/>
                    <a:pt x="1" y="15"/>
                  </a:cubicBezTo>
                  <a:cubicBezTo>
                    <a:pt x="2" y="20"/>
                    <a:pt x="4" y="24"/>
                    <a:pt x="7" y="27"/>
                  </a:cubicBezTo>
                  <a:cubicBezTo>
                    <a:pt x="10" y="30"/>
                    <a:pt x="13" y="32"/>
                    <a:pt x="16" y="33"/>
                  </a:cubicBezTo>
                  <a:cubicBezTo>
                    <a:pt x="21" y="37"/>
                    <a:pt x="27" y="38"/>
                    <a:pt x="32" y="39"/>
                  </a:cubicBezTo>
                  <a:cubicBezTo>
                    <a:pt x="33" y="39"/>
                    <a:pt x="34" y="39"/>
                    <a:pt x="35" y="39"/>
                  </a:cubicBezTo>
                  <a:cubicBezTo>
                    <a:pt x="36" y="39"/>
                    <a:pt x="37" y="39"/>
                    <a:pt x="38" y="39"/>
                  </a:cubicBezTo>
                  <a:cubicBezTo>
                    <a:pt x="39" y="39"/>
                    <a:pt x="40" y="38"/>
                    <a:pt x="40" y="37"/>
                  </a:cubicBezTo>
                  <a:cubicBezTo>
                    <a:pt x="40" y="37"/>
                    <a:pt x="40" y="37"/>
                    <a:pt x="40" y="37"/>
                  </a:cubicBezTo>
                  <a:cubicBezTo>
                    <a:pt x="41" y="37"/>
                    <a:pt x="41" y="37"/>
                    <a:pt x="41" y="37"/>
                  </a:cubicBezTo>
                  <a:cubicBezTo>
                    <a:pt x="42" y="36"/>
                    <a:pt x="42" y="36"/>
                    <a:pt x="42" y="36"/>
                  </a:cubicBezTo>
                  <a:cubicBezTo>
                    <a:pt x="43" y="36"/>
                    <a:pt x="43" y="36"/>
                    <a:pt x="43" y="36"/>
                  </a:cubicBezTo>
                  <a:cubicBezTo>
                    <a:pt x="43" y="35"/>
                    <a:pt x="43" y="35"/>
                    <a:pt x="43" y="35"/>
                  </a:cubicBezTo>
                  <a:cubicBezTo>
                    <a:pt x="43" y="34"/>
                    <a:pt x="43" y="34"/>
                    <a:pt x="43" y="34"/>
                  </a:cubicBezTo>
                  <a:cubicBezTo>
                    <a:pt x="43" y="34"/>
                    <a:pt x="43" y="34"/>
                    <a:pt x="43" y="34"/>
                  </a:cubicBezTo>
                  <a:lnTo>
                    <a:pt x="43" y="33"/>
                  </a:lnTo>
                  <a:close/>
                  <a:moveTo>
                    <a:pt x="12" y="11"/>
                  </a:moveTo>
                  <a:cubicBezTo>
                    <a:pt x="12" y="11"/>
                    <a:pt x="12" y="11"/>
                    <a:pt x="12" y="11"/>
                  </a:cubicBezTo>
                  <a:cubicBezTo>
                    <a:pt x="12" y="11"/>
                    <a:pt x="12" y="11"/>
                    <a:pt x="12" y="11"/>
                  </a:cubicBezTo>
                  <a:cubicBezTo>
                    <a:pt x="11" y="11"/>
                    <a:pt x="11" y="11"/>
                    <a:pt x="12" y="1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50" name="Freeform 40"/>
            <p:cNvSpPr/>
            <p:nvPr/>
          </p:nvSpPr>
          <p:spPr bwMode="auto">
            <a:xfrm>
              <a:off x="6613526" y="2957513"/>
              <a:ext cx="0" cy="3175"/>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1"/>
                    <a:pt x="0" y="1"/>
                    <a:pt x="0" y="0"/>
                  </a:cubicBezTo>
                  <a:cubicBezTo>
                    <a:pt x="0" y="0"/>
                    <a:pt x="0" y="1"/>
                    <a:pt x="0" y="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51" name="Freeform 41"/>
            <p:cNvSpPr/>
            <p:nvPr/>
          </p:nvSpPr>
          <p:spPr bwMode="auto">
            <a:xfrm>
              <a:off x="6613526" y="296068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52" name="Freeform 42"/>
            <p:cNvSpPr/>
            <p:nvPr/>
          </p:nvSpPr>
          <p:spPr bwMode="auto">
            <a:xfrm>
              <a:off x="6616701" y="29606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53" name="Freeform 43"/>
            <p:cNvSpPr>
              <a:spLocks noEditPoints="1"/>
            </p:cNvSpPr>
            <p:nvPr/>
          </p:nvSpPr>
          <p:spPr bwMode="auto">
            <a:xfrm>
              <a:off x="6503988" y="2938463"/>
              <a:ext cx="150813" cy="153988"/>
            </a:xfrm>
            <a:custGeom>
              <a:avLst/>
              <a:gdLst>
                <a:gd name="T0" fmla="*/ 32 w 40"/>
                <a:gd name="T1" fmla="*/ 31 h 41"/>
                <a:gd name="T2" fmla="*/ 32 w 40"/>
                <a:gd name="T3" fmla="*/ 31 h 41"/>
                <a:gd name="T4" fmla="*/ 12 w 40"/>
                <a:gd name="T5" fmla="*/ 39 h 41"/>
                <a:gd name="T6" fmla="*/ 6 w 40"/>
                <a:gd name="T7" fmla="*/ 30 h 41"/>
                <a:gd name="T8" fmla="*/ 9 w 40"/>
                <a:gd name="T9" fmla="*/ 26 h 41"/>
                <a:gd name="T10" fmla="*/ 3 w 40"/>
                <a:gd name="T11" fmla="*/ 39 h 41"/>
                <a:gd name="T12" fmla="*/ 26 w 40"/>
                <a:gd name="T13" fmla="*/ 35 h 41"/>
                <a:gd name="T14" fmla="*/ 36 w 40"/>
                <a:gd name="T15" fmla="*/ 23 h 41"/>
                <a:gd name="T16" fmla="*/ 39 w 40"/>
                <a:gd name="T17" fmla="*/ 10 h 41"/>
                <a:gd name="T18" fmla="*/ 38 w 40"/>
                <a:gd name="T19" fmla="*/ 10 h 41"/>
                <a:gd name="T20" fmla="*/ 37 w 40"/>
                <a:gd name="T21" fmla="*/ 15 h 41"/>
                <a:gd name="T22" fmla="*/ 27 w 40"/>
                <a:gd name="T23" fmla="*/ 32 h 41"/>
                <a:gd name="T24" fmla="*/ 19 w 40"/>
                <a:gd name="T25" fmla="*/ 35 h 41"/>
                <a:gd name="T26" fmla="*/ 37 w 40"/>
                <a:gd name="T27" fmla="*/ 16 h 41"/>
                <a:gd name="T28" fmla="*/ 36 w 40"/>
                <a:gd name="T29" fmla="*/ 5 h 41"/>
                <a:gd name="T30" fmla="*/ 34 w 40"/>
                <a:gd name="T31" fmla="*/ 3 h 41"/>
                <a:gd name="T32" fmla="*/ 30 w 40"/>
                <a:gd name="T33" fmla="*/ 3 h 41"/>
                <a:gd name="T34" fmla="*/ 30 w 40"/>
                <a:gd name="T35" fmla="*/ 6 h 41"/>
                <a:gd name="T36" fmla="*/ 30 w 40"/>
                <a:gd name="T37" fmla="*/ 8 h 41"/>
                <a:gd name="T38" fmla="*/ 30 w 40"/>
                <a:gd name="T39" fmla="*/ 6 h 41"/>
                <a:gd name="T40" fmla="*/ 25 w 40"/>
                <a:gd name="T41" fmla="*/ 7 h 41"/>
                <a:gd name="T42" fmla="*/ 26 w 40"/>
                <a:gd name="T43" fmla="*/ 3 h 41"/>
                <a:gd name="T44" fmla="*/ 20 w 40"/>
                <a:gd name="T45" fmla="*/ 4 h 41"/>
                <a:gd name="T46" fmla="*/ 15 w 40"/>
                <a:gd name="T47" fmla="*/ 10 h 41"/>
                <a:gd name="T48" fmla="*/ 15 w 40"/>
                <a:gd name="T49" fmla="*/ 11 h 41"/>
                <a:gd name="T50" fmla="*/ 14 w 40"/>
                <a:gd name="T51" fmla="*/ 13 h 41"/>
                <a:gd name="T52" fmla="*/ 10 w 40"/>
                <a:gd name="T53" fmla="*/ 20 h 41"/>
                <a:gd name="T54" fmla="*/ 0 w 40"/>
                <a:gd name="T55" fmla="*/ 41 h 41"/>
                <a:gd name="T56" fmla="*/ 26 w 40"/>
                <a:gd name="T57" fmla="*/ 36 h 41"/>
                <a:gd name="T58" fmla="*/ 18 w 40"/>
                <a:gd name="T59" fmla="*/ 36 h 41"/>
                <a:gd name="T60" fmla="*/ 25 w 40"/>
                <a:gd name="T61" fmla="*/ 24 h 41"/>
                <a:gd name="T62" fmla="*/ 24 w 40"/>
                <a:gd name="T63" fmla="*/ 24 h 41"/>
                <a:gd name="T64" fmla="*/ 28 w 40"/>
                <a:gd name="T65" fmla="*/ 19 h 41"/>
                <a:gd name="T66" fmla="*/ 29 w 40"/>
                <a:gd name="T67" fmla="*/ 15 h 41"/>
                <a:gd name="T68" fmla="*/ 25 w 40"/>
                <a:gd name="T69"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41">
                  <a:moveTo>
                    <a:pt x="26" y="36"/>
                  </a:moveTo>
                  <a:cubicBezTo>
                    <a:pt x="28" y="35"/>
                    <a:pt x="30" y="33"/>
                    <a:pt x="32" y="31"/>
                  </a:cubicBezTo>
                  <a:cubicBezTo>
                    <a:pt x="34" y="29"/>
                    <a:pt x="36" y="27"/>
                    <a:pt x="37" y="24"/>
                  </a:cubicBezTo>
                  <a:cubicBezTo>
                    <a:pt x="36" y="27"/>
                    <a:pt x="34" y="29"/>
                    <a:pt x="32" y="31"/>
                  </a:cubicBezTo>
                  <a:cubicBezTo>
                    <a:pt x="30" y="33"/>
                    <a:pt x="28" y="34"/>
                    <a:pt x="26" y="35"/>
                  </a:cubicBezTo>
                  <a:cubicBezTo>
                    <a:pt x="21" y="38"/>
                    <a:pt x="17" y="39"/>
                    <a:pt x="12" y="39"/>
                  </a:cubicBezTo>
                  <a:cubicBezTo>
                    <a:pt x="1" y="40"/>
                    <a:pt x="1" y="40"/>
                    <a:pt x="1" y="40"/>
                  </a:cubicBezTo>
                  <a:cubicBezTo>
                    <a:pt x="6" y="30"/>
                    <a:pt x="6" y="30"/>
                    <a:pt x="6" y="30"/>
                  </a:cubicBezTo>
                  <a:cubicBezTo>
                    <a:pt x="8" y="25"/>
                    <a:pt x="8" y="25"/>
                    <a:pt x="8" y="25"/>
                  </a:cubicBezTo>
                  <a:cubicBezTo>
                    <a:pt x="8" y="25"/>
                    <a:pt x="9" y="26"/>
                    <a:pt x="9" y="26"/>
                  </a:cubicBezTo>
                  <a:cubicBezTo>
                    <a:pt x="8" y="27"/>
                    <a:pt x="8" y="29"/>
                    <a:pt x="7" y="31"/>
                  </a:cubicBezTo>
                  <a:cubicBezTo>
                    <a:pt x="3" y="39"/>
                    <a:pt x="3" y="39"/>
                    <a:pt x="3" y="39"/>
                  </a:cubicBezTo>
                  <a:cubicBezTo>
                    <a:pt x="12" y="38"/>
                    <a:pt x="12" y="38"/>
                    <a:pt x="12" y="38"/>
                  </a:cubicBezTo>
                  <a:cubicBezTo>
                    <a:pt x="17" y="37"/>
                    <a:pt x="21" y="37"/>
                    <a:pt x="26" y="35"/>
                  </a:cubicBezTo>
                  <a:cubicBezTo>
                    <a:pt x="28" y="34"/>
                    <a:pt x="30" y="32"/>
                    <a:pt x="32" y="30"/>
                  </a:cubicBezTo>
                  <a:cubicBezTo>
                    <a:pt x="34" y="28"/>
                    <a:pt x="36" y="26"/>
                    <a:pt x="36" y="23"/>
                  </a:cubicBezTo>
                  <a:cubicBezTo>
                    <a:pt x="38" y="24"/>
                    <a:pt x="38" y="24"/>
                    <a:pt x="38" y="24"/>
                  </a:cubicBezTo>
                  <a:cubicBezTo>
                    <a:pt x="40" y="19"/>
                    <a:pt x="40" y="14"/>
                    <a:pt x="39" y="10"/>
                  </a:cubicBezTo>
                  <a:cubicBezTo>
                    <a:pt x="39" y="8"/>
                    <a:pt x="38" y="6"/>
                    <a:pt x="37" y="5"/>
                  </a:cubicBezTo>
                  <a:cubicBezTo>
                    <a:pt x="37" y="7"/>
                    <a:pt x="37" y="9"/>
                    <a:pt x="38" y="10"/>
                  </a:cubicBezTo>
                  <a:cubicBezTo>
                    <a:pt x="38" y="11"/>
                    <a:pt x="37" y="12"/>
                    <a:pt x="37" y="13"/>
                  </a:cubicBezTo>
                  <a:cubicBezTo>
                    <a:pt x="37" y="13"/>
                    <a:pt x="37" y="14"/>
                    <a:pt x="37" y="15"/>
                  </a:cubicBezTo>
                  <a:cubicBezTo>
                    <a:pt x="37" y="18"/>
                    <a:pt x="36" y="22"/>
                    <a:pt x="34" y="25"/>
                  </a:cubicBezTo>
                  <a:cubicBezTo>
                    <a:pt x="32" y="28"/>
                    <a:pt x="30" y="31"/>
                    <a:pt x="27" y="32"/>
                  </a:cubicBezTo>
                  <a:cubicBezTo>
                    <a:pt x="24" y="34"/>
                    <a:pt x="22" y="35"/>
                    <a:pt x="19" y="35"/>
                  </a:cubicBezTo>
                  <a:cubicBezTo>
                    <a:pt x="19" y="35"/>
                    <a:pt x="19" y="35"/>
                    <a:pt x="19" y="35"/>
                  </a:cubicBezTo>
                  <a:cubicBezTo>
                    <a:pt x="24" y="34"/>
                    <a:pt x="29" y="31"/>
                    <a:pt x="32" y="27"/>
                  </a:cubicBezTo>
                  <a:cubicBezTo>
                    <a:pt x="35" y="24"/>
                    <a:pt x="36" y="20"/>
                    <a:pt x="37" y="16"/>
                  </a:cubicBezTo>
                  <a:cubicBezTo>
                    <a:pt x="37" y="14"/>
                    <a:pt x="37" y="12"/>
                    <a:pt x="37" y="11"/>
                  </a:cubicBezTo>
                  <a:cubicBezTo>
                    <a:pt x="37" y="9"/>
                    <a:pt x="37" y="7"/>
                    <a:pt x="36" y="5"/>
                  </a:cubicBezTo>
                  <a:cubicBezTo>
                    <a:pt x="36" y="5"/>
                    <a:pt x="36" y="4"/>
                    <a:pt x="36" y="4"/>
                  </a:cubicBezTo>
                  <a:cubicBezTo>
                    <a:pt x="35" y="3"/>
                    <a:pt x="35" y="3"/>
                    <a:pt x="34" y="3"/>
                  </a:cubicBezTo>
                  <a:cubicBezTo>
                    <a:pt x="33" y="2"/>
                    <a:pt x="32" y="2"/>
                    <a:pt x="32" y="2"/>
                  </a:cubicBezTo>
                  <a:cubicBezTo>
                    <a:pt x="31" y="2"/>
                    <a:pt x="30" y="2"/>
                    <a:pt x="30" y="3"/>
                  </a:cubicBezTo>
                  <a:cubicBezTo>
                    <a:pt x="30" y="3"/>
                    <a:pt x="30" y="4"/>
                    <a:pt x="30" y="4"/>
                  </a:cubicBezTo>
                  <a:cubicBezTo>
                    <a:pt x="30" y="5"/>
                    <a:pt x="30" y="5"/>
                    <a:pt x="30" y="6"/>
                  </a:cubicBezTo>
                  <a:cubicBezTo>
                    <a:pt x="30" y="7"/>
                    <a:pt x="31" y="8"/>
                    <a:pt x="31" y="8"/>
                  </a:cubicBezTo>
                  <a:cubicBezTo>
                    <a:pt x="30" y="8"/>
                    <a:pt x="30" y="8"/>
                    <a:pt x="30" y="8"/>
                  </a:cubicBezTo>
                  <a:cubicBezTo>
                    <a:pt x="30" y="7"/>
                    <a:pt x="30" y="7"/>
                    <a:pt x="30" y="6"/>
                  </a:cubicBezTo>
                  <a:cubicBezTo>
                    <a:pt x="30" y="6"/>
                    <a:pt x="30" y="6"/>
                    <a:pt x="30" y="6"/>
                  </a:cubicBezTo>
                  <a:cubicBezTo>
                    <a:pt x="29" y="6"/>
                    <a:pt x="29" y="6"/>
                    <a:pt x="29" y="6"/>
                  </a:cubicBezTo>
                  <a:cubicBezTo>
                    <a:pt x="28" y="6"/>
                    <a:pt x="26" y="6"/>
                    <a:pt x="25" y="7"/>
                  </a:cubicBezTo>
                  <a:cubicBezTo>
                    <a:pt x="24" y="6"/>
                    <a:pt x="24" y="6"/>
                    <a:pt x="24" y="6"/>
                  </a:cubicBezTo>
                  <a:cubicBezTo>
                    <a:pt x="26" y="4"/>
                    <a:pt x="27" y="3"/>
                    <a:pt x="26" y="3"/>
                  </a:cubicBezTo>
                  <a:cubicBezTo>
                    <a:pt x="26" y="2"/>
                    <a:pt x="24" y="1"/>
                    <a:pt x="24" y="0"/>
                  </a:cubicBezTo>
                  <a:cubicBezTo>
                    <a:pt x="23" y="2"/>
                    <a:pt x="22" y="3"/>
                    <a:pt x="20" y="4"/>
                  </a:cubicBezTo>
                  <a:cubicBezTo>
                    <a:pt x="19" y="5"/>
                    <a:pt x="18" y="6"/>
                    <a:pt x="17" y="7"/>
                  </a:cubicBezTo>
                  <a:cubicBezTo>
                    <a:pt x="17" y="8"/>
                    <a:pt x="16" y="9"/>
                    <a:pt x="15" y="10"/>
                  </a:cubicBezTo>
                  <a:cubicBezTo>
                    <a:pt x="15" y="10"/>
                    <a:pt x="15" y="10"/>
                    <a:pt x="15" y="10"/>
                  </a:cubicBezTo>
                  <a:cubicBezTo>
                    <a:pt x="15" y="10"/>
                    <a:pt x="15" y="10"/>
                    <a:pt x="15" y="11"/>
                  </a:cubicBezTo>
                  <a:cubicBezTo>
                    <a:pt x="15" y="11"/>
                    <a:pt x="15" y="11"/>
                    <a:pt x="15" y="11"/>
                  </a:cubicBezTo>
                  <a:cubicBezTo>
                    <a:pt x="14" y="13"/>
                    <a:pt x="14" y="13"/>
                    <a:pt x="14" y="13"/>
                  </a:cubicBezTo>
                  <a:cubicBezTo>
                    <a:pt x="13" y="15"/>
                    <a:pt x="13" y="15"/>
                    <a:pt x="13" y="15"/>
                  </a:cubicBezTo>
                  <a:cubicBezTo>
                    <a:pt x="10" y="20"/>
                    <a:pt x="10" y="20"/>
                    <a:pt x="10" y="20"/>
                  </a:cubicBezTo>
                  <a:cubicBezTo>
                    <a:pt x="6" y="30"/>
                    <a:pt x="6" y="30"/>
                    <a:pt x="6" y="30"/>
                  </a:cubicBezTo>
                  <a:cubicBezTo>
                    <a:pt x="0" y="41"/>
                    <a:pt x="0" y="41"/>
                    <a:pt x="0" y="41"/>
                  </a:cubicBezTo>
                  <a:cubicBezTo>
                    <a:pt x="12" y="40"/>
                    <a:pt x="12" y="40"/>
                    <a:pt x="12" y="40"/>
                  </a:cubicBezTo>
                  <a:cubicBezTo>
                    <a:pt x="17" y="39"/>
                    <a:pt x="22" y="38"/>
                    <a:pt x="26" y="36"/>
                  </a:cubicBezTo>
                  <a:close/>
                  <a:moveTo>
                    <a:pt x="18" y="36"/>
                  </a:moveTo>
                  <a:cubicBezTo>
                    <a:pt x="18" y="36"/>
                    <a:pt x="18" y="36"/>
                    <a:pt x="18" y="36"/>
                  </a:cubicBezTo>
                  <a:cubicBezTo>
                    <a:pt x="18" y="36"/>
                    <a:pt x="18" y="36"/>
                    <a:pt x="18" y="36"/>
                  </a:cubicBezTo>
                  <a:close/>
                  <a:moveTo>
                    <a:pt x="25" y="24"/>
                  </a:moveTo>
                  <a:cubicBezTo>
                    <a:pt x="24" y="24"/>
                    <a:pt x="24" y="24"/>
                    <a:pt x="24" y="24"/>
                  </a:cubicBezTo>
                  <a:cubicBezTo>
                    <a:pt x="24" y="24"/>
                    <a:pt x="24" y="24"/>
                    <a:pt x="24" y="24"/>
                  </a:cubicBezTo>
                  <a:cubicBezTo>
                    <a:pt x="24" y="24"/>
                    <a:pt x="24" y="24"/>
                    <a:pt x="24" y="24"/>
                  </a:cubicBezTo>
                  <a:cubicBezTo>
                    <a:pt x="26" y="22"/>
                    <a:pt x="27" y="21"/>
                    <a:pt x="28" y="19"/>
                  </a:cubicBezTo>
                  <a:cubicBezTo>
                    <a:pt x="28" y="18"/>
                    <a:pt x="29" y="17"/>
                    <a:pt x="29" y="15"/>
                  </a:cubicBezTo>
                  <a:cubicBezTo>
                    <a:pt x="29" y="15"/>
                    <a:pt x="29" y="15"/>
                    <a:pt x="29" y="15"/>
                  </a:cubicBezTo>
                  <a:cubicBezTo>
                    <a:pt x="29" y="16"/>
                    <a:pt x="29" y="18"/>
                    <a:pt x="28" y="19"/>
                  </a:cubicBezTo>
                  <a:cubicBezTo>
                    <a:pt x="27" y="21"/>
                    <a:pt x="26" y="23"/>
                    <a:pt x="25" y="24"/>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54" name="Freeform 44"/>
            <p:cNvSpPr/>
            <p:nvPr/>
          </p:nvSpPr>
          <p:spPr bwMode="auto">
            <a:xfrm>
              <a:off x="6613526" y="29575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55" name="Freeform 45"/>
            <p:cNvSpPr/>
            <p:nvPr/>
          </p:nvSpPr>
          <p:spPr bwMode="auto">
            <a:xfrm>
              <a:off x="6613526" y="2960688"/>
              <a:ext cx="3175"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1" y="0"/>
                    <a:pt x="0" y="0"/>
                  </a:cubicBezTo>
                  <a:cubicBezTo>
                    <a:pt x="1" y="0"/>
                    <a:pt x="1" y="0"/>
                    <a:pt x="1"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56" name="Freeform 46"/>
            <p:cNvSpPr>
              <a:spLocks noEditPoints="1"/>
            </p:cNvSpPr>
            <p:nvPr/>
          </p:nvSpPr>
          <p:spPr bwMode="auto">
            <a:xfrm>
              <a:off x="4999038" y="1544638"/>
              <a:ext cx="2201863" cy="3138488"/>
            </a:xfrm>
            <a:custGeom>
              <a:avLst/>
              <a:gdLst>
                <a:gd name="T0" fmla="*/ 329 w 585"/>
                <a:gd name="T1" fmla="*/ 617 h 835"/>
                <a:gd name="T2" fmla="*/ 393 w 585"/>
                <a:gd name="T3" fmla="*/ 406 h 835"/>
                <a:gd name="T4" fmla="*/ 334 w 585"/>
                <a:gd name="T5" fmla="*/ 317 h 835"/>
                <a:gd name="T6" fmla="*/ 383 w 585"/>
                <a:gd name="T7" fmla="*/ 401 h 835"/>
                <a:gd name="T8" fmla="*/ 359 w 585"/>
                <a:gd name="T9" fmla="*/ 523 h 835"/>
                <a:gd name="T10" fmla="*/ 535 w 585"/>
                <a:gd name="T11" fmla="*/ 440 h 835"/>
                <a:gd name="T12" fmla="*/ 406 w 585"/>
                <a:gd name="T13" fmla="*/ 544 h 835"/>
                <a:gd name="T14" fmla="*/ 404 w 585"/>
                <a:gd name="T15" fmla="*/ 430 h 835"/>
                <a:gd name="T16" fmla="*/ 385 w 585"/>
                <a:gd name="T17" fmla="*/ 393 h 835"/>
                <a:gd name="T18" fmla="*/ 408 w 585"/>
                <a:gd name="T19" fmla="*/ 429 h 835"/>
                <a:gd name="T20" fmla="*/ 406 w 585"/>
                <a:gd name="T21" fmla="*/ 570 h 835"/>
                <a:gd name="T22" fmla="*/ 413 w 585"/>
                <a:gd name="T23" fmla="*/ 536 h 835"/>
                <a:gd name="T24" fmla="*/ 407 w 585"/>
                <a:gd name="T25" fmla="*/ 431 h 835"/>
                <a:gd name="T26" fmla="*/ 363 w 585"/>
                <a:gd name="T27" fmla="*/ 361 h 835"/>
                <a:gd name="T28" fmla="*/ 289 w 585"/>
                <a:gd name="T29" fmla="*/ 345 h 835"/>
                <a:gd name="T30" fmla="*/ 217 w 585"/>
                <a:gd name="T31" fmla="*/ 366 h 835"/>
                <a:gd name="T32" fmla="*/ 206 w 585"/>
                <a:gd name="T33" fmla="*/ 480 h 835"/>
                <a:gd name="T34" fmla="*/ 40 w 585"/>
                <a:gd name="T35" fmla="*/ 170 h 835"/>
                <a:gd name="T36" fmla="*/ 157 w 585"/>
                <a:gd name="T37" fmla="*/ 545 h 835"/>
                <a:gd name="T38" fmla="*/ 185 w 585"/>
                <a:gd name="T39" fmla="*/ 719 h 835"/>
                <a:gd name="T40" fmla="*/ 249 w 585"/>
                <a:gd name="T41" fmla="*/ 831 h 835"/>
                <a:gd name="T42" fmla="*/ 245 w 585"/>
                <a:gd name="T43" fmla="*/ 829 h 835"/>
                <a:gd name="T44" fmla="*/ 224 w 585"/>
                <a:gd name="T45" fmla="*/ 805 h 835"/>
                <a:gd name="T46" fmla="*/ 360 w 585"/>
                <a:gd name="T47" fmla="*/ 812 h 835"/>
                <a:gd name="T48" fmla="*/ 382 w 585"/>
                <a:gd name="T49" fmla="*/ 767 h 835"/>
                <a:gd name="T50" fmla="*/ 375 w 585"/>
                <a:gd name="T51" fmla="*/ 779 h 835"/>
                <a:gd name="T52" fmla="*/ 354 w 585"/>
                <a:gd name="T53" fmla="*/ 801 h 835"/>
                <a:gd name="T54" fmla="*/ 358 w 585"/>
                <a:gd name="T55" fmla="*/ 789 h 835"/>
                <a:gd name="T56" fmla="*/ 180 w 585"/>
                <a:gd name="T57" fmla="*/ 750 h 835"/>
                <a:gd name="T58" fmla="*/ 296 w 585"/>
                <a:gd name="T59" fmla="*/ 716 h 835"/>
                <a:gd name="T60" fmla="*/ 397 w 585"/>
                <a:gd name="T61" fmla="*/ 709 h 835"/>
                <a:gd name="T62" fmla="*/ 362 w 585"/>
                <a:gd name="T63" fmla="*/ 675 h 835"/>
                <a:gd name="T64" fmla="*/ 414 w 585"/>
                <a:gd name="T65" fmla="*/ 634 h 835"/>
                <a:gd name="T66" fmla="*/ 397 w 585"/>
                <a:gd name="T67" fmla="*/ 658 h 835"/>
                <a:gd name="T68" fmla="*/ 405 w 585"/>
                <a:gd name="T69" fmla="*/ 620 h 835"/>
                <a:gd name="T70" fmla="*/ 416 w 585"/>
                <a:gd name="T71" fmla="*/ 599 h 835"/>
                <a:gd name="T72" fmla="*/ 256 w 585"/>
                <a:gd name="T73" fmla="*/ 820 h 835"/>
                <a:gd name="T74" fmla="*/ 228 w 585"/>
                <a:gd name="T75" fmla="*/ 811 h 835"/>
                <a:gd name="T76" fmla="*/ 185 w 585"/>
                <a:gd name="T77" fmla="*/ 718 h 835"/>
                <a:gd name="T78" fmla="*/ 225 w 585"/>
                <a:gd name="T79" fmla="*/ 376 h 835"/>
                <a:gd name="T80" fmla="*/ 270 w 585"/>
                <a:gd name="T81" fmla="*/ 353 h 835"/>
                <a:gd name="T82" fmla="*/ 358 w 585"/>
                <a:gd name="T83" fmla="*/ 348 h 835"/>
                <a:gd name="T84" fmla="*/ 446 w 585"/>
                <a:gd name="T85" fmla="*/ 390 h 835"/>
                <a:gd name="T86" fmla="*/ 407 w 585"/>
                <a:gd name="T87" fmla="*/ 418 h 835"/>
                <a:gd name="T88" fmla="*/ 355 w 585"/>
                <a:gd name="T89" fmla="*/ 374 h 835"/>
                <a:gd name="T90" fmla="*/ 332 w 585"/>
                <a:gd name="T91" fmla="*/ 354 h 835"/>
                <a:gd name="T92" fmla="*/ 242 w 585"/>
                <a:gd name="T93" fmla="*/ 333 h 835"/>
                <a:gd name="T94" fmla="*/ 139 w 585"/>
                <a:gd name="T95" fmla="*/ 387 h 835"/>
                <a:gd name="T96" fmla="*/ 182 w 585"/>
                <a:gd name="T97" fmla="*/ 623 h 835"/>
                <a:gd name="T98" fmla="*/ 372 w 585"/>
                <a:gd name="T99" fmla="*/ 434 h 835"/>
                <a:gd name="T100" fmla="*/ 255 w 585"/>
                <a:gd name="T101" fmla="*/ 373 h 835"/>
                <a:gd name="T102" fmla="*/ 374 w 585"/>
                <a:gd name="T103" fmla="*/ 423 h 835"/>
                <a:gd name="T104" fmla="*/ 235 w 585"/>
                <a:gd name="T105" fmla="*/ 391 h 835"/>
                <a:gd name="T106" fmla="*/ 368 w 585"/>
                <a:gd name="T107" fmla="*/ 468 h 835"/>
                <a:gd name="T108" fmla="*/ 263 w 585"/>
                <a:gd name="T109" fmla="*/ 358 h 835"/>
                <a:gd name="T110" fmla="*/ 343 w 585"/>
                <a:gd name="T111" fmla="*/ 372 h 835"/>
                <a:gd name="T112" fmla="*/ 339 w 585"/>
                <a:gd name="T113" fmla="*/ 361 h 835"/>
                <a:gd name="T114" fmla="*/ 240 w 585"/>
                <a:gd name="T115" fmla="*/ 513 h 835"/>
                <a:gd name="T116" fmla="*/ 185 w 585"/>
                <a:gd name="T117" fmla="*/ 382 h 835"/>
                <a:gd name="T118" fmla="*/ 287 w 585"/>
                <a:gd name="T119" fmla="*/ 300 h 835"/>
                <a:gd name="T120" fmla="*/ 336 w 585"/>
                <a:gd name="T121" fmla="*/ 336 h 835"/>
                <a:gd name="T122" fmla="*/ 382 w 585"/>
                <a:gd name="T123" fmla="*/ 404 h 835"/>
                <a:gd name="T124" fmla="*/ 333 w 585"/>
                <a:gd name="T125" fmla="*/ 593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85" h="835">
                  <a:moveTo>
                    <a:pt x="542" y="139"/>
                  </a:moveTo>
                  <a:cubicBezTo>
                    <a:pt x="526" y="111"/>
                    <a:pt x="507" y="89"/>
                    <a:pt x="486" y="71"/>
                  </a:cubicBezTo>
                  <a:cubicBezTo>
                    <a:pt x="466" y="53"/>
                    <a:pt x="445" y="39"/>
                    <a:pt x="425" y="29"/>
                  </a:cubicBezTo>
                  <a:cubicBezTo>
                    <a:pt x="460" y="48"/>
                    <a:pt x="492" y="74"/>
                    <a:pt x="517" y="106"/>
                  </a:cubicBezTo>
                  <a:cubicBezTo>
                    <a:pt x="542" y="138"/>
                    <a:pt x="561" y="175"/>
                    <a:pt x="571" y="215"/>
                  </a:cubicBezTo>
                  <a:cubicBezTo>
                    <a:pt x="581" y="255"/>
                    <a:pt x="583" y="297"/>
                    <a:pt x="575" y="338"/>
                  </a:cubicBezTo>
                  <a:cubicBezTo>
                    <a:pt x="568" y="378"/>
                    <a:pt x="552" y="418"/>
                    <a:pt x="528" y="452"/>
                  </a:cubicBezTo>
                  <a:cubicBezTo>
                    <a:pt x="504" y="486"/>
                    <a:pt x="472" y="515"/>
                    <a:pt x="436" y="536"/>
                  </a:cubicBezTo>
                  <a:cubicBezTo>
                    <a:pt x="432" y="539"/>
                    <a:pt x="427" y="541"/>
                    <a:pt x="422" y="544"/>
                  </a:cubicBezTo>
                  <a:cubicBezTo>
                    <a:pt x="419" y="545"/>
                    <a:pt x="419" y="545"/>
                    <a:pt x="419" y="545"/>
                  </a:cubicBezTo>
                  <a:cubicBezTo>
                    <a:pt x="416" y="547"/>
                    <a:pt x="416" y="547"/>
                    <a:pt x="416" y="547"/>
                  </a:cubicBezTo>
                  <a:cubicBezTo>
                    <a:pt x="414" y="548"/>
                    <a:pt x="414" y="548"/>
                    <a:pt x="414" y="548"/>
                  </a:cubicBezTo>
                  <a:cubicBezTo>
                    <a:pt x="414" y="549"/>
                    <a:pt x="414" y="549"/>
                    <a:pt x="414" y="549"/>
                  </a:cubicBezTo>
                  <a:cubicBezTo>
                    <a:pt x="414" y="580"/>
                    <a:pt x="414" y="580"/>
                    <a:pt x="414" y="580"/>
                  </a:cubicBezTo>
                  <a:cubicBezTo>
                    <a:pt x="414" y="595"/>
                    <a:pt x="414" y="595"/>
                    <a:pt x="414" y="595"/>
                  </a:cubicBezTo>
                  <a:cubicBezTo>
                    <a:pt x="414" y="599"/>
                    <a:pt x="414" y="599"/>
                    <a:pt x="414" y="599"/>
                  </a:cubicBezTo>
                  <a:cubicBezTo>
                    <a:pt x="414" y="600"/>
                    <a:pt x="414" y="600"/>
                    <a:pt x="414" y="600"/>
                  </a:cubicBezTo>
                  <a:cubicBezTo>
                    <a:pt x="414" y="600"/>
                    <a:pt x="414" y="601"/>
                    <a:pt x="414" y="601"/>
                  </a:cubicBezTo>
                  <a:cubicBezTo>
                    <a:pt x="414" y="602"/>
                    <a:pt x="414" y="603"/>
                    <a:pt x="414" y="604"/>
                  </a:cubicBezTo>
                  <a:cubicBezTo>
                    <a:pt x="413" y="607"/>
                    <a:pt x="412" y="610"/>
                    <a:pt x="410" y="613"/>
                  </a:cubicBezTo>
                  <a:cubicBezTo>
                    <a:pt x="406" y="618"/>
                    <a:pt x="400" y="621"/>
                    <a:pt x="393" y="621"/>
                  </a:cubicBezTo>
                  <a:cubicBezTo>
                    <a:pt x="377" y="621"/>
                    <a:pt x="377" y="621"/>
                    <a:pt x="377" y="621"/>
                  </a:cubicBezTo>
                  <a:cubicBezTo>
                    <a:pt x="346" y="621"/>
                    <a:pt x="346" y="621"/>
                    <a:pt x="346" y="621"/>
                  </a:cubicBezTo>
                  <a:cubicBezTo>
                    <a:pt x="336" y="621"/>
                    <a:pt x="336" y="621"/>
                    <a:pt x="336" y="621"/>
                  </a:cubicBezTo>
                  <a:cubicBezTo>
                    <a:pt x="330" y="621"/>
                    <a:pt x="330" y="621"/>
                    <a:pt x="330" y="621"/>
                  </a:cubicBezTo>
                  <a:cubicBezTo>
                    <a:pt x="328" y="621"/>
                    <a:pt x="328" y="621"/>
                    <a:pt x="328" y="621"/>
                  </a:cubicBezTo>
                  <a:cubicBezTo>
                    <a:pt x="328" y="621"/>
                    <a:pt x="328" y="621"/>
                    <a:pt x="328" y="621"/>
                  </a:cubicBezTo>
                  <a:cubicBezTo>
                    <a:pt x="328" y="621"/>
                    <a:pt x="328" y="621"/>
                    <a:pt x="328" y="621"/>
                  </a:cubicBezTo>
                  <a:cubicBezTo>
                    <a:pt x="328" y="620"/>
                    <a:pt x="328" y="620"/>
                    <a:pt x="328" y="620"/>
                  </a:cubicBezTo>
                  <a:cubicBezTo>
                    <a:pt x="329" y="617"/>
                    <a:pt x="329" y="617"/>
                    <a:pt x="329" y="617"/>
                  </a:cubicBezTo>
                  <a:cubicBezTo>
                    <a:pt x="332" y="606"/>
                    <a:pt x="332" y="606"/>
                    <a:pt x="332" y="606"/>
                  </a:cubicBezTo>
                  <a:cubicBezTo>
                    <a:pt x="334" y="598"/>
                    <a:pt x="334" y="598"/>
                    <a:pt x="334" y="598"/>
                  </a:cubicBezTo>
                  <a:cubicBezTo>
                    <a:pt x="340" y="578"/>
                    <a:pt x="346" y="558"/>
                    <a:pt x="353" y="539"/>
                  </a:cubicBezTo>
                  <a:cubicBezTo>
                    <a:pt x="360" y="519"/>
                    <a:pt x="367" y="499"/>
                    <a:pt x="374" y="480"/>
                  </a:cubicBezTo>
                  <a:cubicBezTo>
                    <a:pt x="378" y="470"/>
                    <a:pt x="382" y="460"/>
                    <a:pt x="386" y="451"/>
                  </a:cubicBezTo>
                  <a:cubicBezTo>
                    <a:pt x="388" y="446"/>
                    <a:pt x="390" y="441"/>
                    <a:pt x="392" y="437"/>
                  </a:cubicBezTo>
                  <a:cubicBezTo>
                    <a:pt x="395" y="429"/>
                    <a:pt x="395" y="429"/>
                    <a:pt x="395" y="429"/>
                  </a:cubicBezTo>
                  <a:cubicBezTo>
                    <a:pt x="397" y="425"/>
                    <a:pt x="397" y="425"/>
                    <a:pt x="397" y="425"/>
                  </a:cubicBezTo>
                  <a:cubicBezTo>
                    <a:pt x="398" y="423"/>
                    <a:pt x="399" y="421"/>
                    <a:pt x="400" y="420"/>
                  </a:cubicBezTo>
                  <a:cubicBezTo>
                    <a:pt x="404" y="420"/>
                    <a:pt x="404" y="420"/>
                    <a:pt x="404" y="420"/>
                  </a:cubicBezTo>
                  <a:cubicBezTo>
                    <a:pt x="405" y="420"/>
                    <a:pt x="405" y="420"/>
                    <a:pt x="406" y="420"/>
                  </a:cubicBezTo>
                  <a:cubicBezTo>
                    <a:pt x="407" y="420"/>
                    <a:pt x="407" y="420"/>
                    <a:pt x="407" y="420"/>
                  </a:cubicBezTo>
                  <a:cubicBezTo>
                    <a:pt x="408" y="420"/>
                    <a:pt x="408" y="420"/>
                    <a:pt x="408" y="420"/>
                  </a:cubicBezTo>
                  <a:cubicBezTo>
                    <a:pt x="410" y="420"/>
                    <a:pt x="411" y="420"/>
                    <a:pt x="413" y="420"/>
                  </a:cubicBezTo>
                  <a:cubicBezTo>
                    <a:pt x="417" y="420"/>
                    <a:pt x="420" y="419"/>
                    <a:pt x="423" y="418"/>
                  </a:cubicBezTo>
                  <a:cubicBezTo>
                    <a:pt x="430" y="416"/>
                    <a:pt x="435" y="413"/>
                    <a:pt x="440" y="408"/>
                  </a:cubicBezTo>
                  <a:cubicBezTo>
                    <a:pt x="442" y="406"/>
                    <a:pt x="444" y="403"/>
                    <a:pt x="445" y="400"/>
                  </a:cubicBezTo>
                  <a:cubicBezTo>
                    <a:pt x="446" y="397"/>
                    <a:pt x="447" y="394"/>
                    <a:pt x="448" y="390"/>
                  </a:cubicBezTo>
                  <a:cubicBezTo>
                    <a:pt x="449" y="384"/>
                    <a:pt x="448" y="377"/>
                    <a:pt x="445" y="371"/>
                  </a:cubicBezTo>
                  <a:cubicBezTo>
                    <a:pt x="443" y="365"/>
                    <a:pt x="438" y="360"/>
                    <a:pt x="432" y="359"/>
                  </a:cubicBezTo>
                  <a:cubicBezTo>
                    <a:pt x="431" y="359"/>
                    <a:pt x="430" y="359"/>
                    <a:pt x="428" y="359"/>
                  </a:cubicBezTo>
                  <a:cubicBezTo>
                    <a:pt x="427" y="359"/>
                    <a:pt x="425" y="360"/>
                    <a:pt x="424" y="361"/>
                  </a:cubicBezTo>
                  <a:cubicBezTo>
                    <a:pt x="421" y="362"/>
                    <a:pt x="419" y="364"/>
                    <a:pt x="416" y="366"/>
                  </a:cubicBezTo>
                  <a:cubicBezTo>
                    <a:pt x="414" y="368"/>
                    <a:pt x="411" y="371"/>
                    <a:pt x="409" y="374"/>
                  </a:cubicBezTo>
                  <a:cubicBezTo>
                    <a:pt x="409" y="375"/>
                    <a:pt x="408" y="375"/>
                    <a:pt x="408" y="376"/>
                  </a:cubicBezTo>
                  <a:cubicBezTo>
                    <a:pt x="407" y="377"/>
                    <a:pt x="407" y="377"/>
                    <a:pt x="407" y="377"/>
                  </a:cubicBezTo>
                  <a:cubicBezTo>
                    <a:pt x="407" y="378"/>
                    <a:pt x="407" y="378"/>
                    <a:pt x="407" y="378"/>
                  </a:cubicBezTo>
                  <a:cubicBezTo>
                    <a:pt x="404" y="383"/>
                    <a:pt x="404" y="383"/>
                    <a:pt x="404" y="383"/>
                  </a:cubicBezTo>
                  <a:cubicBezTo>
                    <a:pt x="399" y="393"/>
                    <a:pt x="399" y="393"/>
                    <a:pt x="399" y="393"/>
                  </a:cubicBezTo>
                  <a:cubicBezTo>
                    <a:pt x="393" y="406"/>
                    <a:pt x="393" y="406"/>
                    <a:pt x="393" y="406"/>
                  </a:cubicBezTo>
                  <a:cubicBezTo>
                    <a:pt x="393" y="406"/>
                    <a:pt x="392" y="406"/>
                    <a:pt x="392" y="406"/>
                  </a:cubicBezTo>
                  <a:cubicBezTo>
                    <a:pt x="391" y="405"/>
                    <a:pt x="391" y="405"/>
                    <a:pt x="391" y="405"/>
                  </a:cubicBezTo>
                  <a:cubicBezTo>
                    <a:pt x="388" y="404"/>
                    <a:pt x="388" y="404"/>
                    <a:pt x="388" y="404"/>
                  </a:cubicBezTo>
                  <a:cubicBezTo>
                    <a:pt x="386" y="403"/>
                    <a:pt x="385" y="403"/>
                    <a:pt x="383" y="402"/>
                  </a:cubicBezTo>
                  <a:cubicBezTo>
                    <a:pt x="382" y="401"/>
                    <a:pt x="382" y="401"/>
                    <a:pt x="382" y="401"/>
                  </a:cubicBezTo>
                  <a:cubicBezTo>
                    <a:pt x="381" y="400"/>
                    <a:pt x="381" y="400"/>
                    <a:pt x="381" y="400"/>
                  </a:cubicBezTo>
                  <a:cubicBezTo>
                    <a:pt x="380" y="400"/>
                    <a:pt x="380" y="400"/>
                    <a:pt x="379" y="399"/>
                  </a:cubicBezTo>
                  <a:cubicBezTo>
                    <a:pt x="378" y="398"/>
                    <a:pt x="377" y="398"/>
                    <a:pt x="376" y="397"/>
                  </a:cubicBezTo>
                  <a:cubicBezTo>
                    <a:pt x="372" y="394"/>
                    <a:pt x="368" y="390"/>
                    <a:pt x="365" y="386"/>
                  </a:cubicBezTo>
                  <a:cubicBezTo>
                    <a:pt x="362" y="381"/>
                    <a:pt x="359" y="377"/>
                    <a:pt x="357" y="373"/>
                  </a:cubicBezTo>
                  <a:cubicBezTo>
                    <a:pt x="356" y="370"/>
                    <a:pt x="355" y="368"/>
                    <a:pt x="354" y="366"/>
                  </a:cubicBezTo>
                  <a:cubicBezTo>
                    <a:pt x="353" y="363"/>
                    <a:pt x="353" y="363"/>
                    <a:pt x="353" y="363"/>
                  </a:cubicBezTo>
                  <a:cubicBezTo>
                    <a:pt x="352" y="361"/>
                    <a:pt x="352" y="361"/>
                    <a:pt x="352" y="361"/>
                  </a:cubicBezTo>
                  <a:cubicBezTo>
                    <a:pt x="351" y="359"/>
                    <a:pt x="350" y="357"/>
                    <a:pt x="350" y="356"/>
                  </a:cubicBezTo>
                  <a:cubicBezTo>
                    <a:pt x="352" y="354"/>
                    <a:pt x="354" y="353"/>
                    <a:pt x="356" y="352"/>
                  </a:cubicBezTo>
                  <a:cubicBezTo>
                    <a:pt x="358" y="351"/>
                    <a:pt x="358" y="351"/>
                    <a:pt x="358" y="351"/>
                  </a:cubicBezTo>
                  <a:cubicBezTo>
                    <a:pt x="359" y="350"/>
                    <a:pt x="359" y="350"/>
                    <a:pt x="359" y="350"/>
                  </a:cubicBezTo>
                  <a:cubicBezTo>
                    <a:pt x="359" y="349"/>
                    <a:pt x="360" y="349"/>
                    <a:pt x="360" y="349"/>
                  </a:cubicBezTo>
                  <a:cubicBezTo>
                    <a:pt x="363" y="347"/>
                    <a:pt x="365" y="345"/>
                    <a:pt x="367" y="342"/>
                  </a:cubicBezTo>
                  <a:cubicBezTo>
                    <a:pt x="372" y="338"/>
                    <a:pt x="376" y="333"/>
                    <a:pt x="378" y="328"/>
                  </a:cubicBezTo>
                  <a:cubicBezTo>
                    <a:pt x="380" y="322"/>
                    <a:pt x="382" y="317"/>
                    <a:pt x="380" y="311"/>
                  </a:cubicBezTo>
                  <a:cubicBezTo>
                    <a:pt x="380" y="308"/>
                    <a:pt x="379" y="306"/>
                    <a:pt x="377" y="303"/>
                  </a:cubicBezTo>
                  <a:cubicBezTo>
                    <a:pt x="377" y="302"/>
                    <a:pt x="376" y="301"/>
                    <a:pt x="375" y="300"/>
                  </a:cubicBezTo>
                  <a:cubicBezTo>
                    <a:pt x="374" y="299"/>
                    <a:pt x="373" y="297"/>
                    <a:pt x="372" y="297"/>
                  </a:cubicBezTo>
                  <a:cubicBezTo>
                    <a:pt x="368" y="293"/>
                    <a:pt x="362" y="292"/>
                    <a:pt x="357" y="293"/>
                  </a:cubicBezTo>
                  <a:cubicBezTo>
                    <a:pt x="354" y="294"/>
                    <a:pt x="352" y="295"/>
                    <a:pt x="349" y="296"/>
                  </a:cubicBezTo>
                  <a:cubicBezTo>
                    <a:pt x="347" y="298"/>
                    <a:pt x="345" y="300"/>
                    <a:pt x="343" y="302"/>
                  </a:cubicBezTo>
                  <a:cubicBezTo>
                    <a:pt x="338" y="306"/>
                    <a:pt x="336" y="311"/>
                    <a:pt x="334" y="317"/>
                  </a:cubicBezTo>
                  <a:cubicBezTo>
                    <a:pt x="332" y="323"/>
                    <a:pt x="332" y="329"/>
                    <a:pt x="333" y="335"/>
                  </a:cubicBezTo>
                  <a:cubicBezTo>
                    <a:pt x="332" y="329"/>
                    <a:pt x="332" y="323"/>
                    <a:pt x="334" y="317"/>
                  </a:cubicBezTo>
                  <a:cubicBezTo>
                    <a:pt x="335" y="312"/>
                    <a:pt x="338" y="307"/>
                    <a:pt x="342" y="302"/>
                  </a:cubicBezTo>
                  <a:cubicBezTo>
                    <a:pt x="343" y="301"/>
                    <a:pt x="344" y="300"/>
                    <a:pt x="345" y="299"/>
                  </a:cubicBezTo>
                  <a:cubicBezTo>
                    <a:pt x="346" y="299"/>
                    <a:pt x="346" y="298"/>
                    <a:pt x="347" y="298"/>
                  </a:cubicBezTo>
                  <a:cubicBezTo>
                    <a:pt x="348" y="297"/>
                    <a:pt x="348" y="297"/>
                    <a:pt x="349" y="297"/>
                  </a:cubicBezTo>
                  <a:cubicBezTo>
                    <a:pt x="351" y="295"/>
                    <a:pt x="354" y="294"/>
                    <a:pt x="356" y="293"/>
                  </a:cubicBezTo>
                  <a:cubicBezTo>
                    <a:pt x="362" y="292"/>
                    <a:pt x="368" y="293"/>
                    <a:pt x="372" y="296"/>
                  </a:cubicBezTo>
                  <a:cubicBezTo>
                    <a:pt x="372" y="297"/>
                    <a:pt x="373" y="297"/>
                    <a:pt x="373" y="297"/>
                  </a:cubicBezTo>
                  <a:cubicBezTo>
                    <a:pt x="374" y="298"/>
                    <a:pt x="374" y="299"/>
                    <a:pt x="375" y="299"/>
                  </a:cubicBezTo>
                  <a:cubicBezTo>
                    <a:pt x="375" y="300"/>
                    <a:pt x="376" y="301"/>
                    <a:pt x="377" y="303"/>
                  </a:cubicBezTo>
                  <a:cubicBezTo>
                    <a:pt x="379" y="305"/>
                    <a:pt x="380" y="308"/>
                    <a:pt x="380" y="310"/>
                  </a:cubicBezTo>
                  <a:cubicBezTo>
                    <a:pt x="382" y="316"/>
                    <a:pt x="381" y="322"/>
                    <a:pt x="378" y="327"/>
                  </a:cubicBezTo>
                  <a:cubicBezTo>
                    <a:pt x="376" y="333"/>
                    <a:pt x="372" y="338"/>
                    <a:pt x="368" y="342"/>
                  </a:cubicBezTo>
                  <a:cubicBezTo>
                    <a:pt x="366" y="345"/>
                    <a:pt x="363" y="347"/>
                    <a:pt x="361" y="349"/>
                  </a:cubicBezTo>
                  <a:cubicBezTo>
                    <a:pt x="360" y="349"/>
                    <a:pt x="359" y="350"/>
                    <a:pt x="359" y="350"/>
                  </a:cubicBezTo>
                  <a:cubicBezTo>
                    <a:pt x="358" y="351"/>
                    <a:pt x="358" y="351"/>
                    <a:pt x="358" y="351"/>
                  </a:cubicBezTo>
                  <a:cubicBezTo>
                    <a:pt x="356" y="352"/>
                    <a:pt x="356" y="352"/>
                    <a:pt x="356" y="352"/>
                  </a:cubicBezTo>
                  <a:cubicBezTo>
                    <a:pt x="354" y="353"/>
                    <a:pt x="352" y="354"/>
                    <a:pt x="350" y="356"/>
                  </a:cubicBezTo>
                  <a:cubicBezTo>
                    <a:pt x="350" y="356"/>
                    <a:pt x="350" y="356"/>
                    <a:pt x="350" y="356"/>
                  </a:cubicBezTo>
                  <a:cubicBezTo>
                    <a:pt x="351" y="357"/>
                    <a:pt x="351" y="357"/>
                    <a:pt x="351" y="357"/>
                  </a:cubicBezTo>
                  <a:cubicBezTo>
                    <a:pt x="351" y="358"/>
                    <a:pt x="351" y="358"/>
                    <a:pt x="351" y="358"/>
                  </a:cubicBezTo>
                  <a:cubicBezTo>
                    <a:pt x="352" y="361"/>
                    <a:pt x="352" y="361"/>
                    <a:pt x="352" y="361"/>
                  </a:cubicBezTo>
                  <a:cubicBezTo>
                    <a:pt x="353" y="363"/>
                    <a:pt x="353" y="363"/>
                    <a:pt x="353" y="363"/>
                  </a:cubicBezTo>
                  <a:cubicBezTo>
                    <a:pt x="354" y="366"/>
                    <a:pt x="354" y="366"/>
                    <a:pt x="354" y="366"/>
                  </a:cubicBezTo>
                  <a:cubicBezTo>
                    <a:pt x="355" y="368"/>
                    <a:pt x="356" y="370"/>
                    <a:pt x="357" y="372"/>
                  </a:cubicBezTo>
                  <a:cubicBezTo>
                    <a:pt x="359" y="377"/>
                    <a:pt x="362" y="381"/>
                    <a:pt x="365" y="385"/>
                  </a:cubicBezTo>
                  <a:cubicBezTo>
                    <a:pt x="368" y="389"/>
                    <a:pt x="372" y="393"/>
                    <a:pt x="376" y="397"/>
                  </a:cubicBezTo>
                  <a:cubicBezTo>
                    <a:pt x="377" y="397"/>
                    <a:pt x="378" y="398"/>
                    <a:pt x="379" y="399"/>
                  </a:cubicBezTo>
                  <a:cubicBezTo>
                    <a:pt x="380" y="399"/>
                    <a:pt x="380" y="400"/>
                    <a:pt x="381" y="400"/>
                  </a:cubicBezTo>
                  <a:cubicBezTo>
                    <a:pt x="382" y="401"/>
                    <a:pt x="382" y="401"/>
                    <a:pt x="382" y="401"/>
                  </a:cubicBezTo>
                  <a:cubicBezTo>
                    <a:pt x="383" y="401"/>
                    <a:pt x="383" y="401"/>
                    <a:pt x="383" y="401"/>
                  </a:cubicBezTo>
                  <a:cubicBezTo>
                    <a:pt x="385" y="402"/>
                    <a:pt x="386" y="403"/>
                    <a:pt x="388" y="404"/>
                  </a:cubicBezTo>
                  <a:cubicBezTo>
                    <a:pt x="390" y="405"/>
                    <a:pt x="390" y="405"/>
                    <a:pt x="390" y="405"/>
                  </a:cubicBezTo>
                  <a:cubicBezTo>
                    <a:pt x="392" y="405"/>
                    <a:pt x="392" y="405"/>
                    <a:pt x="392" y="405"/>
                  </a:cubicBezTo>
                  <a:cubicBezTo>
                    <a:pt x="392" y="405"/>
                    <a:pt x="393" y="406"/>
                    <a:pt x="393" y="406"/>
                  </a:cubicBezTo>
                  <a:cubicBezTo>
                    <a:pt x="399" y="392"/>
                    <a:pt x="399" y="392"/>
                    <a:pt x="399" y="392"/>
                  </a:cubicBezTo>
                  <a:cubicBezTo>
                    <a:pt x="404" y="383"/>
                    <a:pt x="404" y="383"/>
                    <a:pt x="404" y="383"/>
                  </a:cubicBezTo>
                  <a:cubicBezTo>
                    <a:pt x="406" y="378"/>
                    <a:pt x="406" y="378"/>
                    <a:pt x="406" y="378"/>
                  </a:cubicBezTo>
                  <a:cubicBezTo>
                    <a:pt x="407" y="377"/>
                    <a:pt x="407" y="377"/>
                    <a:pt x="407" y="377"/>
                  </a:cubicBezTo>
                  <a:cubicBezTo>
                    <a:pt x="408" y="376"/>
                    <a:pt x="408" y="376"/>
                    <a:pt x="408" y="376"/>
                  </a:cubicBezTo>
                  <a:cubicBezTo>
                    <a:pt x="408" y="375"/>
                    <a:pt x="409" y="374"/>
                    <a:pt x="409" y="374"/>
                  </a:cubicBezTo>
                  <a:cubicBezTo>
                    <a:pt x="411" y="371"/>
                    <a:pt x="414" y="368"/>
                    <a:pt x="416" y="366"/>
                  </a:cubicBezTo>
                  <a:cubicBezTo>
                    <a:pt x="421" y="361"/>
                    <a:pt x="427" y="358"/>
                    <a:pt x="432" y="359"/>
                  </a:cubicBezTo>
                  <a:cubicBezTo>
                    <a:pt x="435" y="360"/>
                    <a:pt x="438" y="361"/>
                    <a:pt x="440" y="363"/>
                  </a:cubicBezTo>
                  <a:cubicBezTo>
                    <a:pt x="443" y="365"/>
                    <a:pt x="444" y="368"/>
                    <a:pt x="446" y="371"/>
                  </a:cubicBezTo>
                  <a:cubicBezTo>
                    <a:pt x="448" y="377"/>
                    <a:pt x="449" y="384"/>
                    <a:pt x="448" y="390"/>
                  </a:cubicBezTo>
                  <a:cubicBezTo>
                    <a:pt x="447" y="394"/>
                    <a:pt x="447" y="397"/>
                    <a:pt x="445" y="400"/>
                  </a:cubicBezTo>
                  <a:cubicBezTo>
                    <a:pt x="444" y="403"/>
                    <a:pt x="442" y="406"/>
                    <a:pt x="440" y="408"/>
                  </a:cubicBezTo>
                  <a:cubicBezTo>
                    <a:pt x="436" y="413"/>
                    <a:pt x="430" y="417"/>
                    <a:pt x="423" y="419"/>
                  </a:cubicBezTo>
                  <a:cubicBezTo>
                    <a:pt x="420" y="420"/>
                    <a:pt x="416" y="420"/>
                    <a:pt x="413" y="420"/>
                  </a:cubicBezTo>
                  <a:cubicBezTo>
                    <a:pt x="411" y="421"/>
                    <a:pt x="410" y="421"/>
                    <a:pt x="408" y="421"/>
                  </a:cubicBezTo>
                  <a:cubicBezTo>
                    <a:pt x="407" y="421"/>
                    <a:pt x="407" y="421"/>
                    <a:pt x="407" y="421"/>
                  </a:cubicBezTo>
                  <a:cubicBezTo>
                    <a:pt x="407" y="421"/>
                    <a:pt x="407" y="421"/>
                    <a:pt x="406" y="421"/>
                  </a:cubicBezTo>
                  <a:cubicBezTo>
                    <a:pt x="405" y="421"/>
                    <a:pt x="405" y="421"/>
                    <a:pt x="404" y="420"/>
                  </a:cubicBezTo>
                  <a:cubicBezTo>
                    <a:pt x="400" y="420"/>
                    <a:pt x="400" y="420"/>
                    <a:pt x="400" y="420"/>
                  </a:cubicBezTo>
                  <a:cubicBezTo>
                    <a:pt x="399" y="422"/>
                    <a:pt x="399" y="423"/>
                    <a:pt x="398" y="425"/>
                  </a:cubicBezTo>
                  <a:cubicBezTo>
                    <a:pt x="396" y="429"/>
                    <a:pt x="396" y="429"/>
                    <a:pt x="396" y="429"/>
                  </a:cubicBezTo>
                  <a:cubicBezTo>
                    <a:pt x="393" y="435"/>
                    <a:pt x="393" y="435"/>
                    <a:pt x="393" y="435"/>
                  </a:cubicBezTo>
                  <a:cubicBezTo>
                    <a:pt x="388" y="447"/>
                    <a:pt x="388" y="447"/>
                    <a:pt x="388" y="447"/>
                  </a:cubicBezTo>
                  <a:cubicBezTo>
                    <a:pt x="384" y="456"/>
                    <a:pt x="381" y="464"/>
                    <a:pt x="378" y="472"/>
                  </a:cubicBezTo>
                  <a:cubicBezTo>
                    <a:pt x="371" y="489"/>
                    <a:pt x="365" y="506"/>
                    <a:pt x="359" y="523"/>
                  </a:cubicBezTo>
                  <a:cubicBezTo>
                    <a:pt x="353" y="539"/>
                    <a:pt x="347" y="556"/>
                    <a:pt x="342" y="573"/>
                  </a:cubicBezTo>
                  <a:cubicBezTo>
                    <a:pt x="340" y="581"/>
                    <a:pt x="337" y="590"/>
                    <a:pt x="335" y="598"/>
                  </a:cubicBezTo>
                  <a:cubicBezTo>
                    <a:pt x="330" y="612"/>
                    <a:pt x="330" y="612"/>
                    <a:pt x="330" y="612"/>
                  </a:cubicBezTo>
                  <a:cubicBezTo>
                    <a:pt x="329" y="617"/>
                    <a:pt x="329" y="617"/>
                    <a:pt x="329" y="617"/>
                  </a:cubicBezTo>
                  <a:cubicBezTo>
                    <a:pt x="328" y="620"/>
                    <a:pt x="328" y="620"/>
                    <a:pt x="328" y="620"/>
                  </a:cubicBezTo>
                  <a:cubicBezTo>
                    <a:pt x="328" y="621"/>
                    <a:pt x="328" y="621"/>
                    <a:pt x="328" y="621"/>
                  </a:cubicBezTo>
                  <a:cubicBezTo>
                    <a:pt x="328" y="621"/>
                    <a:pt x="328" y="621"/>
                    <a:pt x="328" y="621"/>
                  </a:cubicBezTo>
                  <a:cubicBezTo>
                    <a:pt x="329" y="621"/>
                    <a:pt x="329" y="621"/>
                    <a:pt x="329" y="621"/>
                  </a:cubicBezTo>
                  <a:cubicBezTo>
                    <a:pt x="329" y="621"/>
                    <a:pt x="329" y="621"/>
                    <a:pt x="329" y="621"/>
                  </a:cubicBezTo>
                  <a:cubicBezTo>
                    <a:pt x="339" y="621"/>
                    <a:pt x="339" y="621"/>
                    <a:pt x="339" y="621"/>
                  </a:cubicBezTo>
                  <a:cubicBezTo>
                    <a:pt x="392" y="621"/>
                    <a:pt x="392" y="621"/>
                    <a:pt x="392" y="621"/>
                  </a:cubicBezTo>
                  <a:cubicBezTo>
                    <a:pt x="393" y="621"/>
                    <a:pt x="393" y="621"/>
                    <a:pt x="393" y="621"/>
                  </a:cubicBezTo>
                  <a:cubicBezTo>
                    <a:pt x="393" y="621"/>
                    <a:pt x="393" y="621"/>
                    <a:pt x="393" y="621"/>
                  </a:cubicBezTo>
                  <a:cubicBezTo>
                    <a:pt x="394" y="621"/>
                    <a:pt x="395" y="621"/>
                    <a:pt x="395" y="621"/>
                  </a:cubicBezTo>
                  <a:cubicBezTo>
                    <a:pt x="397" y="621"/>
                    <a:pt x="398" y="620"/>
                    <a:pt x="399" y="620"/>
                  </a:cubicBezTo>
                  <a:cubicBezTo>
                    <a:pt x="402" y="619"/>
                    <a:pt x="404" y="618"/>
                    <a:pt x="406" y="616"/>
                  </a:cubicBezTo>
                  <a:cubicBezTo>
                    <a:pt x="410" y="613"/>
                    <a:pt x="413" y="608"/>
                    <a:pt x="414" y="603"/>
                  </a:cubicBezTo>
                  <a:cubicBezTo>
                    <a:pt x="414" y="602"/>
                    <a:pt x="414" y="601"/>
                    <a:pt x="414" y="601"/>
                  </a:cubicBezTo>
                  <a:cubicBezTo>
                    <a:pt x="414" y="600"/>
                    <a:pt x="414" y="600"/>
                    <a:pt x="414" y="600"/>
                  </a:cubicBezTo>
                  <a:cubicBezTo>
                    <a:pt x="414" y="599"/>
                    <a:pt x="414" y="599"/>
                    <a:pt x="414" y="599"/>
                  </a:cubicBezTo>
                  <a:cubicBezTo>
                    <a:pt x="414" y="596"/>
                    <a:pt x="414" y="596"/>
                    <a:pt x="414" y="596"/>
                  </a:cubicBezTo>
                  <a:cubicBezTo>
                    <a:pt x="414" y="590"/>
                    <a:pt x="414" y="590"/>
                    <a:pt x="414" y="590"/>
                  </a:cubicBezTo>
                  <a:cubicBezTo>
                    <a:pt x="414" y="577"/>
                    <a:pt x="414" y="577"/>
                    <a:pt x="414" y="577"/>
                  </a:cubicBezTo>
                  <a:cubicBezTo>
                    <a:pt x="414" y="552"/>
                    <a:pt x="414" y="552"/>
                    <a:pt x="414" y="552"/>
                  </a:cubicBezTo>
                  <a:cubicBezTo>
                    <a:pt x="414" y="548"/>
                    <a:pt x="414" y="548"/>
                    <a:pt x="414" y="548"/>
                  </a:cubicBezTo>
                  <a:cubicBezTo>
                    <a:pt x="414" y="547"/>
                    <a:pt x="415" y="547"/>
                    <a:pt x="415" y="547"/>
                  </a:cubicBezTo>
                  <a:cubicBezTo>
                    <a:pt x="416" y="546"/>
                    <a:pt x="416" y="546"/>
                    <a:pt x="416" y="546"/>
                  </a:cubicBezTo>
                  <a:cubicBezTo>
                    <a:pt x="420" y="545"/>
                    <a:pt x="424" y="543"/>
                    <a:pt x="428" y="541"/>
                  </a:cubicBezTo>
                  <a:cubicBezTo>
                    <a:pt x="442" y="533"/>
                    <a:pt x="456" y="523"/>
                    <a:pt x="470" y="513"/>
                  </a:cubicBezTo>
                  <a:cubicBezTo>
                    <a:pt x="496" y="493"/>
                    <a:pt x="518" y="468"/>
                    <a:pt x="535" y="440"/>
                  </a:cubicBezTo>
                  <a:cubicBezTo>
                    <a:pt x="553" y="412"/>
                    <a:pt x="565" y="382"/>
                    <a:pt x="572" y="350"/>
                  </a:cubicBezTo>
                  <a:cubicBezTo>
                    <a:pt x="580" y="319"/>
                    <a:pt x="581" y="286"/>
                    <a:pt x="578" y="255"/>
                  </a:cubicBezTo>
                  <a:cubicBezTo>
                    <a:pt x="574" y="223"/>
                    <a:pt x="566" y="192"/>
                    <a:pt x="552" y="164"/>
                  </a:cubicBezTo>
                  <a:cubicBezTo>
                    <a:pt x="539" y="135"/>
                    <a:pt x="521" y="109"/>
                    <a:pt x="499" y="86"/>
                  </a:cubicBezTo>
                  <a:cubicBezTo>
                    <a:pt x="477" y="63"/>
                    <a:pt x="451" y="44"/>
                    <a:pt x="424" y="30"/>
                  </a:cubicBezTo>
                  <a:cubicBezTo>
                    <a:pt x="412" y="23"/>
                    <a:pt x="399" y="18"/>
                    <a:pt x="386" y="13"/>
                  </a:cubicBezTo>
                  <a:cubicBezTo>
                    <a:pt x="369" y="8"/>
                    <a:pt x="353" y="4"/>
                    <a:pt x="339" y="2"/>
                  </a:cubicBezTo>
                  <a:cubicBezTo>
                    <a:pt x="325" y="0"/>
                    <a:pt x="313" y="0"/>
                    <a:pt x="305" y="0"/>
                  </a:cubicBezTo>
                  <a:cubicBezTo>
                    <a:pt x="296" y="0"/>
                    <a:pt x="291" y="0"/>
                    <a:pt x="291" y="1"/>
                  </a:cubicBezTo>
                  <a:cubicBezTo>
                    <a:pt x="291" y="1"/>
                    <a:pt x="296" y="2"/>
                    <a:pt x="308" y="3"/>
                  </a:cubicBezTo>
                  <a:cubicBezTo>
                    <a:pt x="314" y="3"/>
                    <a:pt x="322" y="4"/>
                    <a:pt x="331" y="6"/>
                  </a:cubicBezTo>
                  <a:cubicBezTo>
                    <a:pt x="341" y="7"/>
                    <a:pt x="352" y="10"/>
                    <a:pt x="365" y="13"/>
                  </a:cubicBezTo>
                  <a:cubicBezTo>
                    <a:pt x="372" y="15"/>
                    <a:pt x="380" y="18"/>
                    <a:pt x="388" y="21"/>
                  </a:cubicBezTo>
                  <a:cubicBezTo>
                    <a:pt x="397" y="24"/>
                    <a:pt x="405" y="28"/>
                    <a:pt x="413" y="31"/>
                  </a:cubicBezTo>
                  <a:cubicBezTo>
                    <a:pt x="429" y="39"/>
                    <a:pt x="440" y="46"/>
                    <a:pt x="440" y="46"/>
                  </a:cubicBezTo>
                  <a:cubicBezTo>
                    <a:pt x="445" y="49"/>
                    <a:pt x="445" y="50"/>
                    <a:pt x="444" y="50"/>
                  </a:cubicBezTo>
                  <a:cubicBezTo>
                    <a:pt x="443" y="50"/>
                    <a:pt x="440" y="48"/>
                    <a:pt x="437" y="47"/>
                  </a:cubicBezTo>
                  <a:cubicBezTo>
                    <a:pt x="475" y="70"/>
                    <a:pt x="507" y="102"/>
                    <a:pt x="530" y="139"/>
                  </a:cubicBezTo>
                  <a:cubicBezTo>
                    <a:pt x="553" y="176"/>
                    <a:pt x="567" y="219"/>
                    <a:pt x="571" y="263"/>
                  </a:cubicBezTo>
                  <a:cubicBezTo>
                    <a:pt x="572" y="285"/>
                    <a:pt x="572" y="307"/>
                    <a:pt x="568" y="329"/>
                  </a:cubicBezTo>
                  <a:cubicBezTo>
                    <a:pt x="565" y="350"/>
                    <a:pt x="559" y="371"/>
                    <a:pt x="551" y="392"/>
                  </a:cubicBezTo>
                  <a:cubicBezTo>
                    <a:pt x="535" y="432"/>
                    <a:pt x="509" y="469"/>
                    <a:pt x="475" y="498"/>
                  </a:cubicBezTo>
                  <a:cubicBezTo>
                    <a:pt x="462" y="510"/>
                    <a:pt x="448" y="520"/>
                    <a:pt x="432" y="529"/>
                  </a:cubicBezTo>
                  <a:cubicBezTo>
                    <a:pt x="428" y="531"/>
                    <a:pt x="425" y="533"/>
                    <a:pt x="421" y="535"/>
                  </a:cubicBezTo>
                  <a:cubicBezTo>
                    <a:pt x="419" y="536"/>
                    <a:pt x="417" y="537"/>
                    <a:pt x="415" y="538"/>
                  </a:cubicBezTo>
                  <a:cubicBezTo>
                    <a:pt x="413" y="539"/>
                    <a:pt x="410" y="541"/>
                    <a:pt x="407" y="542"/>
                  </a:cubicBezTo>
                  <a:cubicBezTo>
                    <a:pt x="406" y="542"/>
                    <a:pt x="406" y="542"/>
                    <a:pt x="406" y="542"/>
                  </a:cubicBezTo>
                  <a:cubicBezTo>
                    <a:pt x="406" y="542"/>
                    <a:pt x="406" y="542"/>
                    <a:pt x="406" y="542"/>
                  </a:cubicBezTo>
                  <a:cubicBezTo>
                    <a:pt x="406" y="543"/>
                    <a:pt x="406" y="543"/>
                    <a:pt x="406" y="543"/>
                  </a:cubicBezTo>
                  <a:cubicBezTo>
                    <a:pt x="406" y="544"/>
                    <a:pt x="406" y="544"/>
                    <a:pt x="406" y="544"/>
                  </a:cubicBezTo>
                  <a:cubicBezTo>
                    <a:pt x="406" y="547"/>
                    <a:pt x="406" y="547"/>
                    <a:pt x="406" y="547"/>
                  </a:cubicBezTo>
                  <a:cubicBezTo>
                    <a:pt x="406" y="551"/>
                    <a:pt x="406" y="551"/>
                    <a:pt x="406" y="551"/>
                  </a:cubicBezTo>
                  <a:cubicBezTo>
                    <a:pt x="406" y="558"/>
                    <a:pt x="406" y="558"/>
                    <a:pt x="406" y="558"/>
                  </a:cubicBezTo>
                  <a:cubicBezTo>
                    <a:pt x="406" y="571"/>
                    <a:pt x="406" y="571"/>
                    <a:pt x="406" y="571"/>
                  </a:cubicBezTo>
                  <a:cubicBezTo>
                    <a:pt x="406" y="598"/>
                    <a:pt x="406" y="598"/>
                    <a:pt x="406" y="598"/>
                  </a:cubicBezTo>
                  <a:cubicBezTo>
                    <a:pt x="406" y="600"/>
                    <a:pt x="406" y="600"/>
                    <a:pt x="406" y="600"/>
                  </a:cubicBezTo>
                  <a:cubicBezTo>
                    <a:pt x="406" y="600"/>
                    <a:pt x="406" y="600"/>
                    <a:pt x="406" y="600"/>
                  </a:cubicBezTo>
                  <a:cubicBezTo>
                    <a:pt x="406" y="601"/>
                    <a:pt x="406" y="601"/>
                    <a:pt x="406" y="601"/>
                  </a:cubicBezTo>
                  <a:cubicBezTo>
                    <a:pt x="406" y="602"/>
                    <a:pt x="406" y="603"/>
                    <a:pt x="406" y="604"/>
                  </a:cubicBezTo>
                  <a:cubicBezTo>
                    <a:pt x="405" y="605"/>
                    <a:pt x="404" y="607"/>
                    <a:pt x="403" y="608"/>
                  </a:cubicBezTo>
                  <a:cubicBezTo>
                    <a:pt x="401" y="611"/>
                    <a:pt x="398" y="613"/>
                    <a:pt x="394" y="613"/>
                  </a:cubicBezTo>
                  <a:cubicBezTo>
                    <a:pt x="394" y="613"/>
                    <a:pt x="393" y="613"/>
                    <a:pt x="393" y="613"/>
                  </a:cubicBezTo>
                  <a:cubicBezTo>
                    <a:pt x="391" y="613"/>
                    <a:pt x="391" y="613"/>
                    <a:pt x="391" y="613"/>
                  </a:cubicBezTo>
                  <a:cubicBezTo>
                    <a:pt x="388" y="613"/>
                    <a:pt x="388" y="613"/>
                    <a:pt x="388" y="613"/>
                  </a:cubicBezTo>
                  <a:cubicBezTo>
                    <a:pt x="381" y="613"/>
                    <a:pt x="381" y="613"/>
                    <a:pt x="381" y="613"/>
                  </a:cubicBezTo>
                  <a:cubicBezTo>
                    <a:pt x="368" y="613"/>
                    <a:pt x="368" y="613"/>
                    <a:pt x="368" y="613"/>
                  </a:cubicBezTo>
                  <a:cubicBezTo>
                    <a:pt x="342" y="613"/>
                    <a:pt x="342" y="613"/>
                    <a:pt x="342" y="613"/>
                  </a:cubicBezTo>
                  <a:cubicBezTo>
                    <a:pt x="339" y="613"/>
                    <a:pt x="339" y="613"/>
                    <a:pt x="339" y="613"/>
                  </a:cubicBezTo>
                  <a:cubicBezTo>
                    <a:pt x="339" y="613"/>
                    <a:pt x="339" y="613"/>
                    <a:pt x="339" y="613"/>
                  </a:cubicBezTo>
                  <a:cubicBezTo>
                    <a:pt x="338" y="613"/>
                    <a:pt x="339" y="613"/>
                    <a:pt x="339" y="613"/>
                  </a:cubicBezTo>
                  <a:cubicBezTo>
                    <a:pt x="339" y="612"/>
                    <a:pt x="339" y="612"/>
                    <a:pt x="339" y="612"/>
                  </a:cubicBezTo>
                  <a:cubicBezTo>
                    <a:pt x="339" y="610"/>
                    <a:pt x="339" y="610"/>
                    <a:pt x="339" y="610"/>
                  </a:cubicBezTo>
                  <a:cubicBezTo>
                    <a:pt x="342" y="599"/>
                    <a:pt x="342" y="599"/>
                    <a:pt x="342" y="599"/>
                  </a:cubicBezTo>
                  <a:cubicBezTo>
                    <a:pt x="345" y="591"/>
                    <a:pt x="348" y="582"/>
                    <a:pt x="350" y="574"/>
                  </a:cubicBezTo>
                  <a:cubicBezTo>
                    <a:pt x="355" y="557"/>
                    <a:pt x="361" y="540"/>
                    <a:pt x="367" y="524"/>
                  </a:cubicBezTo>
                  <a:cubicBezTo>
                    <a:pt x="373" y="507"/>
                    <a:pt x="379" y="490"/>
                    <a:pt x="385" y="474"/>
                  </a:cubicBezTo>
                  <a:cubicBezTo>
                    <a:pt x="389" y="466"/>
                    <a:pt x="392" y="458"/>
                    <a:pt x="396" y="450"/>
                  </a:cubicBezTo>
                  <a:cubicBezTo>
                    <a:pt x="401" y="438"/>
                    <a:pt x="401" y="438"/>
                    <a:pt x="401" y="438"/>
                  </a:cubicBezTo>
                  <a:cubicBezTo>
                    <a:pt x="403" y="432"/>
                    <a:pt x="403" y="432"/>
                    <a:pt x="403" y="432"/>
                  </a:cubicBezTo>
                  <a:cubicBezTo>
                    <a:pt x="404" y="430"/>
                    <a:pt x="404" y="430"/>
                    <a:pt x="404" y="430"/>
                  </a:cubicBezTo>
                  <a:cubicBezTo>
                    <a:pt x="405" y="429"/>
                    <a:pt x="405" y="429"/>
                    <a:pt x="405" y="428"/>
                  </a:cubicBezTo>
                  <a:cubicBezTo>
                    <a:pt x="405" y="428"/>
                    <a:pt x="406" y="428"/>
                    <a:pt x="406" y="429"/>
                  </a:cubicBezTo>
                  <a:cubicBezTo>
                    <a:pt x="407" y="429"/>
                    <a:pt x="407" y="429"/>
                    <a:pt x="407" y="429"/>
                  </a:cubicBezTo>
                  <a:cubicBezTo>
                    <a:pt x="408" y="429"/>
                    <a:pt x="408" y="429"/>
                    <a:pt x="408" y="429"/>
                  </a:cubicBezTo>
                  <a:cubicBezTo>
                    <a:pt x="410" y="429"/>
                    <a:pt x="412" y="429"/>
                    <a:pt x="414" y="428"/>
                  </a:cubicBezTo>
                  <a:cubicBezTo>
                    <a:pt x="418" y="428"/>
                    <a:pt x="422" y="427"/>
                    <a:pt x="426" y="426"/>
                  </a:cubicBezTo>
                  <a:cubicBezTo>
                    <a:pt x="433" y="424"/>
                    <a:pt x="441" y="420"/>
                    <a:pt x="446" y="413"/>
                  </a:cubicBezTo>
                  <a:cubicBezTo>
                    <a:pt x="449" y="410"/>
                    <a:pt x="451" y="407"/>
                    <a:pt x="453" y="403"/>
                  </a:cubicBezTo>
                  <a:cubicBezTo>
                    <a:pt x="454" y="399"/>
                    <a:pt x="455" y="395"/>
                    <a:pt x="456" y="391"/>
                  </a:cubicBezTo>
                  <a:cubicBezTo>
                    <a:pt x="457" y="383"/>
                    <a:pt x="457" y="375"/>
                    <a:pt x="453" y="367"/>
                  </a:cubicBezTo>
                  <a:cubicBezTo>
                    <a:pt x="451" y="363"/>
                    <a:pt x="449" y="360"/>
                    <a:pt x="446" y="357"/>
                  </a:cubicBezTo>
                  <a:cubicBezTo>
                    <a:pt x="442" y="354"/>
                    <a:pt x="438" y="352"/>
                    <a:pt x="434" y="351"/>
                  </a:cubicBezTo>
                  <a:cubicBezTo>
                    <a:pt x="433" y="351"/>
                    <a:pt x="431" y="351"/>
                    <a:pt x="430" y="351"/>
                  </a:cubicBezTo>
                  <a:cubicBezTo>
                    <a:pt x="429" y="351"/>
                    <a:pt x="428" y="351"/>
                    <a:pt x="427" y="351"/>
                  </a:cubicBezTo>
                  <a:cubicBezTo>
                    <a:pt x="424" y="351"/>
                    <a:pt x="422" y="352"/>
                    <a:pt x="420" y="353"/>
                  </a:cubicBezTo>
                  <a:cubicBezTo>
                    <a:pt x="416" y="355"/>
                    <a:pt x="413" y="357"/>
                    <a:pt x="410" y="360"/>
                  </a:cubicBezTo>
                  <a:cubicBezTo>
                    <a:pt x="407" y="363"/>
                    <a:pt x="405" y="366"/>
                    <a:pt x="402" y="369"/>
                  </a:cubicBezTo>
                  <a:cubicBezTo>
                    <a:pt x="402" y="369"/>
                    <a:pt x="401" y="370"/>
                    <a:pt x="401" y="371"/>
                  </a:cubicBezTo>
                  <a:cubicBezTo>
                    <a:pt x="400" y="372"/>
                    <a:pt x="400" y="372"/>
                    <a:pt x="400" y="372"/>
                  </a:cubicBezTo>
                  <a:cubicBezTo>
                    <a:pt x="400" y="373"/>
                    <a:pt x="400" y="373"/>
                    <a:pt x="400" y="373"/>
                  </a:cubicBezTo>
                  <a:cubicBezTo>
                    <a:pt x="399" y="374"/>
                    <a:pt x="399" y="374"/>
                    <a:pt x="399" y="374"/>
                  </a:cubicBezTo>
                  <a:cubicBezTo>
                    <a:pt x="396" y="379"/>
                    <a:pt x="396" y="379"/>
                    <a:pt x="396" y="379"/>
                  </a:cubicBezTo>
                  <a:cubicBezTo>
                    <a:pt x="392" y="389"/>
                    <a:pt x="392" y="389"/>
                    <a:pt x="392" y="389"/>
                  </a:cubicBezTo>
                  <a:cubicBezTo>
                    <a:pt x="389" y="394"/>
                    <a:pt x="389" y="394"/>
                    <a:pt x="389" y="394"/>
                  </a:cubicBezTo>
                  <a:cubicBezTo>
                    <a:pt x="389" y="395"/>
                    <a:pt x="389" y="395"/>
                    <a:pt x="389" y="394"/>
                  </a:cubicBezTo>
                  <a:cubicBezTo>
                    <a:pt x="388" y="394"/>
                    <a:pt x="388" y="394"/>
                    <a:pt x="388" y="394"/>
                  </a:cubicBezTo>
                  <a:cubicBezTo>
                    <a:pt x="388" y="394"/>
                    <a:pt x="388" y="394"/>
                    <a:pt x="388" y="394"/>
                  </a:cubicBezTo>
                  <a:cubicBezTo>
                    <a:pt x="387" y="394"/>
                    <a:pt x="387" y="394"/>
                    <a:pt x="387" y="394"/>
                  </a:cubicBezTo>
                  <a:cubicBezTo>
                    <a:pt x="386" y="393"/>
                    <a:pt x="386" y="393"/>
                    <a:pt x="386" y="393"/>
                  </a:cubicBezTo>
                  <a:cubicBezTo>
                    <a:pt x="385" y="393"/>
                    <a:pt x="385" y="393"/>
                    <a:pt x="385" y="393"/>
                  </a:cubicBezTo>
                  <a:cubicBezTo>
                    <a:pt x="385" y="392"/>
                    <a:pt x="384" y="392"/>
                    <a:pt x="383" y="391"/>
                  </a:cubicBezTo>
                  <a:cubicBezTo>
                    <a:pt x="380" y="389"/>
                    <a:pt x="377" y="386"/>
                    <a:pt x="375" y="383"/>
                  </a:cubicBezTo>
                  <a:cubicBezTo>
                    <a:pt x="369" y="377"/>
                    <a:pt x="365" y="370"/>
                    <a:pt x="362" y="363"/>
                  </a:cubicBezTo>
                  <a:cubicBezTo>
                    <a:pt x="365" y="370"/>
                    <a:pt x="369" y="377"/>
                    <a:pt x="375" y="383"/>
                  </a:cubicBezTo>
                  <a:cubicBezTo>
                    <a:pt x="377" y="386"/>
                    <a:pt x="380" y="389"/>
                    <a:pt x="383" y="391"/>
                  </a:cubicBezTo>
                  <a:cubicBezTo>
                    <a:pt x="384" y="392"/>
                    <a:pt x="385" y="392"/>
                    <a:pt x="385" y="393"/>
                  </a:cubicBezTo>
                  <a:cubicBezTo>
                    <a:pt x="386" y="393"/>
                    <a:pt x="386" y="393"/>
                    <a:pt x="386" y="393"/>
                  </a:cubicBezTo>
                  <a:cubicBezTo>
                    <a:pt x="387" y="393"/>
                    <a:pt x="387" y="393"/>
                    <a:pt x="387" y="393"/>
                  </a:cubicBezTo>
                  <a:cubicBezTo>
                    <a:pt x="387" y="394"/>
                    <a:pt x="387" y="394"/>
                    <a:pt x="388" y="394"/>
                  </a:cubicBezTo>
                  <a:cubicBezTo>
                    <a:pt x="388" y="394"/>
                    <a:pt x="388" y="394"/>
                    <a:pt x="388" y="394"/>
                  </a:cubicBezTo>
                  <a:cubicBezTo>
                    <a:pt x="389" y="394"/>
                    <a:pt x="389" y="394"/>
                    <a:pt x="389" y="394"/>
                  </a:cubicBezTo>
                  <a:cubicBezTo>
                    <a:pt x="389" y="394"/>
                    <a:pt x="389" y="395"/>
                    <a:pt x="389" y="394"/>
                  </a:cubicBezTo>
                  <a:cubicBezTo>
                    <a:pt x="392" y="389"/>
                    <a:pt x="392" y="389"/>
                    <a:pt x="392" y="389"/>
                  </a:cubicBezTo>
                  <a:cubicBezTo>
                    <a:pt x="396" y="379"/>
                    <a:pt x="396" y="379"/>
                    <a:pt x="396" y="379"/>
                  </a:cubicBezTo>
                  <a:cubicBezTo>
                    <a:pt x="399" y="374"/>
                    <a:pt x="399" y="374"/>
                    <a:pt x="399" y="374"/>
                  </a:cubicBezTo>
                  <a:cubicBezTo>
                    <a:pt x="399" y="373"/>
                    <a:pt x="399" y="373"/>
                    <a:pt x="400" y="372"/>
                  </a:cubicBezTo>
                  <a:cubicBezTo>
                    <a:pt x="401" y="371"/>
                    <a:pt x="401" y="371"/>
                    <a:pt x="401" y="371"/>
                  </a:cubicBezTo>
                  <a:cubicBezTo>
                    <a:pt x="401" y="370"/>
                    <a:pt x="402" y="369"/>
                    <a:pt x="402" y="369"/>
                  </a:cubicBezTo>
                  <a:cubicBezTo>
                    <a:pt x="405" y="365"/>
                    <a:pt x="407" y="362"/>
                    <a:pt x="410" y="360"/>
                  </a:cubicBezTo>
                  <a:cubicBezTo>
                    <a:pt x="413" y="357"/>
                    <a:pt x="417" y="354"/>
                    <a:pt x="421" y="353"/>
                  </a:cubicBezTo>
                  <a:cubicBezTo>
                    <a:pt x="423" y="352"/>
                    <a:pt x="425" y="351"/>
                    <a:pt x="427" y="351"/>
                  </a:cubicBezTo>
                  <a:cubicBezTo>
                    <a:pt x="429" y="350"/>
                    <a:pt x="432" y="350"/>
                    <a:pt x="434" y="351"/>
                  </a:cubicBezTo>
                  <a:cubicBezTo>
                    <a:pt x="439" y="352"/>
                    <a:pt x="443" y="354"/>
                    <a:pt x="446" y="357"/>
                  </a:cubicBezTo>
                  <a:cubicBezTo>
                    <a:pt x="449" y="360"/>
                    <a:pt x="452" y="364"/>
                    <a:pt x="453" y="368"/>
                  </a:cubicBezTo>
                  <a:cubicBezTo>
                    <a:pt x="457" y="375"/>
                    <a:pt x="457" y="384"/>
                    <a:pt x="456" y="392"/>
                  </a:cubicBezTo>
                  <a:cubicBezTo>
                    <a:pt x="455" y="396"/>
                    <a:pt x="454" y="400"/>
                    <a:pt x="453" y="403"/>
                  </a:cubicBezTo>
                  <a:cubicBezTo>
                    <a:pt x="451" y="407"/>
                    <a:pt x="449" y="411"/>
                    <a:pt x="446" y="414"/>
                  </a:cubicBezTo>
                  <a:cubicBezTo>
                    <a:pt x="441" y="420"/>
                    <a:pt x="433" y="424"/>
                    <a:pt x="425" y="426"/>
                  </a:cubicBezTo>
                  <a:cubicBezTo>
                    <a:pt x="422" y="428"/>
                    <a:pt x="418" y="428"/>
                    <a:pt x="414" y="429"/>
                  </a:cubicBezTo>
                  <a:cubicBezTo>
                    <a:pt x="412" y="429"/>
                    <a:pt x="410" y="429"/>
                    <a:pt x="408" y="429"/>
                  </a:cubicBezTo>
                  <a:cubicBezTo>
                    <a:pt x="407" y="429"/>
                    <a:pt x="407" y="429"/>
                    <a:pt x="407" y="429"/>
                  </a:cubicBezTo>
                  <a:cubicBezTo>
                    <a:pt x="407" y="429"/>
                    <a:pt x="407" y="429"/>
                    <a:pt x="407" y="429"/>
                  </a:cubicBezTo>
                  <a:cubicBezTo>
                    <a:pt x="406" y="429"/>
                    <a:pt x="406" y="429"/>
                    <a:pt x="406" y="429"/>
                  </a:cubicBezTo>
                  <a:cubicBezTo>
                    <a:pt x="406" y="429"/>
                    <a:pt x="405" y="429"/>
                    <a:pt x="405" y="429"/>
                  </a:cubicBezTo>
                  <a:cubicBezTo>
                    <a:pt x="405" y="429"/>
                    <a:pt x="405" y="429"/>
                    <a:pt x="404" y="430"/>
                  </a:cubicBezTo>
                  <a:cubicBezTo>
                    <a:pt x="404" y="432"/>
                    <a:pt x="404" y="432"/>
                    <a:pt x="404" y="432"/>
                  </a:cubicBezTo>
                  <a:cubicBezTo>
                    <a:pt x="401" y="438"/>
                    <a:pt x="401" y="438"/>
                    <a:pt x="401" y="438"/>
                  </a:cubicBezTo>
                  <a:cubicBezTo>
                    <a:pt x="396" y="450"/>
                    <a:pt x="396" y="450"/>
                    <a:pt x="396" y="450"/>
                  </a:cubicBezTo>
                  <a:cubicBezTo>
                    <a:pt x="392" y="458"/>
                    <a:pt x="389" y="466"/>
                    <a:pt x="385" y="475"/>
                  </a:cubicBezTo>
                  <a:cubicBezTo>
                    <a:pt x="379" y="491"/>
                    <a:pt x="373" y="508"/>
                    <a:pt x="367" y="525"/>
                  </a:cubicBezTo>
                  <a:cubicBezTo>
                    <a:pt x="361" y="541"/>
                    <a:pt x="355" y="558"/>
                    <a:pt x="350" y="575"/>
                  </a:cubicBezTo>
                  <a:cubicBezTo>
                    <a:pt x="347" y="584"/>
                    <a:pt x="345" y="592"/>
                    <a:pt x="342" y="601"/>
                  </a:cubicBezTo>
                  <a:cubicBezTo>
                    <a:pt x="339" y="611"/>
                    <a:pt x="339" y="611"/>
                    <a:pt x="339" y="611"/>
                  </a:cubicBezTo>
                  <a:cubicBezTo>
                    <a:pt x="339" y="612"/>
                    <a:pt x="339" y="612"/>
                    <a:pt x="339" y="612"/>
                  </a:cubicBezTo>
                  <a:cubicBezTo>
                    <a:pt x="339" y="613"/>
                    <a:pt x="339" y="613"/>
                    <a:pt x="339" y="613"/>
                  </a:cubicBezTo>
                  <a:cubicBezTo>
                    <a:pt x="339" y="613"/>
                    <a:pt x="339" y="613"/>
                    <a:pt x="339" y="613"/>
                  </a:cubicBezTo>
                  <a:cubicBezTo>
                    <a:pt x="339" y="613"/>
                    <a:pt x="339" y="613"/>
                    <a:pt x="339" y="613"/>
                  </a:cubicBezTo>
                  <a:cubicBezTo>
                    <a:pt x="340" y="613"/>
                    <a:pt x="340" y="613"/>
                    <a:pt x="340" y="613"/>
                  </a:cubicBezTo>
                  <a:cubicBezTo>
                    <a:pt x="343" y="613"/>
                    <a:pt x="343" y="613"/>
                    <a:pt x="343" y="613"/>
                  </a:cubicBezTo>
                  <a:cubicBezTo>
                    <a:pt x="369" y="613"/>
                    <a:pt x="369" y="613"/>
                    <a:pt x="369" y="613"/>
                  </a:cubicBezTo>
                  <a:cubicBezTo>
                    <a:pt x="382" y="613"/>
                    <a:pt x="382" y="613"/>
                    <a:pt x="382" y="613"/>
                  </a:cubicBezTo>
                  <a:cubicBezTo>
                    <a:pt x="389" y="613"/>
                    <a:pt x="389" y="613"/>
                    <a:pt x="389" y="613"/>
                  </a:cubicBezTo>
                  <a:cubicBezTo>
                    <a:pt x="392" y="613"/>
                    <a:pt x="392" y="613"/>
                    <a:pt x="392" y="613"/>
                  </a:cubicBezTo>
                  <a:cubicBezTo>
                    <a:pt x="393" y="613"/>
                    <a:pt x="393" y="613"/>
                    <a:pt x="394" y="613"/>
                  </a:cubicBezTo>
                  <a:cubicBezTo>
                    <a:pt x="394" y="613"/>
                    <a:pt x="395" y="613"/>
                    <a:pt x="395" y="613"/>
                  </a:cubicBezTo>
                  <a:cubicBezTo>
                    <a:pt x="398" y="612"/>
                    <a:pt x="402" y="610"/>
                    <a:pt x="404" y="607"/>
                  </a:cubicBezTo>
                  <a:cubicBezTo>
                    <a:pt x="405" y="606"/>
                    <a:pt x="405" y="604"/>
                    <a:pt x="406" y="603"/>
                  </a:cubicBezTo>
                  <a:cubicBezTo>
                    <a:pt x="406" y="602"/>
                    <a:pt x="406" y="601"/>
                    <a:pt x="406" y="600"/>
                  </a:cubicBezTo>
                  <a:cubicBezTo>
                    <a:pt x="406" y="597"/>
                    <a:pt x="406" y="597"/>
                    <a:pt x="406" y="597"/>
                  </a:cubicBezTo>
                  <a:cubicBezTo>
                    <a:pt x="406" y="570"/>
                    <a:pt x="406" y="570"/>
                    <a:pt x="406" y="570"/>
                  </a:cubicBezTo>
                  <a:cubicBezTo>
                    <a:pt x="406" y="557"/>
                    <a:pt x="406" y="557"/>
                    <a:pt x="406" y="557"/>
                  </a:cubicBezTo>
                  <a:cubicBezTo>
                    <a:pt x="406" y="550"/>
                    <a:pt x="406" y="550"/>
                    <a:pt x="406" y="550"/>
                  </a:cubicBezTo>
                  <a:cubicBezTo>
                    <a:pt x="406" y="545"/>
                    <a:pt x="406" y="545"/>
                    <a:pt x="406" y="545"/>
                  </a:cubicBezTo>
                  <a:cubicBezTo>
                    <a:pt x="406" y="543"/>
                    <a:pt x="406" y="543"/>
                    <a:pt x="406" y="543"/>
                  </a:cubicBezTo>
                  <a:cubicBezTo>
                    <a:pt x="406" y="543"/>
                    <a:pt x="406" y="543"/>
                    <a:pt x="406" y="543"/>
                  </a:cubicBezTo>
                  <a:cubicBezTo>
                    <a:pt x="406" y="542"/>
                    <a:pt x="406" y="542"/>
                    <a:pt x="406" y="542"/>
                  </a:cubicBezTo>
                  <a:cubicBezTo>
                    <a:pt x="407" y="542"/>
                    <a:pt x="407" y="542"/>
                    <a:pt x="407" y="542"/>
                  </a:cubicBezTo>
                  <a:cubicBezTo>
                    <a:pt x="408" y="542"/>
                    <a:pt x="408" y="542"/>
                    <a:pt x="408" y="542"/>
                  </a:cubicBezTo>
                  <a:cubicBezTo>
                    <a:pt x="412" y="540"/>
                    <a:pt x="412" y="540"/>
                    <a:pt x="412" y="540"/>
                  </a:cubicBezTo>
                  <a:cubicBezTo>
                    <a:pt x="415" y="538"/>
                    <a:pt x="415" y="538"/>
                    <a:pt x="415" y="538"/>
                  </a:cubicBezTo>
                  <a:cubicBezTo>
                    <a:pt x="417" y="537"/>
                    <a:pt x="419" y="536"/>
                    <a:pt x="421" y="535"/>
                  </a:cubicBezTo>
                  <a:cubicBezTo>
                    <a:pt x="425" y="533"/>
                    <a:pt x="429" y="531"/>
                    <a:pt x="433" y="529"/>
                  </a:cubicBezTo>
                  <a:cubicBezTo>
                    <a:pt x="448" y="520"/>
                    <a:pt x="462" y="509"/>
                    <a:pt x="475" y="498"/>
                  </a:cubicBezTo>
                  <a:cubicBezTo>
                    <a:pt x="509" y="469"/>
                    <a:pt x="535" y="432"/>
                    <a:pt x="551" y="391"/>
                  </a:cubicBezTo>
                  <a:cubicBezTo>
                    <a:pt x="568" y="350"/>
                    <a:pt x="574" y="305"/>
                    <a:pt x="570" y="261"/>
                  </a:cubicBezTo>
                  <a:cubicBezTo>
                    <a:pt x="566" y="217"/>
                    <a:pt x="552" y="174"/>
                    <a:pt x="528" y="136"/>
                  </a:cubicBezTo>
                  <a:cubicBezTo>
                    <a:pt x="504" y="99"/>
                    <a:pt x="471" y="67"/>
                    <a:pt x="432" y="44"/>
                  </a:cubicBezTo>
                  <a:cubicBezTo>
                    <a:pt x="430" y="43"/>
                    <a:pt x="429" y="43"/>
                    <a:pt x="432" y="45"/>
                  </a:cubicBezTo>
                  <a:cubicBezTo>
                    <a:pt x="442" y="52"/>
                    <a:pt x="442" y="52"/>
                    <a:pt x="442" y="52"/>
                  </a:cubicBezTo>
                  <a:cubicBezTo>
                    <a:pt x="446" y="55"/>
                    <a:pt x="452" y="59"/>
                    <a:pt x="460" y="65"/>
                  </a:cubicBezTo>
                  <a:cubicBezTo>
                    <a:pt x="470" y="73"/>
                    <a:pt x="487" y="88"/>
                    <a:pt x="505" y="108"/>
                  </a:cubicBezTo>
                  <a:cubicBezTo>
                    <a:pt x="513" y="119"/>
                    <a:pt x="522" y="131"/>
                    <a:pt x="530" y="144"/>
                  </a:cubicBezTo>
                  <a:cubicBezTo>
                    <a:pt x="538" y="157"/>
                    <a:pt x="545" y="172"/>
                    <a:pt x="551" y="188"/>
                  </a:cubicBezTo>
                  <a:cubicBezTo>
                    <a:pt x="557" y="203"/>
                    <a:pt x="562" y="220"/>
                    <a:pt x="565" y="237"/>
                  </a:cubicBezTo>
                  <a:cubicBezTo>
                    <a:pt x="568" y="254"/>
                    <a:pt x="569" y="271"/>
                    <a:pt x="569" y="288"/>
                  </a:cubicBezTo>
                  <a:cubicBezTo>
                    <a:pt x="569" y="305"/>
                    <a:pt x="568" y="321"/>
                    <a:pt x="565" y="337"/>
                  </a:cubicBezTo>
                  <a:cubicBezTo>
                    <a:pt x="562" y="352"/>
                    <a:pt x="558" y="366"/>
                    <a:pt x="554" y="379"/>
                  </a:cubicBezTo>
                  <a:cubicBezTo>
                    <a:pt x="539" y="422"/>
                    <a:pt x="513" y="461"/>
                    <a:pt x="478" y="492"/>
                  </a:cubicBezTo>
                  <a:cubicBezTo>
                    <a:pt x="461" y="508"/>
                    <a:pt x="442" y="521"/>
                    <a:pt x="421" y="532"/>
                  </a:cubicBezTo>
                  <a:cubicBezTo>
                    <a:pt x="419" y="534"/>
                    <a:pt x="416" y="535"/>
                    <a:pt x="413" y="536"/>
                  </a:cubicBezTo>
                  <a:cubicBezTo>
                    <a:pt x="408" y="539"/>
                    <a:pt x="408" y="539"/>
                    <a:pt x="408" y="539"/>
                  </a:cubicBezTo>
                  <a:cubicBezTo>
                    <a:pt x="404" y="541"/>
                    <a:pt x="404" y="541"/>
                    <a:pt x="404" y="541"/>
                  </a:cubicBezTo>
                  <a:cubicBezTo>
                    <a:pt x="404" y="541"/>
                    <a:pt x="404" y="541"/>
                    <a:pt x="404" y="541"/>
                  </a:cubicBezTo>
                  <a:cubicBezTo>
                    <a:pt x="404" y="541"/>
                    <a:pt x="404" y="541"/>
                    <a:pt x="404" y="541"/>
                  </a:cubicBezTo>
                  <a:cubicBezTo>
                    <a:pt x="404" y="542"/>
                    <a:pt x="404" y="542"/>
                    <a:pt x="404" y="542"/>
                  </a:cubicBezTo>
                  <a:cubicBezTo>
                    <a:pt x="404" y="543"/>
                    <a:pt x="404" y="543"/>
                    <a:pt x="404" y="543"/>
                  </a:cubicBezTo>
                  <a:cubicBezTo>
                    <a:pt x="404" y="545"/>
                    <a:pt x="404" y="545"/>
                    <a:pt x="404" y="545"/>
                  </a:cubicBezTo>
                  <a:cubicBezTo>
                    <a:pt x="404" y="565"/>
                    <a:pt x="404" y="565"/>
                    <a:pt x="404" y="565"/>
                  </a:cubicBezTo>
                  <a:cubicBezTo>
                    <a:pt x="404" y="600"/>
                    <a:pt x="404" y="600"/>
                    <a:pt x="404" y="600"/>
                  </a:cubicBezTo>
                  <a:cubicBezTo>
                    <a:pt x="403" y="602"/>
                    <a:pt x="403" y="604"/>
                    <a:pt x="402" y="606"/>
                  </a:cubicBezTo>
                  <a:cubicBezTo>
                    <a:pt x="401" y="607"/>
                    <a:pt x="399" y="609"/>
                    <a:pt x="397" y="609"/>
                  </a:cubicBezTo>
                  <a:cubicBezTo>
                    <a:pt x="397" y="610"/>
                    <a:pt x="396" y="610"/>
                    <a:pt x="395" y="610"/>
                  </a:cubicBezTo>
                  <a:cubicBezTo>
                    <a:pt x="394" y="610"/>
                    <a:pt x="393" y="610"/>
                    <a:pt x="391" y="610"/>
                  </a:cubicBezTo>
                  <a:cubicBezTo>
                    <a:pt x="382" y="610"/>
                    <a:pt x="382" y="610"/>
                    <a:pt x="382" y="610"/>
                  </a:cubicBezTo>
                  <a:cubicBezTo>
                    <a:pt x="346" y="610"/>
                    <a:pt x="346" y="610"/>
                    <a:pt x="346" y="610"/>
                  </a:cubicBezTo>
                  <a:cubicBezTo>
                    <a:pt x="343" y="610"/>
                    <a:pt x="343" y="610"/>
                    <a:pt x="343" y="610"/>
                  </a:cubicBezTo>
                  <a:cubicBezTo>
                    <a:pt x="342" y="610"/>
                    <a:pt x="342" y="610"/>
                    <a:pt x="342" y="610"/>
                  </a:cubicBezTo>
                  <a:cubicBezTo>
                    <a:pt x="342" y="610"/>
                    <a:pt x="342" y="610"/>
                    <a:pt x="342" y="610"/>
                  </a:cubicBezTo>
                  <a:cubicBezTo>
                    <a:pt x="342" y="610"/>
                    <a:pt x="342" y="610"/>
                    <a:pt x="342" y="610"/>
                  </a:cubicBezTo>
                  <a:cubicBezTo>
                    <a:pt x="342" y="609"/>
                    <a:pt x="342" y="609"/>
                    <a:pt x="342" y="609"/>
                  </a:cubicBezTo>
                  <a:cubicBezTo>
                    <a:pt x="346" y="596"/>
                    <a:pt x="346" y="596"/>
                    <a:pt x="346" y="596"/>
                  </a:cubicBezTo>
                  <a:cubicBezTo>
                    <a:pt x="350" y="584"/>
                    <a:pt x="353" y="573"/>
                    <a:pt x="357" y="561"/>
                  </a:cubicBezTo>
                  <a:cubicBezTo>
                    <a:pt x="364" y="539"/>
                    <a:pt x="372" y="516"/>
                    <a:pt x="381" y="493"/>
                  </a:cubicBezTo>
                  <a:cubicBezTo>
                    <a:pt x="385" y="482"/>
                    <a:pt x="389" y="471"/>
                    <a:pt x="394" y="460"/>
                  </a:cubicBezTo>
                  <a:cubicBezTo>
                    <a:pt x="396" y="454"/>
                    <a:pt x="399" y="449"/>
                    <a:pt x="401" y="443"/>
                  </a:cubicBezTo>
                  <a:cubicBezTo>
                    <a:pt x="405" y="435"/>
                    <a:pt x="405" y="435"/>
                    <a:pt x="405" y="435"/>
                  </a:cubicBezTo>
                  <a:cubicBezTo>
                    <a:pt x="406" y="432"/>
                    <a:pt x="406" y="432"/>
                    <a:pt x="406" y="432"/>
                  </a:cubicBezTo>
                  <a:cubicBezTo>
                    <a:pt x="406" y="431"/>
                    <a:pt x="406" y="431"/>
                    <a:pt x="406" y="431"/>
                  </a:cubicBezTo>
                  <a:cubicBezTo>
                    <a:pt x="407" y="431"/>
                    <a:pt x="407" y="431"/>
                    <a:pt x="407" y="431"/>
                  </a:cubicBezTo>
                  <a:cubicBezTo>
                    <a:pt x="407" y="431"/>
                    <a:pt x="407" y="431"/>
                    <a:pt x="407" y="431"/>
                  </a:cubicBezTo>
                  <a:cubicBezTo>
                    <a:pt x="407" y="431"/>
                    <a:pt x="407" y="431"/>
                    <a:pt x="407" y="431"/>
                  </a:cubicBezTo>
                  <a:cubicBezTo>
                    <a:pt x="408" y="431"/>
                    <a:pt x="408" y="431"/>
                    <a:pt x="408" y="431"/>
                  </a:cubicBezTo>
                  <a:cubicBezTo>
                    <a:pt x="410" y="431"/>
                    <a:pt x="412" y="431"/>
                    <a:pt x="414" y="431"/>
                  </a:cubicBezTo>
                  <a:cubicBezTo>
                    <a:pt x="418" y="430"/>
                    <a:pt x="422" y="430"/>
                    <a:pt x="426" y="429"/>
                  </a:cubicBezTo>
                  <a:cubicBezTo>
                    <a:pt x="434" y="426"/>
                    <a:pt x="442" y="422"/>
                    <a:pt x="448" y="415"/>
                  </a:cubicBezTo>
                  <a:cubicBezTo>
                    <a:pt x="451" y="412"/>
                    <a:pt x="453" y="408"/>
                    <a:pt x="455" y="404"/>
                  </a:cubicBezTo>
                  <a:cubicBezTo>
                    <a:pt x="457" y="400"/>
                    <a:pt x="458" y="396"/>
                    <a:pt x="458" y="392"/>
                  </a:cubicBezTo>
                  <a:cubicBezTo>
                    <a:pt x="460" y="383"/>
                    <a:pt x="459" y="374"/>
                    <a:pt x="455" y="366"/>
                  </a:cubicBezTo>
                  <a:cubicBezTo>
                    <a:pt x="453" y="362"/>
                    <a:pt x="450" y="358"/>
                    <a:pt x="447" y="355"/>
                  </a:cubicBezTo>
                  <a:cubicBezTo>
                    <a:pt x="444" y="352"/>
                    <a:pt x="439" y="350"/>
                    <a:pt x="434" y="349"/>
                  </a:cubicBezTo>
                  <a:cubicBezTo>
                    <a:pt x="433" y="348"/>
                    <a:pt x="432" y="348"/>
                    <a:pt x="430" y="348"/>
                  </a:cubicBezTo>
                  <a:cubicBezTo>
                    <a:pt x="429" y="348"/>
                    <a:pt x="428" y="348"/>
                    <a:pt x="426" y="349"/>
                  </a:cubicBezTo>
                  <a:cubicBezTo>
                    <a:pt x="424" y="349"/>
                    <a:pt x="421" y="350"/>
                    <a:pt x="419" y="351"/>
                  </a:cubicBezTo>
                  <a:cubicBezTo>
                    <a:pt x="415" y="353"/>
                    <a:pt x="412" y="355"/>
                    <a:pt x="409" y="358"/>
                  </a:cubicBezTo>
                  <a:cubicBezTo>
                    <a:pt x="406" y="361"/>
                    <a:pt x="403" y="364"/>
                    <a:pt x="401" y="367"/>
                  </a:cubicBezTo>
                  <a:cubicBezTo>
                    <a:pt x="400" y="368"/>
                    <a:pt x="399" y="369"/>
                    <a:pt x="399" y="370"/>
                  </a:cubicBezTo>
                  <a:cubicBezTo>
                    <a:pt x="398" y="370"/>
                    <a:pt x="398" y="370"/>
                    <a:pt x="398" y="370"/>
                  </a:cubicBezTo>
                  <a:cubicBezTo>
                    <a:pt x="398" y="371"/>
                    <a:pt x="398" y="371"/>
                    <a:pt x="398" y="371"/>
                  </a:cubicBezTo>
                  <a:cubicBezTo>
                    <a:pt x="398" y="371"/>
                    <a:pt x="398" y="371"/>
                    <a:pt x="398" y="371"/>
                  </a:cubicBezTo>
                  <a:cubicBezTo>
                    <a:pt x="397" y="373"/>
                    <a:pt x="397" y="373"/>
                    <a:pt x="397" y="373"/>
                  </a:cubicBezTo>
                  <a:cubicBezTo>
                    <a:pt x="395" y="378"/>
                    <a:pt x="395" y="378"/>
                    <a:pt x="395" y="378"/>
                  </a:cubicBezTo>
                  <a:cubicBezTo>
                    <a:pt x="388" y="392"/>
                    <a:pt x="388" y="392"/>
                    <a:pt x="388" y="392"/>
                  </a:cubicBezTo>
                  <a:cubicBezTo>
                    <a:pt x="388" y="392"/>
                    <a:pt x="387" y="391"/>
                    <a:pt x="387" y="391"/>
                  </a:cubicBezTo>
                  <a:cubicBezTo>
                    <a:pt x="387" y="391"/>
                    <a:pt x="387" y="391"/>
                    <a:pt x="387" y="391"/>
                  </a:cubicBezTo>
                  <a:cubicBezTo>
                    <a:pt x="385" y="390"/>
                    <a:pt x="385" y="390"/>
                    <a:pt x="385" y="390"/>
                  </a:cubicBezTo>
                  <a:cubicBezTo>
                    <a:pt x="384" y="390"/>
                    <a:pt x="384" y="389"/>
                    <a:pt x="383" y="388"/>
                  </a:cubicBezTo>
                  <a:cubicBezTo>
                    <a:pt x="379" y="386"/>
                    <a:pt x="376" y="382"/>
                    <a:pt x="374" y="379"/>
                  </a:cubicBezTo>
                  <a:cubicBezTo>
                    <a:pt x="371" y="375"/>
                    <a:pt x="369" y="372"/>
                    <a:pt x="367" y="367"/>
                  </a:cubicBezTo>
                  <a:cubicBezTo>
                    <a:pt x="366" y="365"/>
                    <a:pt x="365" y="363"/>
                    <a:pt x="364" y="361"/>
                  </a:cubicBezTo>
                  <a:cubicBezTo>
                    <a:pt x="363" y="361"/>
                    <a:pt x="363" y="361"/>
                    <a:pt x="363" y="361"/>
                  </a:cubicBezTo>
                  <a:cubicBezTo>
                    <a:pt x="363" y="360"/>
                    <a:pt x="363" y="360"/>
                    <a:pt x="363" y="360"/>
                  </a:cubicBezTo>
                  <a:cubicBezTo>
                    <a:pt x="363" y="360"/>
                    <a:pt x="363" y="360"/>
                    <a:pt x="363" y="360"/>
                  </a:cubicBezTo>
                  <a:cubicBezTo>
                    <a:pt x="364" y="360"/>
                    <a:pt x="364" y="360"/>
                    <a:pt x="364" y="360"/>
                  </a:cubicBezTo>
                  <a:cubicBezTo>
                    <a:pt x="364" y="360"/>
                    <a:pt x="364" y="360"/>
                    <a:pt x="364" y="360"/>
                  </a:cubicBezTo>
                  <a:cubicBezTo>
                    <a:pt x="365" y="359"/>
                    <a:pt x="365" y="359"/>
                    <a:pt x="365" y="359"/>
                  </a:cubicBezTo>
                  <a:cubicBezTo>
                    <a:pt x="368" y="357"/>
                    <a:pt x="370" y="355"/>
                    <a:pt x="372" y="353"/>
                  </a:cubicBezTo>
                  <a:cubicBezTo>
                    <a:pt x="376" y="349"/>
                    <a:pt x="380" y="345"/>
                    <a:pt x="383" y="340"/>
                  </a:cubicBezTo>
                  <a:cubicBezTo>
                    <a:pt x="387" y="336"/>
                    <a:pt x="390" y="330"/>
                    <a:pt x="391" y="324"/>
                  </a:cubicBezTo>
                  <a:cubicBezTo>
                    <a:pt x="392" y="318"/>
                    <a:pt x="392" y="311"/>
                    <a:pt x="390" y="305"/>
                  </a:cubicBezTo>
                  <a:cubicBezTo>
                    <a:pt x="389" y="302"/>
                    <a:pt x="388" y="299"/>
                    <a:pt x="386" y="296"/>
                  </a:cubicBezTo>
                  <a:cubicBezTo>
                    <a:pt x="385" y="295"/>
                    <a:pt x="384" y="294"/>
                    <a:pt x="383" y="292"/>
                  </a:cubicBezTo>
                  <a:cubicBezTo>
                    <a:pt x="383" y="292"/>
                    <a:pt x="382" y="291"/>
                    <a:pt x="382" y="291"/>
                  </a:cubicBezTo>
                  <a:cubicBezTo>
                    <a:pt x="381" y="290"/>
                    <a:pt x="381" y="290"/>
                    <a:pt x="381" y="290"/>
                  </a:cubicBezTo>
                  <a:cubicBezTo>
                    <a:pt x="380" y="289"/>
                    <a:pt x="380" y="289"/>
                    <a:pt x="380" y="289"/>
                  </a:cubicBezTo>
                  <a:cubicBezTo>
                    <a:pt x="377" y="287"/>
                    <a:pt x="374" y="285"/>
                    <a:pt x="371" y="283"/>
                  </a:cubicBezTo>
                  <a:cubicBezTo>
                    <a:pt x="368" y="282"/>
                    <a:pt x="364" y="282"/>
                    <a:pt x="361" y="282"/>
                  </a:cubicBezTo>
                  <a:cubicBezTo>
                    <a:pt x="354" y="282"/>
                    <a:pt x="348" y="284"/>
                    <a:pt x="343" y="287"/>
                  </a:cubicBezTo>
                  <a:cubicBezTo>
                    <a:pt x="340" y="289"/>
                    <a:pt x="338" y="291"/>
                    <a:pt x="336" y="293"/>
                  </a:cubicBezTo>
                  <a:cubicBezTo>
                    <a:pt x="333" y="295"/>
                    <a:pt x="331" y="298"/>
                    <a:pt x="330" y="300"/>
                  </a:cubicBezTo>
                  <a:cubicBezTo>
                    <a:pt x="327" y="304"/>
                    <a:pt x="325" y="308"/>
                    <a:pt x="324" y="312"/>
                  </a:cubicBezTo>
                  <a:cubicBezTo>
                    <a:pt x="322" y="316"/>
                    <a:pt x="322" y="321"/>
                    <a:pt x="321" y="325"/>
                  </a:cubicBezTo>
                  <a:cubicBezTo>
                    <a:pt x="321" y="329"/>
                    <a:pt x="321" y="333"/>
                    <a:pt x="322" y="337"/>
                  </a:cubicBezTo>
                  <a:cubicBezTo>
                    <a:pt x="322" y="340"/>
                    <a:pt x="322" y="340"/>
                    <a:pt x="322" y="340"/>
                  </a:cubicBezTo>
                  <a:cubicBezTo>
                    <a:pt x="322" y="343"/>
                    <a:pt x="322" y="343"/>
                    <a:pt x="322" y="343"/>
                  </a:cubicBezTo>
                  <a:cubicBezTo>
                    <a:pt x="323" y="343"/>
                    <a:pt x="323" y="343"/>
                    <a:pt x="323" y="343"/>
                  </a:cubicBezTo>
                  <a:cubicBezTo>
                    <a:pt x="322" y="343"/>
                    <a:pt x="322" y="343"/>
                    <a:pt x="322" y="343"/>
                  </a:cubicBezTo>
                  <a:cubicBezTo>
                    <a:pt x="322" y="344"/>
                    <a:pt x="322" y="344"/>
                    <a:pt x="322" y="344"/>
                  </a:cubicBezTo>
                  <a:cubicBezTo>
                    <a:pt x="320" y="344"/>
                    <a:pt x="318" y="345"/>
                    <a:pt x="315" y="345"/>
                  </a:cubicBezTo>
                  <a:cubicBezTo>
                    <a:pt x="311" y="346"/>
                    <a:pt x="307" y="347"/>
                    <a:pt x="302" y="347"/>
                  </a:cubicBezTo>
                  <a:cubicBezTo>
                    <a:pt x="298" y="346"/>
                    <a:pt x="293" y="346"/>
                    <a:pt x="289" y="345"/>
                  </a:cubicBezTo>
                  <a:cubicBezTo>
                    <a:pt x="287" y="345"/>
                    <a:pt x="287" y="345"/>
                    <a:pt x="287" y="345"/>
                  </a:cubicBezTo>
                  <a:cubicBezTo>
                    <a:pt x="286" y="345"/>
                    <a:pt x="286" y="345"/>
                    <a:pt x="286" y="345"/>
                  </a:cubicBezTo>
                  <a:cubicBezTo>
                    <a:pt x="285" y="345"/>
                    <a:pt x="285" y="345"/>
                    <a:pt x="285" y="345"/>
                  </a:cubicBezTo>
                  <a:cubicBezTo>
                    <a:pt x="285" y="345"/>
                    <a:pt x="285" y="345"/>
                    <a:pt x="285" y="345"/>
                  </a:cubicBezTo>
                  <a:cubicBezTo>
                    <a:pt x="285" y="345"/>
                    <a:pt x="285" y="345"/>
                    <a:pt x="285" y="345"/>
                  </a:cubicBezTo>
                  <a:cubicBezTo>
                    <a:pt x="285" y="344"/>
                    <a:pt x="285" y="344"/>
                    <a:pt x="285" y="344"/>
                  </a:cubicBezTo>
                  <a:cubicBezTo>
                    <a:pt x="286" y="343"/>
                    <a:pt x="286" y="343"/>
                    <a:pt x="286" y="343"/>
                  </a:cubicBezTo>
                  <a:cubicBezTo>
                    <a:pt x="290" y="339"/>
                    <a:pt x="293" y="334"/>
                    <a:pt x="295" y="330"/>
                  </a:cubicBezTo>
                  <a:cubicBezTo>
                    <a:pt x="298" y="325"/>
                    <a:pt x="300" y="320"/>
                    <a:pt x="302" y="314"/>
                  </a:cubicBezTo>
                  <a:cubicBezTo>
                    <a:pt x="302" y="311"/>
                    <a:pt x="303" y="308"/>
                    <a:pt x="302" y="305"/>
                  </a:cubicBezTo>
                  <a:cubicBezTo>
                    <a:pt x="302" y="301"/>
                    <a:pt x="302" y="298"/>
                    <a:pt x="300" y="295"/>
                  </a:cubicBezTo>
                  <a:cubicBezTo>
                    <a:pt x="298" y="289"/>
                    <a:pt x="293" y="284"/>
                    <a:pt x="289" y="280"/>
                  </a:cubicBezTo>
                  <a:cubicBezTo>
                    <a:pt x="284" y="277"/>
                    <a:pt x="278" y="274"/>
                    <a:pt x="271" y="274"/>
                  </a:cubicBezTo>
                  <a:cubicBezTo>
                    <a:pt x="268" y="273"/>
                    <a:pt x="264" y="274"/>
                    <a:pt x="261" y="275"/>
                  </a:cubicBezTo>
                  <a:cubicBezTo>
                    <a:pt x="258" y="276"/>
                    <a:pt x="255" y="277"/>
                    <a:pt x="252" y="279"/>
                  </a:cubicBezTo>
                  <a:cubicBezTo>
                    <a:pt x="247" y="282"/>
                    <a:pt x="243" y="287"/>
                    <a:pt x="240" y="291"/>
                  </a:cubicBezTo>
                  <a:cubicBezTo>
                    <a:pt x="237" y="296"/>
                    <a:pt x="234" y="301"/>
                    <a:pt x="232" y="306"/>
                  </a:cubicBezTo>
                  <a:cubicBezTo>
                    <a:pt x="230" y="311"/>
                    <a:pt x="229" y="316"/>
                    <a:pt x="228" y="322"/>
                  </a:cubicBezTo>
                  <a:cubicBezTo>
                    <a:pt x="228" y="325"/>
                    <a:pt x="228" y="328"/>
                    <a:pt x="228" y="331"/>
                  </a:cubicBezTo>
                  <a:cubicBezTo>
                    <a:pt x="228" y="331"/>
                    <a:pt x="228" y="332"/>
                    <a:pt x="228" y="333"/>
                  </a:cubicBezTo>
                  <a:cubicBezTo>
                    <a:pt x="228" y="334"/>
                    <a:pt x="228" y="334"/>
                    <a:pt x="228" y="335"/>
                  </a:cubicBezTo>
                  <a:cubicBezTo>
                    <a:pt x="229" y="337"/>
                    <a:pt x="229" y="338"/>
                    <a:pt x="229" y="339"/>
                  </a:cubicBezTo>
                  <a:cubicBezTo>
                    <a:pt x="230" y="342"/>
                    <a:pt x="231" y="345"/>
                    <a:pt x="232" y="348"/>
                  </a:cubicBezTo>
                  <a:cubicBezTo>
                    <a:pt x="233" y="348"/>
                    <a:pt x="233" y="349"/>
                    <a:pt x="233" y="350"/>
                  </a:cubicBezTo>
                  <a:cubicBezTo>
                    <a:pt x="234" y="350"/>
                    <a:pt x="234" y="350"/>
                    <a:pt x="234" y="350"/>
                  </a:cubicBezTo>
                  <a:cubicBezTo>
                    <a:pt x="234" y="350"/>
                    <a:pt x="234" y="350"/>
                    <a:pt x="234" y="350"/>
                  </a:cubicBezTo>
                  <a:cubicBezTo>
                    <a:pt x="234" y="350"/>
                    <a:pt x="234" y="350"/>
                    <a:pt x="234" y="350"/>
                  </a:cubicBezTo>
                  <a:cubicBezTo>
                    <a:pt x="233" y="351"/>
                    <a:pt x="233" y="351"/>
                    <a:pt x="233" y="351"/>
                  </a:cubicBezTo>
                  <a:cubicBezTo>
                    <a:pt x="231" y="353"/>
                    <a:pt x="229" y="355"/>
                    <a:pt x="228" y="357"/>
                  </a:cubicBezTo>
                  <a:cubicBezTo>
                    <a:pt x="224" y="360"/>
                    <a:pt x="221" y="363"/>
                    <a:pt x="217" y="366"/>
                  </a:cubicBezTo>
                  <a:cubicBezTo>
                    <a:pt x="213" y="369"/>
                    <a:pt x="209" y="372"/>
                    <a:pt x="205" y="375"/>
                  </a:cubicBezTo>
                  <a:cubicBezTo>
                    <a:pt x="204" y="376"/>
                    <a:pt x="203" y="376"/>
                    <a:pt x="202" y="377"/>
                  </a:cubicBezTo>
                  <a:cubicBezTo>
                    <a:pt x="200" y="378"/>
                    <a:pt x="200" y="378"/>
                    <a:pt x="200" y="378"/>
                  </a:cubicBezTo>
                  <a:cubicBezTo>
                    <a:pt x="200" y="378"/>
                    <a:pt x="200" y="378"/>
                    <a:pt x="200" y="378"/>
                  </a:cubicBezTo>
                  <a:cubicBezTo>
                    <a:pt x="200" y="378"/>
                    <a:pt x="200" y="378"/>
                    <a:pt x="200" y="378"/>
                  </a:cubicBezTo>
                  <a:cubicBezTo>
                    <a:pt x="198" y="375"/>
                    <a:pt x="198" y="375"/>
                    <a:pt x="198" y="375"/>
                  </a:cubicBezTo>
                  <a:cubicBezTo>
                    <a:pt x="196" y="370"/>
                    <a:pt x="196" y="370"/>
                    <a:pt x="196" y="370"/>
                  </a:cubicBezTo>
                  <a:cubicBezTo>
                    <a:pt x="195" y="368"/>
                    <a:pt x="194" y="366"/>
                    <a:pt x="192" y="365"/>
                  </a:cubicBezTo>
                  <a:cubicBezTo>
                    <a:pt x="188" y="358"/>
                    <a:pt x="182" y="351"/>
                    <a:pt x="174" y="346"/>
                  </a:cubicBezTo>
                  <a:cubicBezTo>
                    <a:pt x="170" y="344"/>
                    <a:pt x="166" y="342"/>
                    <a:pt x="161" y="342"/>
                  </a:cubicBezTo>
                  <a:cubicBezTo>
                    <a:pt x="157" y="341"/>
                    <a:pt x="152" y="341"/>
                    <a:pt x="147" y="342"/>
                  </a:cubicBezTo>
                  <a:cubicBezTo>
                    <a:pt x="145" y="343"/>
                    <a:pt x="142" y="344"/>
                    <a:pt x="140" y="345"/>
                  </a:cubicBezTo>
                  <a:cubicBezTo>
                    <a:pt x="138" y="346"/>
                    <a:pt x="136" y="347"/>
                    <a:pt x="134" y="348"/>
                  </a:cubicBezTo>
                  <a:cubicBezTo>
                    <a:pt x="131" y="351"/>
                    <a:pt x="127" y="355"/>
                    <a:pt x="125" y="359"/>
                  </a:cubicBezTo>
                  <a:cubicBezTo>
                    <a:pt x="123" y="364"/>
                    <a:pt x="122" y="369"/>
                    <a:pt x="122" y="374"/>
                  </a:cubicBezTo>
                  <a:cubicBezTo>
                    <a:pt x="122" y="379"/>
                    <a:pt x="123" y="383"/>
                    <a:pt x="125" y="387"/>
                  </a:cubicBezTo>
                  <a:cubicBezTo>
                    <a:pt x="126" y="391"/>
                    <a:pt x="128" y="395"/>
                    <a:pt x="131" y="399"/>
                  </a:cubicBezTo>
                  <a:cubicBezTo>
                    <a:pt x="133" y="402"/>
                    <a:pt x="136" y="405"/>
                    <a:pt x="139" y="408"/>
                  </a:cubicBezTo>
                  <a:cubicBezTo>
                    <a:pt x="146" y="414"/>
                    <a:pt x="154" y="418"/>
                    <a:pt x="162" y="421"/>
                  </a:cubicBezTo>
                  <a:cubicBezTo>
                    <a:pt x="166" y="422"/>
                    <a:pt x="171" y="422"/>
                    <a:pt x="175" y="422"/>
                  </a:cubicBezTo>
                  <a:cubicBezTo>
                    <a:pt x="177" y="422"/>
                    <a:pt x="179" y="422"/>
                    <a:pt x="181" y="422"/>
                  </a:cubicBezTo>
                  <a:cubicBezTo>
                    <a:pt x="182" y="422"/>
                    <a:pt x="182" y="422"/>
                    <a:pt x="182" y="422"/>
                  </a:cubicBezTo>
                  <a:cubicBezTo>
                    <a:pt x="182" y="422"/>
                    <a:pt x="182" y="422"/>
                    <a:pt x="182" y="422"/>
                  </a:cubicBezTo>
                  <a:cubicBezTo>
                    <a:pt x="182" y="422"/>
                    <a:pt x="182" y="422"/>
                    <a:pt x="182" y="422"/>
                  </a:cubicBezTo>
                  <a:cubicBezTo>
                    <a:pt x="182" y="422"/>
                    <a:pt x="182" y="422"/>
                    <a:pt x="182" y="422"/>
                  </a:cubicBezTo>
                  <a:cubicBezTo>
                    <a:pt x="182" y="422"/>
                    <a:pt x="182" y="422"/>
                    <a:pt x="182" y="422"/>
                  </a:cubicBezTo>
                  <a:cubicBezTo>
                    <a:pt x="183" y="425"/>
                    <a:pt x="183" y="425"/>
                    <a:pt x="183" y="425"/>
                  </a:cubicBezTo>
                  <a:cubicBezTo>
                    <a:pt x="186" y="432"/>
                    <a:pt x="186" y="432"/>
                    <a:pt x="186" y="432"/>
                  </a:cubicBezTo>
                  <a:cubicBezTo>
                    <a:pt x="189" y="438"/>
                    <a:pt x="191" y="443"/>
                    <a:pt x="193" y="448"/>
                  </a:cubicBezTo>
                  <a:cubicBezTo>
                    <a:pt x="198" y="458"/>
                    <a:pt x="202" y="469"/>
                    <a:pt x="206" y="480"/>
                  </a:cubicBezTo>
                  <a:cubicBezTo>
                    <a:pt x="215" y="501"/>
                    <a:pt x="222" y="522"/>
                    <a:pt x="230" y="544"/>
                  </a:cubicBezTo>
                  <a:cubicBezTo>
                    <a:pt x="236" y="562"/>
                    <a:pt x="241" y="580"/>
                    <a:pt x="247" y="598"/>
                  </a:cubicBezTo>
                  <a:cubicBezTo>
                    <a:pt x="250" y="609"/>
                    <a:pt x="250" y="609"/>
                    <a:pt x="250" y="609"/>
                  </a:cubicBezTo>
                  <a:cubicBezTo>
                    <a:pt x="250" y="610"/>
                    <a:pt x="250" y="610"/>
                    <a:pt x="250" y="610"/>
                  </a:cubicBezTo>
                  <a:cubicBezTo>
                    <a:pt x="250" y="610"/>
                    <a:pt x="250" y="610"/>
                    <a:pt x="250" y="610"/>
                  </a:cubicBezTo>
                  <a:cubicBezTo>
                    <a:pt x="224" y="610"/>
                    <a:pt x="224" y="610"/>
                    <a:pt x="224" y="610"/>
                  </a:cubicBezTo>
                  <a:cubicBezTo>
                    <a:pt x="196" y="610"/>
                    <a:pt x="196" y="610"/>
                    <a:pt x="196" y="610"/>
                  </a:cubicBezTo>
                  <a:cubicBezTo>
                    <a:pt x="188" y="610"/>
                    <a:pt x="188" y="610"/>
                    <a:pt x="188" y="610"/>
                  </a:cubicBezTo>
                  <a:cubicBezTo>
                    <a:pt x="187" y="610"/>
                    <a:pt x="186" y="609"/>
                    <a:pt x="184" y="609"/>
                  </a:cubicBezTo>
                  <a:cubicBezTo>
                    <a:pt x="182" y="608"/>
                    <a:pt x="180" y="605"/>
                    <a:pt x="179" y="603"/>
                  </a:cubicBezTo>
                  <a:cubicBezTo>
                    <a:pt x="179" y="602"/>
                    <a:pt x="179" y="601"/>
                    <a:pt x="179" y="600"/>
                  </a:cubicBezTo>
                  <a:cubicBezTo>
                    <a:pt x="179" y="600"/>
                    <a:pt x="179" y="600"/>
                    <a:pt x="179" y="600"/>
                  </a:cubicBezTo>
                  <a:cubicBezTo>
                    <a:pt x="179" y="599"/>
                    <a:pt x="179" y="599"/>
                    <a:pt x="179" y="599"/>
                  </a:cubicBezTo>
                  <a:cubicBezTo>
                    <a:pt x="179" y="597"/>
                    <a:pt x="179" y="597"/>
                    <a:pt x="179" y="597"/>
                  </a:cubicBezTo>
                  <a:cubicBezTo>
                    <a:pt x="179" y="590"/>
                    <a:pt x="179" y="590"/>
                    <a:pt x="179" y="590"/>
                  </a:cubicBezTo>
                  <a:cubicBezTo>
                    <a:pt x="179" y="576"/>
                    <a:pt x="179" y="576"/>
                    <a:pt x="179" y="576"/>
                  </a:cubicBezTo>
                  <a:cubicBezTo>
                    <a:pt x="179" y="544"/>
                    <a:pt x="179" y="544"/>
                    <a:pt x="179" y="544"/>
                  </a:cubicBezTo>
                  <a:cubicBezTo>
                    <a:pt x="179" y="540"/>
                    <a:pt x="179" y="540"/>
                    <a:pt x="179" y="540"/>
                  </a:cubicBezTo>
                  <a:cubicBezTo>
                    <a:pt x="179" y="540"/>
                    <a:pt x="179" y="540"/>
                    <a:pt x="179" y="540"/>
                  </a:cubicBezTo>
                  <a:cubicBezTo>
                    <a:pt x="178" y="540"/>
                    <a:pt x="178" y="540"/>
                    <a:pt x="178" y="540"/>
                  </a:cubicBezTo>
                  <a:cubicBezTo>
                    <a:pt x="177" y="540"/>
                    <a:pt x="177" y="540"/>
                    <a:pt x="177" y="540"/>
                  </a:cubicBezTo>
                  <a:cubicBezTo>
                    <a:pt x="176" y="539"/>
                    <a:pt x="176" y="539"/>
                    <a:pt x="176" y="539"/>
                  </a:cubicBezTo>
                  <a:cubicBezTo>
                    <a:pt x="170" y="536"/>
                    <a:pt x="170" y="536"/>
                    <a:pt x="170" y="536"/>
                  </a:cubicBezTo>
                  <a:cubicBezTo>
                    <a:pt x="168" y="535"/>
                    <a:pt x="166" y="534"/>
                    <a:pt x="164" y="533"/>
                  </a:cubicBezTo>
                  <a:cubicBezTo>
                    <a:pt x="160" y="531"/>
                    <a:pt x="155" y="528"/>
                    <a:pt x="151" y="526"/>
                  </a:cubicBezTo>
                  <a:cubicBezTo>
                    <a:pt x="143" y="521"/>
                    <a:pt x="135" y="516"/>
                    <a:pt x="128" y="511"/>
                  </a:cubicBezTo>
                  <a:cubicBezTo>
                    <a:pt x="113" y="500"/>
                    <a:pt x="99" y="487"/>
                    <a:pt x="86" y="473"/>
                  </a:cubicBezTo>
                  <a:cubicBezTo>
                    <a:pt x="61" y="446"/>
                    <a:pt x="41" y="413"/>
                    <a:pt x="29" y="378"/>
                  </a:cubicBezTo>
                  <a:cubicBezTo>
                    <a:pt x="17" y="344"/>
                    <a:pt x="12" y="307"/>
                    <a:pt x="14" y="271"/>
                  </a:cubicBezTo>
                  <a:cubicBezTo>
                    <a:pt x="16" y="235"/>
                    <a:pt x="25" y="201"/>
                    <a:pt x="40" y="170"/>
                  </a:cubicBezTo>
                  <a:cubicBezTo>
                    <a:pt x="54" y="139"/>
                    <a:pt x="74" y="111"/>
                    <a:pt x="97" y="89"/>
                  </a:cubicBezTo>
                  <a:cubicBezTo>
                    <a:pt x="120" y="66"/>
                    <a:pt x="147" y="48"/>
                    <a:pt x="174" y="35"/>
                  </a:cubicBezTo>
                  <a:cubicBezTo>
                    <a:pt x="198" y="24"/>
                    <a:pt x="220" y="18"/>
                    <a:pt x="237" y="14"/>
                  </a:cubicBezTo>
                  <a:cubicBezTo>
                    <a:pt x="255" y="10"/>
                    <a:pt x="268" y="9"/>
                    <a:pt x="278" y="8"/>
                  </a:cubicBezTo>
                  <a:cubicBezTo>
                    <a:pt x="283" y="8"/>
                    <a:pt x="287" y="8"/>
                    <a:pt x="290" y="8"/>
                  </a:cubicBezTo>
                  <a:cubicBezTo>
                    <a:pt x="293" y="7"/>
                    <a:pt x="295" y="7"/>
                    <a:pt x="296" y="7"/>
                  </a:cubicBezTo>
                  <a:cubicBezTo>
                    <a:pt x="298" y="7"/>
                    <a:pt x="296" y="6"/>
                    <a:pt x="291" y="6"/>
                  </a:cubicBezTo>
                  <a:cubicBezTo>
                    <a:pt x="286" y="6"/>
                    <a:pt x="277" y="5"/>
                    <a:pt x="266" y="6"/>
                  </a:cubicBezTo>
                  <a:cubicBezTo>
                    <a:pt x="254" y="7"/>
                    <a:pt x="239" y="8"/>
                    <a:pt x="222" y="12"/>
                  </a:cubicBezTo>
                  <a:cubicBezTo>
                    <a:pt x="205" y="16"/>
                    <a:pt x="186" y="22"/>
                    <a:pt x="165" y="32"/>
                  </a:cubicBezTo>
                  <a:cubicBezTo>
                    <a:pt x="145" y="42"/>
                    <a:pt x="123" y="56"/>
                    <a:pt x="102" y="74"/>
                  </a:cubicBezTo>
                  <a:cubicBezTo>
                    <a:pt x="101" y="73"/>
                    <a:pt x="101" y="73"/>
                    <a:pt x="101" y="73"/>
                  </a:cubicBezTo>
                  <a:cubicBezTo>
                    <a:pt x="122" y="55"/>
                    <a:pt x="141" y="43"/>
                    <a:pt x="157" y="34"/>
                  </a:cubicBezTo>
                  <a:cubicBezTo>
                    <a:pt x="173" y="26"/>
                    <a:pt x="186" y="20"/>
                    <a:pt x="196" y="17"/>
                  </a:cubicBezTo>
                  <a:cubicBezTo>
                    <a:pt x="206" y="13"/>
                    <a:pt x="213" y="11"/>
                    <a:pt x="218" y="10"/>
                  </a:cubicBezTo>
                  <a:cubicBezTo>
                    <a:pt x="222" y="8"/>
                    <a:pt x="225" y="8"/>
                    <a:pt x="225" y="7"/>
                  </a:cubicBezTo>
                  <a:cubicBezTo>
                    <a:pt x="227" y="6"/>
                    <a:pt x="223" y="7"/>
                    <a:pt x="220" y="7"/>
                  </a:cubicBezTo>
                  <a:cubicBezTo>
                    <a:pt x="217" y="8"/>
                    <a:pt x="215" y="7"/>
                    <a:pt x="221" y="5"/>
                  </a:cubicBezTo>
                  <a:cubicBezTo>
                    <a:pt x="194" y="12"/>
                    <a:pt x="168" y="23"/>
                    <a:pt x="144" y="37"/>
                  </a:cubicBezTo>
                  <a:cubicBezTo>
                    <a:pt x="120" y="51"/>
                    <a:pt x="98" y="69"/>
                    <a:pt x="78" y="89"/>
                  </a:cubicBezTo>
                  <a:cubicBezTo>
                    <a:pt x="59" y="110"/>
                    <a:pt x="43" y="133"/>
                    <a:pt x="30" y="158"/>
                  </a:cubicBezTo>
                  <a:cubicBezTo>
                    <a:pt x="18" y="183"/>
                    <a:pt x="9" y="210"/>
                    <a:pt x="4" y="237"/>
                  </a:cubicBezTo>
                  <a:cubicBezTo>
                    <a:pt x="3" y="244"/>
                    <a:pt x="1" y="253"/>
                    <a:pt x="1" y="263"/>
                  </a:cubicBezTo>
                  <a:cubicBezTo>
                    <a:pt x="0" y="272"/>
                    <a:pt x="0" y="283"/>
                    <a:pt x="0" y="293"/>
                  </a:cubicBezTo>
                  <a:cubicBezTo>
                    <a:pt x="0" y="304"/>
                    <a:pt x="1" y="314"/>
                    <a:pt x="2" y="324"/>
                  </a:cubicBezTo>
                  <a:cubicBezTo>
                    <a:pt x="3" y="334"/>
                    <a:pt x="5" y="342"/>
                    <a:pt x="6" y="349"/>
                  </a:cubicBezTo>
                  <a:cubicBezTo>
                    <a:pt x="12" y="376"/>
                    <a:pt x="22" y="402"/>
                    <a:pt x="35" y="426"/>
                  </a:cubicBezTo>
                  <a:cubicBezTo>
                    <a:pt x="48" y="450"/>
                    <a:pt x="64" y="472"/>
                    <a:pt x="83" y="491"/>
                  </a:cubicBezTo>
                  <a:cubicBezTo>
                    <a:pt x="102" y="510"/>
                    <a:pt x="124" y="527"/>
                    <a:pt x="148" y="540"/>
                  </a:cubicBezTo>
                  <a:cubicBezTo>
                    <a:pt x="151" y="542"/>
                    <a:pt x="154" y="544"/>
                    <a:pt x="157" y="545"/>
                  </a:cubicBezTo>
                  <a:cubicBezTo>
                    <a:pt x="161" y="547"/>
                    <a:pt x="161" y="547"/>
                    <a:pt x="161" y="547"/>
                  </a:cubicBezTo>
                  <a:cubicBezTo>
                    <a:pt x="164" y="549"/>
                    <a:pt x="164" y="549"/>
                    <a:pt x="164" y="549"/>
                  </a:cubicBezTo>
                  <a:cubicBezTo>
                    <a:pt x="165" y="549"/>
                    <a:pt x="165" y="549"/>
                    <a:pt x="165" y="549"/>
                  </a:cubicBezTo>
                  <a:cubicBezTo>
                    <a:pt x="165" y="549"/>
                    <a:pt x="165" y="549"/>
                    <a:pt x="165" y="549"/>
                  </a:cubicBezTo>
                  <a:cubicBezTo>
                    <a:pt x="165" y="551"/>
                    <a:pt x="165" y="551"/>
                    <a:pt x="165" y="551"/>
                  </a:cubicBezTo>
                  <a:cubicBezTo>
                    <a:pt x="165" y="561"/>
                    <a:pt x="165" y="561"/>
                    <a:pt x="165" y="561"/>
                  </a:cubicBezTo>
                  <a:cubicBezTo>
                    <a:pt x="165" y="601"/>
                    <a:pt x="165" y="601"/>
                    <a:pt x="165" y="601"/>
                  </a:cubicBezTo>
                  <a:cubicBezTo>
                    <a:pt x="165" y="605"/>
                    <a:pt x="167" y="610"/>
                    <a:pt x="169" y="614"/>
                  </a:cubicBezTo>
                  <a:cubicBezTo>
                    <a:pt x="172" y="618"/>
                    <a:pt x="176" y="621"/>
                    <a:pt x="180" y="622"/>
                  </a:cubicBezTo>
                  <a:cubicBezTo>
                    <a:pt x="180" y="622"/>
                    <a:pt x="180" y="622"/>
                    <a:pt x="181" y="622"/>
                  </a:cubicBezTo>
                  <a:cubicBezTo>
                    <a:pt x="176" y="623"/>
                    <a:pt x="172" y="626"/>
                    <a:pt x="169" y="629"/>
                  </a:cubicBezTo>
                  <a:cubicBezTo>
                    <a:pt x="166" y="633"/>
                    <a:pt x="164" y="637"/>
                    <a:pt x="164" y="641"/>
                  </a:cubicBezTo>
                  <a:cubicBezTo>
                    <a:pt x="163" y="646"/>
                    <a:pt x="163" y="650"/>
                    <a:pt x="165" y="654"/>
                  </a:cubicBezTo>
                  <a:cubicBezTo>
                    <a:pt x="166" y="658"/>
                    <a:pt x="169" y="662"/>
                    <a:pt x="172" y="665"/>
                  </a:cubicBezTo>
                  <a:cubicBezTo>
                    <a:pt x="174" y="667"/>
                    <a:pt x="176" y="668"/>
                    <a:pt x="178" y="669"/>
                  </a:cubicBezTo>
                  <a:cubicBezTo>
                    <a:pt x="181" y="670"/>
                    <a:pt x="183" y="670"/>
                    <a:pt x="185" y="670"/>
                  </a:cubicBezTo>
                  <a:cubicBezTo>
                    <a:pt x="205" y="670"/>
                    <a:pt x="205" y="670"/>
                    <a:pt x="205" y="670"/>
                  </a:cubicBezTo>
                  <a:cubicBezTo>
                    <a:pt x="244" y="670"/>
                    <a:pt x="244" y="670"/>
                    <a:pt x="244" y="670"/>
                  </a:cubicBezTo>
                  <a:cubicBezTo>
                    <a:pt x="268" y="670"/>
                    <a:pt x="268" y="670"/>
                    <a:pt x="268" y="670"/>
                  </a:cubicBezTo>
                  <a:cubicBezTo>
                    <a:pt x="232" y="670"/>
                    <a:pt x="232" y="670"/>
                    <a:pt x="232" y="670"/>
                  </a:cubicBezTo>
                  <a:cubicBezTo>
                    <a:pt x="192" y="670"/>
                    <a:pt x="192" y="670"/>
                    <a:pt x="192" y="670"/>
                  </a:cubicBezTo>
                  <a:cubicBezTo>
                    <a:pt x="188" y="670"/>
                    <a:pt x="188" y="670"/>
                    <a:pt x="188" y="670"/>
                  </a:cubicBezTo>
                  <a:cubicBezTo>
                    <a:pt x="185" y="670"/>
                    <a:pt x="185" y="670"/>
                    <a:pt x="185" y="670"/>
                  </a:cubicBezTo>
                  <a:cubicBezTo>
                    <a:pt x="184" y="670"/>
                    <a:pt x="183" y="671"/>
                    <a:pt x="181" y="671"/>
                  </a:cubicBezTo>
                  <a:cubicBezTo>
                    <a:pt x="177" y="672"/>
                    <a:pt x="172" y="674"/>
                    <a:pt x="169" y="678"/>
                  </a:cubicBezTo>
                  <a:cubicBezTo>
                    <a:pt x="166" y="681"/>
                    <a:pt x="164" y="686"/>
                    <a:pt x="164" y="690"/>
                  </a:cubicBezTo>
                  <a:cubicBezTo>
                    <a:pt x="163" y="694"/>
                    <a:pt x="163" y="699"/>
                    <a:pt x="165" y="703"/>
                  </a:cubicBezTo>
                  <a:cubicBezTo>
                    <a:pt x="166" y="707"/>
                    <a:pt x="169" y="711"/>
                    <a:pt x="172" y="714"/>
                  </a:cubicBezTo>
                  <a:cubicBezTo>
                    <a:pt x="174" y="715"/>
                    <a:pt x="176" y="717"/>
                    <a:pt x="178" y="717"/>
                  </a:cubicBezTo>
                  <a:cubicBezTo>
                    <a:pt x="181" y="718"/>
                    <a:pt x="183" y="719"/>
                    <a:pt x="185" y="719"/>
                  </a:cubicBezTo>
                  <a:cubicBezTo>
                    <a:pt x="205" y="719"/>
                    <a:pt x="205" y="719"/>
                    <a:pt x="205" y="719"/>
                  </a:cubicBezTo>
                  <a:cubicBezTo>
                    <a:pt x="244" y="719"/>
                    <a:pt x="244" y="719"/>
                    <a:pt x="244" y="719"/>
                  </a:cubicBezTo>
                  <a:cubicBezTo>
                    <a:pt x="265" y="719"/>
                    <a:pt x="265" y="719"/>
                    <a:pt x="265" y="719"/>
                  </a:cubicBezTo>
                  <a:cubicBezTo>
                    <a:pt x="205" y="719"/>
                    <a:pt x="205" y="719"/>
                    <a:pt x="205" y="719"/>
                  </a:cubicBezTo>
                  <a:cubicBezTo>
                    <a:pt x="193" y="719"/>
                    <a:pt x="193" y="719"/>
                    <a:pt x="193" y="719"/>
                  </a:cubicBezTo>
                  <a:cubicBezTo>
                    <a:pt x="187" y="719"/>
                    <a:pt x="187" y="719"/>
                    <a:pt x="187" y="719"/>
                  </a:cubicBezTo>
                  <a:cubicBezTo>
                    <a:pt x="186" y="719"/>
                    <a:pt x="186" y="719"/>
                    <a:pt x="186" y="719"/>
                  </a:cubicBezTo>
                  <a:cubicBezTo>
                    <a:pt x="185" y="719"/>
                    <a:pt x="185" y="719"/>
                    <a:pt x="185" y="719"/>
                  </a:cubicBezTo>
                  <a:cubicBezTo>
                    <a:pt x="184" y="719"/>
                    <a:pt x="184" y="719"/>
                    <a:pt x="184" y="719"/>
                  </a:cubicBezTo>
                  <a:cubicBezTo>
                    <a:pt x="182" y="719"/>
                    <a:pt x="181" y="719"/>
                    <a:pt x="179" y="720"/>
                  </a:cubicBezTo>
                  <a:cubicBezTo>
                    <a:pt x="174" y="722"/>
                    <a:pt x="169" y="726"/>
                    <a:pt x="167" y="730"/>
                  </a:cubicBezTo>
                  <a:cubicBezTo>
                    <a:pt x="164" y="735"/>
                    <a:pt x="163" y="740"/>
                    <a:pt x="163" y="746"/>
                  </a:cubicBezTo>
                  <a:cubicBezTo>
                    <a:pt x="164" y="751"/>
                    <a:pt x="166" y="756"/>
                    <a:pt x="169" y="760"/>
                  </a:cubicBezTo>
                  <a:cubicBezTo>
                    <a:pt x="171" y="762"/>
                    <a:pt x="173" y="764"/>
                    <a:pt x="176" y="765"/>
                  </a:cubicBezTo>
                  <a:cubicBezTo>
                    <a:pt x="179" y="766"/>
                    <a:pt x="181" y="767"/>
                    <a:pt x="184" y="767"/>
                  </a:cubicBezTo>
                  <a:cubicBezTo>
                    <a:pt x="204" y="767"/>
                    <a:pt x="204" y="767"/>
                    <a:pt x="204" y="767"/>
                  </a:cubicBezTo>
                  <a:cubicBezTo>
                    <a:pt x="220" y="801"/>
                    <a:pt x="220" y="801"/>
                    <a:pt x="220" y="801"/>
                  </a:cubicBezTo>
                  <a:cubicBezTo>
                    <a:pt x="222" y="805"/>
                    <a:pt x="222" y="805"/>
                    <a:pt x="222" y="805"/>
                  </a:cubicBezTo>
                  <a:cubicBezTo>
                    <a:pt x="224" y="808"/>
                    <a:pt x="224" y="808"/>
                    <a:pt x="224" y="808"/>
                  </a:cubicBezTo>
                  <a:cubicBezTo>
                    <a:pt x="224" y="809"/>
                    <a:pt x="224" y="809"/>
                    <a:pt x="224" y="809"/>
                  </a:cubicBezTo>
                  <a:cubicBezTo>
                    <a:pt x="225" y="810"/>
                    <a:pt x="225" y="810"/>
                    <a:pt x="225" y="810"/>
                  </a:cubicBezTo>
                  <a:cubicBezTo>
                    <a:pt x="225" y="810"/>
                    <a:pt x="225" y="811"/>
                    <a:pt x="225" y="811"/>
                  </a:cubicBezTo>
                  <a:cubicBezTo>
                    <a:pt x="227" y="813"/>
                    <a:pt x="227" y="813"/>
                    <a:pt x="227" y="813"/>
                  </a:cubicBezTo>
                  <a:cubicBezTo>
                    <a:pt x="229" y="815"/>
                    <a:pt x="229" y="815"/>
                    <a:pt x="229" y="815"/>
                  </a:cubicBezTo>
                  <a:cubicBezTo>
                    <a:pt x="230" y="817"/>
                    <a:pt x="231" y="818"/>
                    <a:pt x="232" y="820"/>
                  </a:cubicBezTo>
                  <a:cubicBezTo>
                    <a:pt x="234" y="821"/>
                    <a:pt x="235" y="822"/>
                    <a:pt x="236" y="824"/>
                  </a:cubicBezTo>
                  <a:cubicBezTo>
                    <a:pt x="238" y="825"/>
                    <a:pt x="239" y="826"/>
                    <a:pt x="241" y="828"/>
                  </a:cubicBezTo>
                  <a:cubicBezTo>
                    <a:pt x="242" y="828"/>
                    <a:pt x="243" y="829"/>
                    <a:pt x="245" y="830"/>
                  </a:cubicBezTo>
                  <a:cubicBezTo>
                    <a:pt x="246" y="830"/>
                    <a:pt x="247" y="830"/>
                    <a:pt x="247" y="830"/>
                  </a:cubicBezTo>
                  <a:cubicBezTo>
                    <a:pt x="249" y="831"/>
                    <a:pt x="249" y="831"/>
                    <a:pt x="249" y="831"/>
                  </a:cubicBezTo>
                  <a:cubicBezTo>
                    <a:pt x="250" y="831"/>
                    <a:pt x="252" y="831"/>
                    <a:pt x="254" y="831"/>
                  </a:cubicBezTo>
                  <a:cubicBezTo>
                    <a:pt x="268" y="833"/>
                    <a:pt x="282" y="834"/>
                    <a:pt x="296" y="834"/>
                  </a:cubicBezTo>
                  <a:cubicBezTo>
                    <a:pt x="303" y="835"/>
                    <a:pt x="310" y="835"/>
                    <a:pt x="318" y="834"/>
                  </a:cubicBezTo>
                  <a:cubicBezTo>
                    <a:pt x="321" y="834"/>
                    <a:pt x="325" y="834"/>
                    <a:pt x="329" y="833"/>
                  </a:cubicBezTo>
                  <a:cubicBezTo>
                    <a:pt x="331" y="833"/>
                    <a:pt x="332" y="832"/>
                    <a:pt x="334" y="832"/>
                  </a:cubicBezTo>
                  <a:cubicBezTo>
                    <a:pt x="335" y="832"/>
                    <a:pt x="336" y="831"/>
                    <a:pt x="337" y="831"/>
                  </a:cubicBezTo>
                  <a:cubicBezTo>
                    <a:pt x="338" y="831"/>
                    <a:pt x="338" y="831"/>
                    <a:pt x="339" y="830"/>
                  </a:cubicBezTo>
                  <a:cubicBezTo>
                    <a:pt x="340" y="830"/>
                    <a:pt x="340" y="830"/>
                    <a:pt x="340" y="830"/>
                  </a:cubicBezTo>
                  <a:cubicBezTo>
                    <a:pt x="340" y="830"/>
                    <a:pt x="340" y="830"/>
                    <a:pt x="340" y="830"/>
                  </a:cubicBezTo>
                  <a:cubicBezTo>
                    <a:pt x="340" y="830"/>
                    <a:pt x="340" y="830"/>
                    <a:pt x="340" y="830"/>
                  </a:cubicBezTo>
                  <a:cubicBezTo>
                    <a:pt x="341" y="830"/>
                    <a:pt x="341" y="830"/>
                    <a:pt x="341" y="830"/>
                  </a:cubicBezTo>
                  <a:cubicBezTo>
                    <a:pt x="341" y="829"/>
                    <a:pt x="341" y="829"/>
                    <a:pt x="341" y="829"/>
                  </a:cubicBezTo>
                  <a:cubicBezTo>
                    <a:pt x="342" y="829"/>
                    <a:pt x="342" y="829"/>
                    <a:pt x="343" y="829"/>
                  </a:cubicBezTo>
                  <a:cubicBezTo>
                    <a:pt x="342" y="829"/>
                    <a:pt x="342" y="829"/>
                    <a:pt x="341" y="829"/>
                  </a:cubicBezTo>
                  <a:cubicBezTo>
                    <a:pt x="341" y="830"/>
                    <a:pt x="341" y="830"/>
                    <a:pt x="341" y="830"/>
                  </a:cubicBezTo>
                  <a:cubicBezTo>
                    <a:pt x="340" y="830"/>
                    <a:pt x="340" y="830"/>
                    <a:pt x="340" y="830"/>
                  </a:cubicBezTo>
                  <a:cubicBezTo>
                    <a:pt x="340" y="830"/>
                    <a:pt x="340" y="830"/>
                    <a:pt x="340" y="830"/>
                  </a:cubicBezTo>
                  <a:cubicBezTo>
                    <a:pt x="340" y="830"/>
                    <a:pt x="340" y="830"/>
                    <a:pt x="340" y="830"/>
                  </a:cubicBezTo>
                  <a:cubicBezTo>
                    <a:pt x="339" y="830"/>
                    <a:pt x="339" y="830"/>
                    <a:pt x="339" y="830"/>
                  </a:cubicBezTo>
                  <a:cubicBezTo>
                    <a:pt x="338" y="831"/>
                    <a:pt x="338" y="831"/>
                    <a:pt x="337" y="831"/>
                  </a:cubicBezTo>
                  <a:cubicBezTo>
                    <a:pt x="336" y="831"/>
                    <a:pt x="335" y="832"/>
                    <a:pt x="334" y="832"/>
                  </a:cubicBezTo>
                  <a:cubicBezTo>
                    <a:pt x="332" y="832"/>
                    <a:pt x="330" y="833"/>
                    <a:pt x="329" y="833"/>
                  </a:cubicBezTo>
                  <a:cubicBezTo>
                    <a:pt x="325" y="834"/>
                    <a:pt x="321" y="834"/>
                    <a:pt x="317" y="834"/>
                  </a:cubicBezTo>
                  <a:cubicBezTo>
                    <a:pt x="310" y="834"/>
                    <a:pt x="303" y="834"/>
                    <a:pt x="296" y="834"/>
                  </a:cubicBezTo>
                  <a:cubicBezTo>
                    <a:pt x="282" y="834"/>
                    <a:pt x="268" y="833"/>
                    <a:pt x="254" y="831"/>
                  </a:cubicBezTo>
                  <a:cubicBezTo>
                    <a:pt x="252" y="831"/>
                    <a:pt x="250" y="830"/>
                    <a:pt x="248" y="830"/>
                  </a:cubicBezTo>
                  <a:cubicBezTo>
                    <a:pt x="247" y="830"/>
                    <a:pt x="247" y="830"/>
                    <a:pt x="247" y="830"/>
                  </a:cubicBezTo>
                  <a:cubicBezTo>
                    <a:pt x="246" y="830"/>
                    <a:pt x="246" y="830"/>
                    <a:pt x="246" y="830"/>
                  </a:cubicBezTo>
                  <a:cubicBezTo>
                    <a:pt x="246" y="830"/>
                    <a:pt x="246" y="830"/>
                    <a:pt x="246" y="830"/>
                  </a:cubicBezTo>
                  <a:cubicBezTo>
                    <a:pt x="245" y="829"/>
                    <a:pt x="245" y="829"/>
                    <a:pt x="245" y="829"/>
                  </a:cubicBezTo>
                  <a:cubicBezTo>
                    <a:pt x="243" y="829"/>
                    <a:pt x="242" y="828"/>
                    <a:pt x="241" y="827"/>
                  </a:cubicBezTo>
                  <a:cubicBezTo>
                    <a:pt x="239" y="826"/>
                    <a:pt x="238" y="825"/>
                    <a:pt x="236" y="823"/>
                  </a:cubicBezTo>
                  <a:cubicBezTo>
                    <a:pt x="235" y="822"/>
                    <a:pt x="234" y="821"/>
                    <a:pt x="232" y="819"/>
                  </a:cubicBezTo>
                  <a:cubicBezTo>
                    <a:pt x="231" y="818"/>
                    <a:pt x="230" y="817"/>
                    <a:pt x="229" y="815"/>
                  </a:cubicBezTo>
                  <a:cubicBezTo>
                    <a:pt x="227" y="813"/>
                    <a:pt x="227" y="813"/>
                    <a:pt x="227" y="813"/>
                  </a:cubicBezTo>
                  <a:cubicBezTo>
                    <a:pt x="225" y="811"/>
                    <a:pt x="225" y="811"/>
                    <a:pt x="225" y="811"/>
                  </a:cubicBezTo>
                  <a:cubicBezTo>
                    <a:pt x="225" y="810"/>
                    <a:pt x="225" y="810"/>
                    <a:pt x="225" y="809"/>
                  </a:cubicBezTo>
                  <a:cubicBezTo>
                    <a:pt x="224" y="809"/>
                    <a:pt x="224" y="809"/>
                    <a:pt x="224" y="809"/>
                  </a:cubicBezTo>
                  <a:cubicBezTo>
                    <a:pt x="224" y="808"/>
                    <a:pt x="224" y="808"/>
                    <a:pt x="224" y="808"/>
                  </a:cubicBezTo>
                  <a:cubicBezTo>
                    <a:pt x="223" y="805"/>
                    <a:pt x="223" y="805"/>
                    <a:pt x="223" y="805"/>
                  </a:cubicBezTo>
                  <a:cubicBezTo>
                    <a:pt x="220" y="801"/>
                    <a:pt x="220" y="801"/>
                    <a:pt x="220" y="801"/>
                  </a:cubicBezTo>
                  <a:cubicBezTo>
                    <a:pt x="204" y="767"/>
                    <a:pt x="204" y="767"/>
                    <a:pt x="204" y="767"/>
                  </a:cubicBezTo>
                  <a:cubicBezTo>
                    <a:pt x="194" y="767"/>
                    <a:pt x="194" y="767"/>
                    <a:pt x="194" y="767"/>
                  </a:cubicBezTo>
                  <a:cubicBezTo>
                    <a:pt x="187" y="767"/>
                    <a:pt x="187" y="767"/>
                    <a:pt x="187" y="767"/>
                  </a:cubicBezTo>
                  <a:cubicBezTo>
                    <a:pt x="186" y="767"/>
                    <a:pt x="184" y="767"/>
                    <a:pt x="182" y="767"/>
                  </a:cubicBezTo>
                  <a:cubicBezTo>
                    <a:pt x="180" y="766"/>
                    <a:pt x="178" y="766"/>
                    <a:pt x="177" y="765"/>
                  </a:cubicBezTo>
                  <a:cubicBezTo>
                    <a:pt x="171" y="762"/>
                    <a:pt x="166" y="756"/>
                    <a:pt x="165" y="750"/>
                  </a:cubicBezTo>
                  <a:cubicBezTo>
                    <a:pt x="163" y="744"/>
                    <a:pt x="164" y="737"/>
                    <a:pt x="167" y="731"/>
                  </a:cubicBezTo>
                  <a:cubicBezTo>
                    <a:pt x="166" y="732"/>
                    <a:pt x="166" y="733"/>
                    <a:pt x="166" y="733"/>
                  </a:cubicBezTo>
                  <a:cubicBezTo>
                    <a:pt x="166" y="733"/>
                    <a:pt x="167" y="733"/>
                    <a:pt x="167" y="731"/>
                  </a:cubicBezTo>
                  <a:cubicBezTo>
                    <a:pt x="164" y="737"/>
                    <a:pt x="164" y="743"/>
                    <a:pt x="165" y="749"/>
                  </a:cubicBezTo>
                  <a:cubicBezTo>
                    <a:pt x="167" y="755"/>
                    <a:pt x="171" y="761"/>
                    <a:pt x="177" y="764"/>
                  </a:cubicBezTo>
                  <a:cubicBezTo>
                    <a:pt x="178" y="765"/>
                    <a:pt x="180" y="765"/>
                    <a:pt x="182" y="766"/>
                  </a:cubicBezTo>
                  <a:cubicBezTo>
                    <a:pt x="183" y="766"/>
                    <a:pt x="183" y="766"/>
                    <a:pt x="184" y="766"/>
                  </a:cubicBezTo>
                  <a:cubicBezTo>
                    <a:pt x="185" y="766"/>
                    <a:pt x="185" y="766"/>
                    <a:pt x="185" y="766"/>
                  </a:cubicBezTo>
                  <a:cubicBezTo>
                    <a:pt x="186" y="766"/>
                    <a:pt x="186" y="766"/>
                    <a:pt x="186" y="766"/>
                  </a:cubicBezTo>
                  <a:cubicBezTo>
                    <a:pt x="194" y="766"/>
                    <a:pt x="194" y="766"/>
                    <a:pt x="194" y="766"/>
                  </a:cubicBezTo>
                  <a:cubicBezTo>
                    <a:pt x="205" y="766"/>
                    <a:pt x="205" y="766"/>
                    <a:pt x="205" y="766"/>
                  </a:cubicBezTo>
                  <a:cubicBezTo>
                    <a:pt x="221" y="800"/>
                    <a:pt x="221" y="800"/>
                    <a:pt x="221" y="800"/>
                  </a:cubicBezTo>
                  <a:cubicBezTo>
                    <a:pt x="224" y="805"/>
                    <a:pt x="224" y="805"/>
                    <a:pt x="224" y="805"/>
                  </a:cubicBezTo>
                  <a:cubicBezTo>
                    <a:pt x="225" y="807"/>
                    <a:pt x="225" y="807"/>
                    <a:pt x="225" y="807"/>
                  </a:cubicBezTo>
                  <a:cubicBezTo>
                    <a:pt x="225" y="808"/>
                    <a:pt x="225" y="808"/>
                    <a:pt x="225" y="808"/>
                  </a:cubicBezTo>
                  <a:cubicBezTo>
                    <a:pt x="226" y="809"/>
                    <a:pt x="226" y="809"/>
                    <a:pt x="226" y="809"/>
                  </a:cubicBezTo>
                  <a:cubicBezTo>
                    <a:pt x="226" y="809"/>
                    <a:pt x="226" y="810"/>
                    <a:pt x="226" y="810"/>
                  </a:cubicBezTo>
                  <a:cubicBezTo>
                    <a:pt x="228" y="812"/>
                    <a:pt x="228" y="812"/>
                    <a:pt x="228" y="812"/>
                  </a:cubicBezTo>
                  <a:cubicBezTo>
                    <a:pt x="230" y="815"/>
                    <a:pt x="230" y="815"/>
                    <a:pt x="230" y="815"/>
                  </a:cubicBezTo>
                  <a:cubicBezTo>
                    <a:pt x="231" y="816"/>
                    <a:pt x="232" y="817"/>
                    <a:pt x="233" y="819"/>
                  </a:cubicBezTo>
                  <a:cubicBezTo>
                    <a:pt x="234" y="820"/>
                    <a:pt x="236" y="821"/>
                    <a:pt x="237" y="823"/>
                  </a:cubicBezTo>
                  <a:cubicBezTo>
                    <a:pt x="238" y="824"/>
                    <a:pt x="240" y="825"/>
                    <a:pt x="242" y="827"/>
                  </a:cubicBezTo>
                  <a:cubicBezTo>
                    <a:pt x="243" y="827"/>
                    <a:pt x="244" y="828"/>
                    <a:pt x="245" y="829"/>
                  </a:cubicBezTo>
                  <a:cubicBezTo>
                    <a:pt x="246" y="829"/>
                    <a:pt x="246" y="829"/>
                    <a:pt x="246" y="829"/>
                  </a:cubicBezTo>
                  <a:cubicBezTo>
                    <a:pt x="246" y="829"/>
                    <a:pt x="246" y="829"/>
                    <a:pt x="246" y="829"/>
                  </a:cubicBezTo>
                  <a:cubicBezTo>
                    <a:pt x="247" y="829"/>
                    <a:pt x="247" y="829"/>
                    <a:pt x="247" y="829"/>
                  </a:cubicBezTo>
                  <a:cubicBezTo>
                    <a:pt x="249" y="829"/>
                    <a:pt x="249" y="829"/>
                    <a:pt x="249" y="829"/>
                  </a:cubicBezTo>
                  <a:cubicBezTo>
                    <a:pt x="250" y="830"/>
                    <a:pt x="252" y="830"/>
                    <a:pt x="254" y="830"/>
                  </a:cubicBezTo>
                  <a:cubicBezTo>
                    <a:pt x="268" y="832"/>
                    <a:pt x="282" y="833"/>
                    <a:pt x="296" y="834"/>
                  </a:cubicBezTo>
                  <a:cubicBezTo>
                    <a:pt x="303" y="834"/>
                    <a:pt x="310" y="834"/>
                    <a:pt x="317" y="833"/>
                  </a:cubicBezTo>
                  <a:cubicBezTo>
                    <a:pt x="321" y="833"/>
                    <a:pt x="325" y="833"/>
                    <a:pt x="328" y="832"/>
                  </a:cubicBezTo>
                  <a:cubicBezTo>
                    <a:pt x="330" y="832"/>
                    <a:pt x="332" y="831"/>
                    <a:pt x="334" y="831"/>
                  </a:cubicBezTo>
                  <a:cubicBezTo>
                    <a:pt x="335" y="831"/>
                    <a:pt x="336" y="830"/>
                    <a:pt x="337" y="830"/>
                  </a:cubicBezTo>
                  <a:cubicBezTo>
                    <a:pt x="337" y="830"/>
                    <a:pt x="338" y="830"/>
                    <a:pt x="338" y="829"/>
                  </a:cubicBezTo>
                  <a:cubicBezTo>
                    <a:pt x="339" y="829"/>
                    <a:pt x="339" y="829"/>
                    <a:pt x="339" y="829"/>
                  </a:cubicBezTo>
                  <a:cubicBezTo>
                    <a:pt x="340" y="829"/>
                    <a:pt x="340" y="829"/>
                    <a:pt x="340" y="829"/>
                  </a:cubicBezTo>
                  <a:cubicBezTo>
                    <a:pt x="340" y="829"/>
                    <a:pt x="340" y="829"/>
                    <a:pt x="340" y="829"/>
                  </a:cubicBezTo>
                  <a:cubicBezTo>
                    <a:pt x="341" y="829"/>
                    <a:pt x="341" y="829"/>
                    <a:pt x="341" y="829"/>
                  </a:cubicBezTo>
                  <a:cubicBezTo>
                    <a:pt x="341" y="828"/>
                    <a:pt x="341" y="828"/>
                    <a:pt x="341" y="828"/>
                  </a:cubicBezTo>
                  <a:cubicBezTo>
                    <a:pt x="342" y="828"/>
                    <a:pt x="342" y="828"/>
                    <a:pt x="343" y="827"/>
                  </a:cubicBezTo>
                  <a:cubicBezTo>
                    <a:pt x="344" y="827"/>
                    <a:pt x="345" y="826"/>
                    <a:pt x="346" y="826"/>
                  </a:cubicBezTo>
                  <a:cubicBezTo>
                    <a:pt x="346" y="827"/>
                    <a:pt x="346" y="827"/>
                    <a:pt x="346" y="827"/>
                  </a:cubicBezTo>
                  <a:cubicBezTo>
                    <a:pt x="352" y="823"/>
                    <a:pt x="357" y="817"/>
                    <a:pt x="360" y="812"/>
                  </a:cubicBezTo>
                  <a:cubicBezTo>
                    <a:pt x="369" y="796"/>
                    <a:pt x="369" y="796"/>
                    <a:pt x="369" y="796"/>
                  </a:cubicBezTo>
                  <a:cubicBezTo>
                    <a:pt x="377" y="780"/>
                    <a:pt x="377" y="780"/>
                    <a:pt x="377" y="780"/>
                  </a:cubicBezTo>
                  <a:cubicBezTo>
                    <a:pt x="382" y="772"/>
                    <a:pt x="382" y="772"/>
                    <a:pt x="382" y="772"/>
                  </a:cubicBezTo>
                  <a:cubicBezTo>
                    <a:pt x="384" y="768"/>
                    <a:pt x="384" y="768"/>
                    <a:pt x="384" y="768"/>
                  </a:cubicBezTo>
                  <a:cubicBezTo>
                    <a:pt x="384" y="768"/>
                    <a:pt x="384" y="768"/>
                    <a:pt x="384" y="768"/>
                  </a:cubicBezTo>
                  <a:cubicBezTo>
                    <a:pt x="384" y="768"/>
                    <a:pt x="384" y="768"/>
                    <a:pt x="384" y="768"/>
                  </a:cubicBezTo>
                  <a:cubicBezTo>
                    <a:pt x="384" y="768"/>
                    <a:pt x="384" y="768"/>
                    <a:pt x="384" y="768"/>
                  </a:cubicBezTo>
                  <a:cubicBezTo>
                    <a:pt x="385" y="768"/>
                    <a:pt x="385" y="768"/>
                    <a:pt x="385" y="768"/>
                  </a:cubicBezTo>
                  <a:cubicBezTo>
                    <a:pt x="391" y="768"/>
                    <a:pt x="391" y="768"/>
                    <a:pt x="391" y="768"/>
                  </a:cubicBezTo>
                  <a:cubicBezTo>
                    <a:pt x="396" y="768"/>
                    <a:pt x="396" y="768"/>
                    <a:pt x="396" y="768"/>
                  </a:cubicBezTo>
                  <a:cubicBezTo>
                    <a:pt x="396" y="768"/>
                    <a:pt x="396" y="768"/>
                    <a:pt x="396" y="768"/>
                  </a:cubicBezTo>
                  <a:cubicBezTo>
                    <a:pt x="397" y="768"/>
                    <a:pt x="397" y="768"/>
                    <a:pt x="397" y="768"/>
                  </a:cubicBezTo>
                  <a:cubicBezTo>
                    <a:pt x="398" y="768"/>
                    <a:pt x="398" y="768"/>
                    <a:pt x="399" y="768"/>
                  </a:cubicBezTo>
                  <a:cubicBezTo>
                    <a:pt x="400" y="768"/>
                    <a:pt x="401" y="768"/>
                    <a:pt x="402" y="767"/>
                  </a:cubicBezTo>
                  <a:cubicBezTo>
                    <a:pt x="406" y="766"/>
                    <a:pt x="409" y="764"/>
                    <a:pt x="412" y="761"/>
                  </a:cubicBezTo>
                  <a:cubicBezTo>
                    <a:pt x="416" y="756"/>
                    <a:pt x="418" y="749"/>
                    <a:pt x="418" y="744"/>
                  </a:cubicBezTo>
                  <a:cubicBezTo>
                    <a:pt x="417" y="748"/>
                    <a:pt x="416" y="753"/>
                    <a:pt x="414" y="757"/>
                  </a:cubicBezTo>
                  <a:cubicBezTo>
                    <a:pt x="411" y="761"/>
                    <a:pt x="407" y="764"/>
                    <a:pt x="402" y="765"/>
                  </a:cubicBezTo>
                  <a:cubicBezTo>
                    <a:pt x="401" y="766"/>
                    <a:pt x="400" y="766"/>
                    <a:pt x="399" y="766"/>
                  </a:cubicBezTo>
                  <a:cubicBezTo>
                    <a:pt x="398" y="766"/>
                    <a:pt x="397" y="766"/>
                    <a:pt x="397" y="766"/>
                  </a:cubicBezTo>
                  <a:cubicBezTo>
                    <a:pt x="396" y="766"/>
                    <a:pt x="396" y="766"/>
                    <a:pt x="396" y="766"/>
                  </a:cubicBezTo>
                  <a:cubicBezTo>
                    <a:pt x="396" y="766"/>
                    <a:pt x="396" y="766"/>
                    <a:pt x="396" y="766"/>
                  </a:cubicBezTo>
                  <a:cubicBezTo>
                    <a:pt x="395" y="766"/>
                    <a:pt x="395" y="766"/>
                    <a:pt x="395" y="766"/>
                  </a:cubicBezTo>
                  <a:cubicBezTo>
                    <a:pt x="390" y="766"/>
                    <a:pt x="390" y="766"/>
                    <a:pt x="390" y="766"/>
                  </a:cubicBezTo>
                  <a:cubicBezTo>
                    <a:pt x="385" y="766"/>
                    <a:pt x="385" y="766"/>
                    <a:pt x="385" y="766"/>
                  </a:cubicBezTo>
                  <a:cubicBezTo>
                    <a:pt x="384" y="766"/>
                    <a:pt x="384" y="766"/>
                    <a:pt x="384" y="766"/>
                  </a:cubicBezTo>
                  <a:cubicBezTo>
                    <a:pt x="384" y="766"/>
                    <a:pt x="384" y="766"/>
                    <a:pt x="384" y="766"/>
                  </a:cubicBezTo>
                  <a:cubicBezTo>
                    <a:pt x="383" y="766"/>
                    <a:pt x="383" y="766"/>
                    <a:pt x="383" y="766"/>
                  </a:cubicBezTo>
                  <a:cubicBezTo>
                    <a:pt x="383" y="766"/>
                    <a:pt x="383" y="766"/>
                    <a:pt x="383" y="766"/>
                  </a:cubicBezTo>
                  <a:cubicBezTo>
                    <a:pt x="382" y="767"/>
                    <a:pt x="382" y="767"/>
                    <a:pt x="382" y="767"/>
                  </a:cubicBezTo>
                  <a:cubicBezTo>
                    <a:pt x="379" y="771"/>
                    <a:pt x="379" y="771"/>
                    <a:pt x="379" y="771"/>
                  </a:cubicBezTo>
                  <a:cubicBezTo>
                    <a:pt x="375" y="780"/>
                    <a:pt x="375" y="780"/>
                    <a:pt x="375" y="780"/>
                  </a:cubicBezTo>
                  <a:cubicBezTo>
                    <a:pt x="366" y="796"/>
                    <a:pt x="366" y="796"/>
                    <a:pt x="366" y="796"/>
                  </a:cubicBezTo>
                  <a:cubicBezTo>
                    <a:pt x="361" y="805"/>
                    <a:pt x="361" y="805"/>
                    <a:pt x="361" y="805"/>
                  </a:cubicBezTo>
                  <a:cubicBezTo>
                    <a:pt x="359" y="809"/>
                    <a:pt x="359" y="809"/>
                    <a:pt x="359" y="809"/>
                  </a:cubicBezTo>
                  <a:cubicBezTo>
                    <a:pt x="358" y="811"/>
                    <a:pt x="357" y="812"/>
                    <a:pt x="356" y="814"/>
                  </a:cubicBezTo>
                  <a:cubicBezTo>
                    <a:pt x="354" y="816"/>
                    <a:pt x="352" y="819"/>
                    <a:pt x="349" y="822"/>
                  </a:cubicBezTo>
                  <a:cubicBezTo>
                    <a:pt x="346" y="824"/>
                    <a:pt x="343" y="826"/>
                    <a:pt x="339" y="828"/>
                  </a:cubicBezTo>
                  <a:cubicBezTo>
                    <a:pt x="339" y="828"/>
                    <a:pt x="339" y="828"/>
                    <a:pt x="339" y="828"/>
                  </a:cubicBezTo>
                  <a:cubicBezTo>
                    <a:pt x="336" y="829"/>
                    <a:pt x="333" y="830"/>
                    <a:pt x="330" y="830"/>
                  </a:cubicBezTo>
                  <a:cubicBezTo>
                    <a:pt x="327" y="831"/>
                    <a:pt x="324" y="831"/>
                    <a:pt x="321" y="831"/>
                  </a:cubicBezTo>
                  <a:cubicBezTo>
                    <a:pt x="315" y="832"/>
                    <a:pt x="309" y="832"/>
                    <a:pt x="303" y="832"/>
                  </a:cubicBezTo>
                  <a:cubicBezTo>
                    <a:pt x="291" y="832"/>
                    <a:pt x="279" y="831"/>
                    <a:pt x="267" y="830"/>
                  </a:cubicBezTo>
                  <a:cubicBezTo>
                    <a:pt x="261" y="829"/>
                    <a:pt x="255" y="829"/>
                    <a:pt x="249" y="828"/>
                  </a:cubicBezTo>
                  <a:cubicBezTo>
                    <a:pt x="248" y="828"/>
                    <a:pt x="247" y="828"/>
                    <a:pt x="246" y="827"/>
                  </a:cubicBezTo>
                  <a:cubicBezTo>
                    <a:pt x="245" y="827"/>
                    <a:pt x="244" y="826"/>
                    <a:pt x="243" y="826"/>
                  </a:cubicBezTo>
                  <a:cubicBezTo>
                    <a:pt x="241" y="825"/>
                    <a:pt x="240" y="824"/>
                    <a:pt x="239" y="823"/>
                  </a:cubicBezTo>
                  <a:cubicBezTo>
                    <a:pt x="238" y="822"/>
                    <a:pt x="237" y="820"/>
                    <a:pt x="236" y="819"/>
                  </a:cubicBezTo>
                  <a:cubicBezTo>
                    <a:pt x="240" y="823"/>
                    <a:pt x="246" y="827"/>
                    <a:pt x="253" y="828"/>
                  </a:cubicBezTo>
                  <a:cubicBezTo>
                    <a:pt x="263" y="829"/>
                    <a:pt x="273" y="830"/>
                    <a:pt x="283" y="831"/>
                  </a:cubicBezTo>
                  <a:cubicBezTo>
                    <a:pt x="292" y="831"/>
                    <a:pt x="302" y="832"/>
                    <a:pt x="311" y="832"/>
                  </a:cubicBezTo>
                  <a:cubicBezTo>
                    <a:pt x="316" y="832"/>
                    <a:pt x="321" y="831"/>
                    <a:pt x="325" y="831"/>
                  </a:cubicBezTo>
                  <a:cubicBezTo>
                    <a:pt x="330" y="830"/>
                    <a:pt x="335" y="829"/>
                    <a:pt x="339" y="827"/>
                  </a:cubicBezTo>
                  <a:cubicBezTo>
                    <a:pt x="339" y="827"/>
                    <a:pt x="339" y="827"/>
                    <a:pt x="339" y="827"/>
                  </a:cubicBezTo>
                  <a:cubicBezTo>
                    <a:pt x="343" y="826"/>
                    <a:pt x="346" y="824"/>
                    <a:pt x="349" y="821"/>
                  </a:cubicBezTo>
                  <a:cubicBezTo>
                    <a:pt x="352" y="819"/>
                    <a:pt x="354" y="816"/>
                    <a:pt x="356" y="813"/>
                  </a:cubicBezTo>
                  <a:cubicBezTo>
                    <a:pt x="357" y="812"/>
                    <a:pt x="358" y="810"/>
                    <a:pt x="359" y="809"/>
                  </a:cubicBezTo>
                  <a:cubicBezTo>
                    <a:pt x="361" y="804"/>
                    <a:pt x="361" y="804"/>
                    <a:pt x="361" y="804"/>
                  </a:cubicBezTo>
                  <a:cubicBezTo>
                    <a:pt x="366" y="796"/>
                    <a:pt x="366" y="796"/>
                    <a:pt x="366" y="796"/>
                  </a:cubicBezTo>
                  <a:cubicBezTo>
                    <a:pt x="375" y="779"/>
                    <a:pt x="375" y="779"/>
                    <a:pt x="375" y="779"/>
                  </a:cubicBezTo>
                  <a:cubicBezTo>
                    <a:pt x="379" y="771"/>
                    <a:pt x="379" y="771"/>
                    <a:pt x="379" y="771"/>
                  </a:cubicBezTo>
                  <a:cubicBezTo>
                    <a:pt x="381" y="767"/>
                    <a:pt x="381" y="767"/>
                    <a:pt x="381" y="767"/>
                  </a:cubicBezTo>
                  <a:cubicBezTo>
                    <a:pt x="382" y="765"/>
                    <a:pt x="382" y="765"/>
                    <a:pt x="382" y="765"/>
                  </a:cubicBezTo>
                  <a:cubicBezTo>
                    <a:pt x="390" y="766"/>
                    <a:pt x="390" y="766"/>
                    <a:pt x="390" y="766"/>
                  </a:cubicBezTo>
                  <a:cubicBezTo>
                    <a:pt x="395" y="766"/>
                    <a:pt x="395" y="766"/>
                    <a:pt x="395" y="766"/>
                  </a:cubicBezTo>
                  <a:cubicBezTo>
                    <a:pt x="396" y="766"/>
                    <a:pt x="396" y="766"/>
                    <a:pt x="396" y="766"/>
                  </a:cubicBezTo>
                  <a:cubicBezTo>
                    <a:pt x="396" y="766"/>
                    <a:pt x="396" y="766"/>
                    <a:pt x="396" y="766"/>
                  </a:cubicBezTo>
                  <a:cubicBezTo>
                    <a:pt x="397" y="766"/>
                    <a:pt x="397" y="766"/>
                    <a:pt x="397" y="766"/>
                  </a:cubicBezTo>
                  <a:cubicBezTo>
                    <a:pt x="397" y="766"/>
                    <a:pt x="398" y="766"/>
                    <a:pt x="398" y="765"/>
                  </a:cubicBezTo>
                  <a:cubicBezTo>
                    <a:pt x="400" y="765"/>
                    <a:pt x="401" y="765"/>
                    <a:pt x="402" y="765"/>
                  </a:cubicBezTo>
                  <a:cubicBezTo>
                    <a:pt x="407" y="763"/>
                    <a:pt x="410" y="760"/>
                    <a:pt x="413" y="756"/>
                  </a:cubicBezTo>
                  <a:cubicBezTo>
                    <a:pt x="415" y="752"/>
                    <a:pt x="417" y="748"/>
                    <a:pt x="417" y="743"/>
                  </a:cubicBezTo>
                  <a:cubicBezTo>
                    <a:pt x="417" y="740"/>
                    <a:pt x="416" y="737"/>
                    <a:pt x="415" y="734"/>
                  </a:cubicBezTo>
                  <a:cubicBezTo>
                    <a:pt x="413" y="730"/>
                    <a:pt x="410" y="727"/>
                    <a:pt x="407" y="725"/>
                  </a:cubicBezTo>
                  <a:cubicBezTo>
                    <a:pt x="405" y="723"/>
                    <a:pt x="402" y="723"/>
                    <a:pt x="399" y="723"/>
                  </a:cubicBezTo>
                  <a:cubicBezTo>
                    <a:pt x="397" y="723"/>
                    <a:pt x="396" y="723"/>
                    <a:pt x="396" y="724"/>
                  </a:cubicBezTo>
                  <a:cubicBezTo>
                    <a:pt x="396" y="724"/>
                    <a:pt x="397" y="725"/>
                    <a:pt x="400" y="726"/>
                  </a:cubicBezTo>
                  <a:cubicBezTo>
                    <a:pt x="402" y="727"/>
                    <a:pt x="405" y="729"/>
                    <a:pt x="408" y="733"/>
                  </a:cubicBezTo>
                  <a:cubicBezTo>
                    <a:pt x="408" y="734"/>
                    <a:pt x="409" y="735"/>
                    <a:pt x="410" y="737"/>
                  </a:cubicBezTo>
                  <a:cubicBezTo>
                    <a:pt x="410" y="739"/>
                    <a:pt x="410" y="740"/>
                    <a:pt x="411" y="742"/>
                  </a:cubicBezTo>
                  <a:cubicBezTo>
                    <a:pt x="411" y="745"/>
                    <a:pt x="410" y="747"/>
                    <a:pt x="410" y="747"/>
                  </a:cubicBezTo>
                  <a:cubicBezTo>
                    <a:pt x="409" y="749"/>
                    <a:pt x="409" y="748"/>
                    <a:pt x="408" y="747"/>
                  </a:cubicBezTo>
                  <a:cubicBezTo>
                    <a:pt x="408" y="749"/>
                    <a:pt x="406" y="752"/>
                    <a:pt x="405" y="754"/>
                  </a:cubicBezTo>
                  <a:cubicBezTo>
                    <a:pt x="403" y="756"/>
                    <a:pt x="401" y="757"/>
                    <a:pt x="398" y="758"/>
                  </a:cubicBezTo>
                  <a:cubicBezTo>
                    <a:pt x="397" y="758"/>
                    <a:pt x="397" y="758"/>
                    <a:pt x="396" y="758"/>
                  </a:cubicBezTo>
                  <a:cubicBezTo>
                    <a:pt x="394" y="758"/>
                    <a:pt x="394" y="758"/>
                    <a:pt x="394" y="758"/>
                  </a:cubicBezTo>
                  <a:cubicBezTo>
                    <a:pt x="389" y="758"/>
                    <a:pt x="389" y="758"/>
                    <a:pt x="389" y="758"/>
                  </a:cubicBezTo>
                  <a:cubicBezTo>
                    <a:pt x="377" y="758"/>
                    <a:pt x="377" y="758"/>
                    <a:pt x="377" y="758"/>
                  </a:cubicBezTo>
                  <a:cubicBezTo>
                    <a:pt x="362" y="787"/>
                    <a:pt x="362" y="787"/>
                    <a:pt x="362" y="787"/>
                  </a:cubicBezTo>
                  <a:cubicBezTo>
                    <a:pt x="354" y="801"/>
                    <a:pt x="354" y="801"/>
                    <a:pt x="354" y="801"/>
                  </a:cubicBezTo>
                  <a:cubicBezTo>
                    <a:pt x="352" y="804"/>
                    <a:pt x="352" y="804"/>
                    <a:pt x="352" y="804"/>
                  </a:cubicBezTo>
                  <a:cubicBezTo>
                    <a:pt x="352" y="805"/>
                    <a:pt x="351" y="806"/>
                    <a:pt x="350" y="807"/>
                  </a:cubicBezTo>
                  <a:cubicBezTo>
                    <a:pt x="349" y="809"/>
                    <a:pt x="348" y="811"/>
                    <a:pt x="346" y="813"/>
                  </a:cubicBezTo>
                  <a:cubicBezTo>
                    <a:pt x="345" y="815"/>
                    <a:pt x="343" y="816"/>
                    <a:pt x="342" y="817"/>
                  </a:cubicBezTo>
                  <a:cubicBezTo>
                    <a:pt x="341" y="817"/>
                    <a:pt x="341" y="818"/>
                    <a:pt x="341" y="818"/>
                  </a:cubicBezTo>
                  <a:cubicBezTo>
                    <a:pt x="341" y="818"/>
                    <a:pt x="341" y="817"/>
                    <a:pt x="342" y="817"/>
                  </a:cubicBezTo>
                  <a:cubicBezTo>
                    <a:pt x="343" y="816"/>
                    <a:pt x="345" y="815"/>
                    <a:pt x="346" y="813"/>
                  </a:cubicBezTo>
                  <a:cubicBezTo>
                    <a:pt x="348" y="811"/>
                    <a:pt x="349" y="809"/>
                    <a:pt x="350" y="807"/>
                  </a:cubicBezTo>
                  <a:cubicBezTo>
                    <a:pt x="351" y="806"/>
                    <a:pt x="352" y="805"/>
                    <a:pt x="352" y="804"/>
                  </a:cubicBezTo>
                  <a:cubicBezTo>
                    <a:pt x="354" y="801"/>
                    <a:pt x="354" y="801"/>
                    <a:pt x="354" y="801"/>
                  </a:cubicBezTo>
                  <a:cubicBezTo>
                    <a:pt x="361" y="787"/>
                    <a:pt x="361" y="787"/>
                    <a:pt x="361" y="787"/>
                  </a:cubicBezTo>
                  <a:cubicBezTo>
                    <a:pt x="377" y="757"/>
                    <a:pt x="377" y="757"/>
                    <a:pt x="377" y="757"/>
                  </a:cubicBezTo>
                  <a:cubicBezTo>
                    <a:pt x="389" y="757"/>
                    <a:pt x="389" y="757"/>
                    <a:pt x="389" y="757"/>
                  </a:cubicBezTo>
                  <a:cubicBezTo>
                    <a:pt x="394" y="757"/>
                    <a:pt x="394" y="757"/>
                    <a:pt x="394" y="757"/>
                  </a:cubicBezTo>
                  <a:cubicBezTo>
                    <a:pt x="396" y="757"/>
                    <a:pt x="396" y="757"/>
                    <a:pt x="396" y="757"/>
                  </a:cubicBezTo>
                  <a:cubicBezTo>
                    <a:pt x="397" y="757"/>
                    <a:pt x="398" y="757"/>
                    <a:pt x="398" y="757"/>
                  </a:cubicBezTo>
                  <a:cubicBezTo>
                    <a:pt x="401" y="757"/>
                    <a:pt x="403" y="755"/>
                    <a:pt x="405" y="753"/>
                  </a:cubicBezTo>
                  <a:cubicBezTo>
                    <a:pt x="406" y="751"/>
                    <a:pt x="407" y="748"/>
                    <a:pt x="408" y="746"/>
                  </a:cubicBezTo>
                  <a:cubicBezTo>
                    <a:pt x="408" y="745"/>
                    <a:pt x="407" y="745"/>
                    <a:pt x="407" y="746"/>
                  </a:cubicBezTo>
                  <a:cubicBezTo>
                    <a:pt x="406" y="746"/>
                    <a:pt x="406" y="748"/>
                    <a:pt x="405" y="750"/>
                  </a:cubicBezTo>
                  <a:cubicBezTo>
                    <a:pt x="404" y="751"/>
                    <a:pt x="403" y="752"/>
                    <a:pt x="402" y="753"/>
                  </a:cubicBezTo>
                  <a:cubicBezTo>
                    <a:pt x="401" y="754"/>
                    <a:pt x="399" y="755"/>
                    <a:pt x="398" y="755"/>
                  </a:cubicBezTo>
                  <a:cubicBezTo>
                    <a:pt x="397" y="755"/>
                    <a:pt x="397" y="755"/>
                    <a:pt x="397" y="755"/>
                  </a:cubicBezTo>
                  <a:cubicBezTo>
                    <a:pt x="396" y="755"/>
                    <a:pt x="396" y="755"/>
                    <a:pt x="396" y="755"/>
                  </a:cubicBezTo>
                  <a:cubicBezTo>
                    <a:pt x="396" y="755"/>
                    <a:pt x="396" y="755"/>
                    <a:pt x="396" y="755"/>
                  </a:cubicBezTo>
                  <a:cubicBezTo>
                    <a:pt x="394" y="755"/>
                    <a:pt x="394" y="755"/>
                    <a:pt x="394" y="755"/>
                  </a:cubicBezTo>
                  <a:cubicBezTo>
                    <a:pt x="390" y="755"/>
                    <a:pt x="390" y="755"/>
                    <a:pt x="390" y="755"/>
                  </a:cubicBezTo>
                  <a:cubicBezTo>
                    <a:pt x="376" y="755"/>
                    <a:pt x="376" y="755"/>
                    <a:pt x="376" y="755"/>
                  </a:cubicBezTo>
                  <a:cubicBezTo>
                    <a:pt x="366" y="774"/>
                    <a:pt x="366" y="774"/>
                    <a:pt x="366" y="774"/>
                  </a:cubicBezTo>
                  <a:cubicBezTo>
                    <a:pt x="363" y="780"/>
                    <a:pt x="360" y="785"/>
                    <a:pt x="358" y="789"/>
                  </a:cubicBezTo>
                  <a:cubicBezTo>
                    <a:pt x="353" y="798"/>
                    <a:pt x="353" y="798"/>
                    <a:pt x="353" y="798"/>
                  </a:cubicBezTo>
                  <a:cubicBezTo>
                    <a:pt x="351" y="802"/>
                    <a:pt x="351" y="802"/>
                    <a:pt x="351" y="802"/>
                  </a:cubicBezTo>
                  <a:cubicBezTo>
                    <a:pt x="350" y="803"/>
                    <a:pt x="350" y="804"/>
                    <a:pt x="349" y="804"/>
                  </a:cubicBezTo>
                  <a:cubicBezTo>
                    <a:pt x="349" y="805"/>
                    <a:pt x="349" y="806"/>
                    <a:pt x="348" y="806"/>
                  </a:cubicBezTo>
                  <a:cubicBezTo>
                    <a:pt x="347" y="809"/>
                    <a:pt x="345" y="811"/>
                    <a:pt x="342" y="813"/>
                  </a:cubicBezTo>
                  <a:cubicBezTo>
                    <a:pt x="340" y="815"/>
                    <a:pt x="338" y="817"/>
                    <a:pt x="336" y="818"/>
                  </a:cubicBezTo>
                  <a:cubicBezTo>
                    <a:pt x="335" y="818"/>
                    <a:pt x="335" y="818"/>
                    <a:pt x="335" y="818"/>
                  </a:cubicBezTo>
                  <a:cubicBezTo>
                    <a:pt x="331" y="819"/>
                    <a:pt x="326" y="820"/>
                    <a:pt x="320" y="821"/>
                  </a:cubicBezTo>
                  <a:cubicBezTo>
                    <a:pt x="315" y="821"/>
                    <a:pt x="310" y="821"/>
                    <a:pt x="304" y="821"/>
                  </a:cubicBezTo>
                  <a:cubicBezTo>
                    <a:pt x="293" y="821"/>
                    <a:pt x="282" y="821"/>
                    <a:pt x="270" y="820"/>
                  </a:cubicBezTo>
                  <a:cubicBezTo>
                    <a:pt x="265" y="819"/>
                    <a:pt x="259" y="818"/>
                    <a:pt x="254" y="818"/>
                  </a:cubicBezTo>
                  <a:cubicBezTo>
                    <a:pt x="252" y="817"/>
                    <a:pt x="251" y="817"/>
                    <a:pt x="250" y="817"/>
                  </a:cubicBezTo>
                  <a:cubicBezTo>
                    <a:pt x="249" y="817"/>
                    <a:pt x="249" y="817"/>
                    <a:pt x="249" y="817"/>
                  </a:cubicBezTo>
                  <a:cubicBezTo>
                    <a:pt x="249" y="817"/>
                    <a:pt x="249" y="817"/>
                    <a:pt x="249" y="817"/>
                  </a:cubicBezTo>
                  <a:cubicBezTo>
                    <a:pt x="249" y="817"/>
                    <a:pt x="249" y="817"/>
                    <a:pt x="249" y="817"/>
                  </a:cubicBezTo>
                  <a:cubicBezTo>
                    <a:pt x="249" y="817"/>
                    <a:pt x="249" y="817"/>
                    <a:pt x="249" y="817"/>
                  </a:cubicBezTo>
                  <a:cubicBezTo>
                    <a:pt x="249" y="817"/>
                    <a:pt x="249" y="817"/>
                    <a:pt x="249" y="817"/>
                  </a:cubicBezTo>
                  <a:cubicBezTo>
                    <a:pt x="249" y="817"/>
                    <a:pt x="249" y="817"/>
                    <a:pt x="249" y="816"/>
                  </a:cubicBezTo>
                  <a:cubicBezTo>
                    <a:pt x="247" y="815"/>
                    <a:pt x="245" y="814"/>
                    <a:pt x="244" y="812"/>
                  </a:cubicBezTo>
                  <a:cubicBezTo>
                    <a:pt x="242" y="810"/>
                    <a:pt x="240" y="808"/>
                    <a:pt x="239" y="806"/>
                  </a:cubicBezTo>
                  <a:cubicBezTo>
                    <a:pt x="237" y="804"/>
                    <a:pt x="237" y="804"/>
                    <a:pt x="237" y="804"/>
                  </a:cubicBezTo>
                  <a:cubicBezTo>
                    <a:pt x="237" y="803"/>
                    <a:pt x="237" y="803"/>
                    <a:pt x="237" y="803"/>
                  </a:cubicBezTo>
                  <a:cubicBezTo>
                    <a:pt x="237" y="803"/>
                    <a:pt x="237" y="803"/>
                    <a:pt x="237" y="803"/>
                  </a:cubicBezTo>
                  <a:cubicBezTo>
                    <a:pt x="237" y="803"/>
                    <a:pt x="237" y="803"/>
                    <a:pt x="237" y="803"/>
                  </a:cubicBezTo>
                  <a:cubicBezTo>
                    <a:pt x="235" y="800"/>
                    <a:pt x="235" y="800"/>
                    <a:pt x="235" y="800"/>
                  </a:cubicBezTo>
                  <a:cubicBezTo>
                    <a:pt x="228" y="785"/>
                    <a:pt x="228" y="785"/>
                    <a:pt x="228" y="785"/>
                  </a:cubicBezTo>
                  <a:cubicBezTo>
                    <a:pt x="221" y="771"/>
                    <a:pt x="221" y="771"/>
                    <a:pt x="221" y="771"/>
                  </a:cubicBezTo>
                  <a:cubicBezTo>
                    <a:pt x="213" y="753"/>
                    <a:pt x="213" y="753"/>
                    <a:pt x="213" y="753"/>
                  </a:cubicBezTo>
                  <a:cubicBezTo>
                    <a:pt x="185" y="753"/>
                    <a:pt x="185" y="753"/>
                    <a:pt x="185" y="753"/>
                  </a:cubicBezTo>
                  <a:cubicBezTo>
                    <a:pt x="183" y="753"/>
                    <a:pt x="182" y="752"/>
                    <a:pt x="180" y="750"/>
                  </a:cubicBezTo>
                  <a:cubicBezTo>
                    <a:pt x="179" y="749"/>
                    <a:pt x="178" y="746"/>
                    <a:pt x="178" y="744"/>
                  </a:cubicBezTo>
                  <a:cubicBezTo>
                    <a:pt x="178" y="741"/>
                    <a:pt x="178" y="739"/>
                    <a:pt x="179" y="737"/>
                  </a:cubicBezTo>
                  <a:cubicBezTo>
                    <a:pt x="181" y="735"/>
                    <a:pt x="182" y="734"/>
                    <a:pt x="184" y="733"/>
                  </a:cubicBezTo>
                  <a:cubicBezTo>
                    <a:pt x="184" y="733"/>
                    <a:pt x="185" y="733"/>
                    <a:pt x="185" y="733"/>
                  </a:cubicBezTo>
                  <a:cubicBezTo>
                    <a:pt x="188" y="733"/>
                    <a:pt x="188" y="733"/>
                    <a:pt x="188" y="733"/>
                  </a:cubicBezTo>
                  <a:cubicBezTo>
                    <a:pt x="194" y="733"/>
                    <a:pt x="194" y="733"/>
                    <a:pt x="194" y="733"/>
                  </a:cubicBezTo>
                  <a:cubicBezTo>
                    <a:pt x="206" y="733"/>
                    <a:pt x="206" y="733"/>
                    <a:pt x="206" y="733"/>
                  </a:cubicBezTo>
                  <a:cubicBezTo>
                    <a:pt x="263" y="732"/>
                    <a:pt x="326" y="734"/>
                    <a:pt x="373" y="732"/>
                  </a:cubicBezTo>
                  <a:cubicBezTo>
                    <a:pt x="414" y="731"/>
                    <a:pt x="399" y="727"/>
                    <a:pt x="357" y="725"/>
                  </a:cubicBezTo>
                  <a:cubicBezTo>
                    <a:pt x="357" y="724"/>
                    <a:pt x="357" y="724"/>
                    <a:pt x="357" y="724"/>
                  </a:cubicBezTo>
                  <a:cubicBezTo>
                    <a:pt x="399" y="725"/>
                    <a:pt x="378" y="722"/>
                    <a:pt x="383" y="720"/>
                  </a:cubicBezTo>
                  <a:cubicBezTo>
                    <a:pt x="364" y="720"/>
                    <a:pt x="346" y="720"/>
                    <a:pt x="327" y="719"/>
                  </a:cubicBezTo>
                  <a:cubicBezTo>
                    <a:pt x="361" y="719"/>
                    <a:pt x="361" y="719"/>
                    <a:pt x="361" y="719"/>
                  </a:cubicBezTo>
                  <a:cubicBezTo>
                    <a:pt x="380" y="719"/>
                    <a:pt x="380" y="719"/>
                    <a:pt x="380" y="719"/>
                  </a:cubicBezTo>
                  <a:cubicBezTo>
                    <a:pt x="389" y="720"/>
                    <a:pt x="389" y="720"/>
                    <a:pt x="389" y="720"/>
                  </a:cubicBezTo>
                  <a:cubicBezTo>
                    <a:pt x="393" y="720"/>
                    <a:pt x="393" y="720"/>
                    <a:pt x="393" y="720"/>
                  </a:cubicBezTo>
                  <a:cubicBezTo>
                    <a:pt x="396" y="720"/>
                    <a:pt x="396" y="720"/>
                    <a:pt x="396" y="720"/>
                  </a:cubicBezTo>
                  <a:cubicBezTo>
                    <a:pt x="396" y="720"/>
                    <a:pt x="396" y="720"/>
                    <a:pt x="396" y="720"/>
                  </a:cubicBezTo>
                  <a:cubicBezTo>
                    <a:pt x="397" y="720"/>
                    <a:pt x="397" y="720"/>
                    <a:pt x="397" y="720"/>
                  </a:cubicBezTo>
                  <a:cubicBezTo>
                    <a:pt x="398" y="720"/>
                    <a:pt x="398" y="720"/>
                    <a:pt x="399" y="719"/>
                  </a:cubicBezTo>
                  <a:cubicBezTo>
                    <a:pt x="403" y="719"/>
                    <a:pt x="407" y="717"/>
                    <a:pt x="409" y="715"/>
                  </a:cubicBezTo>
                  <a:cubicBezTo>
                    <a:pt x="412" y="713"/>
                    <a:pt x="414" y="710"/>
                    <a:pt x="416" y="707"/>
                  </a:cubicBezTo>
                  <a:cubicBezTo>
                    <a:pt x="418" y="701"/>
                    <a:pt x="418" y="696"/>
                    <a:pt x="417" y="691"/>
                  </a:cubicBezTo>
                  <a:cubicBezTo>
                    <a:pt x="418" y="697"/>
                    <a:pt x="417" y="703"/>
                    <a:pt x="413" y="708"/>
                  </a:cubicBezTo>
                  <a:cubicBezTo>
                    <a:pt x="412" y="711"/>
                    <a:pt x="409" y="713"/>
                    <a:pt x="406" y="715"/>
                  </a:cubicBezTo>
                  <a:cubicBezTo>
                    <a:pt x="404" y="716"/>
                    <a:pt x="400" y="717"/>
                    <a:pt x="397" y="718"/>
                  </a:cubicBezTo>
                  <a:cubicBezTo>
                    <a:pt x="369" y="717"/>
                    <a:pt x="369" y="717"/>
                    <a:pt x="369" y="717"/>
                  </a:cubicBezTo>
                  <a:cubicBezTo>
                    <a:pt x="350" y="717"/>
                    <a:pt x="330" y="717"/>
                    <a:pt x="311" y="716"/>
                  </a:cubicBezTo>
                  <a:cubicBezTo>
                    <a:pt x="195" y="716"/>
                    <a:pt x="195" y="716"/>
                    <a:pt x="195" y="716"/>
                  </a:cubicBezTo>
                  <a:cubicBezTo>
                    <a:pt x="227" y="716"/>
                    <a:pt x="264" y="715"/>
                    <a:pt x="296" y="716"/>
                  </a:cubicBezTo>
                  <a:cubicBezTo>
                    <a:pt x="319" y="716"/>
                    <a:pt x="341" y="717"/>
                    <a:pt x="362" y="717"/>
                  </a:cubicBezTo>
                  <a:cubicBezTo>
                    <a:pt x="394" y="717"/>
                    <a:pt x="394" y="717"/>
                    <a:pt x="394" y="717"/>
                  </a:cubicBezTo>
                  <a:cubicBezTo>
                    <a:pt x="395" y="717"/>
                    <a:pt x="396" y="717"/>
                    <a:pt x="398" y="717"/>
                  </a:cubicBezTo>
                  <a:cubicBezTo>
                    <a:pt x="400" y="717"/>
                    <a:pt x="402" y="716"/>
                    <a:pt x="403" y="716"/>
                  </a:cubicBezTo>
                  <a:cubicBezTo>
                    <a:pt x="406" y="714"/>
                    <a:pt x="409" y="712"/>
                    <a:pt x="411" y="709"/>
                  </a:cubicBezTo>
                  <a:cubicBezTo>
                    <a:pt x="416" y="704"/>
                    <a:pt x="417" y="697"/>
                    <a:pt x="416" y="691"/>
                  </a:cubicBezTo>
                  <a:cubicBezTo>
                    <a:pt x="416" y="688"/>
                    <a:pt x="415" y="685"/>
                    <a:pt x="414" y="683"/>
                  </a:cubicBezTo>
                  <a:cubicBezTo>
                    <a:pt x="412" y="679"/>
                    <a:pt x="409" y="677"/>
                    <a:pt x="406" y="676"/>
                  </a:cubicBezTo>
                  <a:cubicBezTo>
                    <a:pt x="404" y="674"/>
                    <a:pt x="401" y="674"/>
                    <a:pt x="399" y="674"/>
                  </a:cubicBezTo>
                  <a:cubicBezTo>
                    <a:pt x="397" y="674"/>
                    <a:pt x="396" y="675"/>
                    <a:pt x="396" y="675"/>
                  </a:cubicBezTo>
                  <a:cubicBezTo>
                    <a:pt x="396" y="676"/>
                    <a:pt x="397" y="676"/>
                    <a:pt x="399" y="677"/>
                  </a:cubicBezTo>
                  <a:cubicBezTo>
                    <a:pt x="401" y="678"/>
                    <a:pt x="404" y="679"/>
                    <a:pt x="407" y="683"/>
                  </a:cubicBezTo>
                  <a:cubicBezTo>
                    <a:pt x="408" y="685"/>
                    <a:pt x="410" y="688"/>
                    <a:pt x="410" y="690"/>
                  </a:cubicBezTo>
                  <a:cubicBezTo>
                    <a:pt x="411" y="693"/>
                    <a:pt x="411" y="695"/>
                    <a:pt x="411" y="695"/>
                  </a:cubicBezTo>
                  <a:cubicBezTo>
                    <a:pt x="410" y="697"/>
                    <a:pt x="409" y="696"/>
                    <a:pt x="409" y="695"/>
                  </a:cubicBezTo>
                  <a:cubicBezTo>
                    <a:pt x="409" y="698"/>
                    <a:pt x="408" y="701"/>
                    <a:pt x="406" y="704"/>
                  </a:cubicBezTo>
                  <a:cubicBezTo>
                    <a:pt x="404" y="706"/>
                    <a:pt x="401" y="708"/>
                    <a:pt x="398" y="709"/>
                  </a:cubicBezTo>
                  <a:cubicBezTo>
                    <a:pt x="398" y="709"/>
                    <a:pt x="397" y="709"/>
                    <a:pt x="396" y="709"/>
                  </a:cubicBezTo>
                  <a:cubicBezTo>
                    <a:pt x="393" y="709"/>
                    <a:pt x="393" y="709"/>
                    <a:pt x="393" y="709"/>
                  </a:cubicBezTo>
                  <a:cubicBezTo>
                    <a:pt x="388" y="709"/>
                    <a:pt x="388" y="709"/>
                    <a:pt x="388" y="709"/>
                  </a:cubicBezTo>
                  <a:cubicBezTo>
                    <a:pt x="377" y="709"/>
                    <a:pt x="377" y="709"/>
                    <a:pt x="377" y="709"/>
                  </a:cubicBezTo>
                  <a:cubicBezTo>
                    <a:pt x="332" y="708"/>
                    <a:pt x="332" y="708"/>
                    <a:pt x="332" y="708"/>
                  </a:cubicBezTo>
                  <a:cubicBezTo>
                    <a:pt x="295" y="708"/>
                    <a:pt x="259" y="708"/>
                    <a:pt x="223" y="707"/>
                  </a:cubicBezTo>
                  <a:cubicBezTo>
                    <a:pt x="259" y="708"/>
                    <a:pt x="296" y="708"/>
                    <a:pt x="332" y="708"/>
                  </a:cubicBezTo>
                  <a:cubicBezTo>
                    <a:pt x="377" y="709"/>
                    <a:pt x="377" y="709"/>
                    <a:pt x="377" y="709"/>
                  </a:cubicBezTo>
                  <a:cubicBezTo>
                    <a:pt x="388" y="709"/>
                    <a:pt x="388" y="709"/>
                    <a:pt x="388" y="709"/>
                  </a:cubicBezTo>
                  <a:cubicBezTo>
                    <a:pt x="394" y="709"/>
                    <a:pt x="394" y="709"/>
                    <a:pt x="394" y="709"/>
                  </a:cubicBezTo>
                  <a:cubicBezTo>
                    <a:pt x="395" y="709"/>
                    <a:pt x="395" y="709"/>
                    <a:pt x="395" y="709"/>
                  </a:cubicBezTo>
                  <a:cubicBezTo>
                    <a:pt x="396" y="709"/>
                    <a:pt x="396" y="709"/>
                    <a:pt x="396" y="709"/>
                  </a:cubicBezTo>
                  <a:cubicBezTo>
                    <a:pt x="397" y="709"/>
                    <a:pt x="397" y="709"/>
                    <a:pt x="397" y="709"/>
                  </a:cubicBezTo>
                  <a:cubicBezTo>
                    <a:pt x="397" y="709"/>
                    <a:pt x="398" y="708"/>
                    <a:pt x="399" y="708"/>
                  </a:cubicBezTo>
                  <a:cubicBezTo>
                    <a:pt x="401" y="708"/>
                    <a:pt x="404" y="706"/>
                    <a:pt x="406" y="703"/>
                  </a:cubicBezTo>
                  <a:cubicBezTo>
                    <a:pt x="407" y="701"/>
                    <a:pt x="408" y="697"/>
                    <a:pt x="408" y="694"/>
                  </a:cubicBezTo>
                  <a:cubicBezTo>
                    <a:pt x="408" y="694"/>
                    <a:pt x="407" y="694"/>
                    <a:pt x="407" y="694"/>
                  </a:cubicBezTo>
                  <a:cubicBezTo>
                    <a:pt x="407" y="695"/>
                    <a:pt x="407" y="696"/>
                    <a:pt x="406" y="699"/>
                  </a:cubicBezTo>
                  <a:cubicBezTo>
                    <a:pt x="405" y="700"/>
                    <a:pt x="404" y="703"/>
                    <a:pt x="402" y="704"/>
                  </a:cubicBezTo>
                  <a:cubicBezTo>
                    <a:pt x="400" y="705"/>
                    <a:pt x="399" y="706"/>
                    <a:pt x="397" y="706"/>
                  </a:cubicBezTo>
                  <a:cubicBezTo>
                    <a:pt x="397" y="706"/>
                    <a:pt x="397" y="706"/>
                    <a:pt x="396" y="706"/>
                  </a:cubicBezTo>
                  <a:cubicBezTo>
                    <a:pt x="394" y="706"/>
                    <a:pt x="394" y="706"/>
                    <a:pt x="394" y="706"/>
                  </a:cubicBezTo>
                  <a:cubicBezTo>
                    <a:pt x="390" y="706"/>
                    <a:pt x="390" y="706"/>
                    <a:pt x="390" y="706"/>
                  </a:cubicBezTo>
                  <a:cubicBezTo>
                    <a:pt x="379" y="707"/>
                    <a:pt x="366" y="707"/>
                    <a:pt x="357" y="707"/>
                  </a:cubicBezTo>
                  <a:cubicBezTo>
                    <a:pt x="306" y="705"/>
                    <a:pt x="251" y="706"/>
                    <a:pt x="201" y="705"/>
                  </a:cubicBezTo>
                  <a:cubicBezTo>
                    <a:pt x="187" y="705"/>
                    <a:pt x="187" y="705"/>
                    <a:pt x="187" y="705"/>
                  </a:cubicBezTo>
                  <a:cubicBezTo>
                    <a:pt x="185" y="704"/>
                    <a:pt x="185" y="704"/>
                    <a:pt x="185" y="704"/>
                  </a:cubicBezTo>
                  <a:cubicBezTo>
                    <a:pt x="185" y="704"/>
                    <a:pt x="185" y="704"/>
                    <a:pt x="185" y="704"/>
                  </a:cubicBezTo>
                  <a:cubicBezTo>
                    <a:pt x="184" y="704"/>
                    <a:pt x="184" y="704"/>
                    <a:pt x="183" y="704"/>
                  </a:cubicBezTo>
                  <a:cubicBezTo>
                    <a:pt x="182" y="704"/>
                    <a:pt x="181" y="703"/>
                    <a:pt x="180" y="702"/>
                  </a:cubicBezTo>
                  <a:cubicBezTo>
                    <a:pt x="179" y="700"/>
                    <a:pt x="178" y="697"/>
                    <a:pt x="178" y="694"/>
                  </a:cubicBezTo>
                  <a:cubicBezTo>
                    <a:pt x="178" y="692"/>
                    <a:pt x="179" y="689"/>
                    <a:pt x="181" y="687"/>
                  </a:cubicBezTo>
                  <a:cubicBezTo>
                    <a:pt x="181" y="686"/>
                    <a:pt x="182" y="686"/>
                    <a:pt x="183" y="685"/>
                  </a:cubicBezTo>
                  <a:cubicBezTo>
                    <a:pt x="184" y="685"/>
                    <a:pt x="184" y="685"/>
                    <a:pt x="185" y="685"/>
                  </a:cubicBezTo>
                  <a:cubicBezTo>
                    <a:pt x="185" y="685"/>
                    <a:pt x="185" y="685"/>
                    <a:pt x="185" y="685"/>
                  </a:cubicBezTo>
                  <a:cubicBezTo>
                    <a:pt x="185" y="685"/>
                    <a:pt x="185" y="685"/>
                    <a:pt x="185" y="685"/>
                  </a:cubicBezTo>
                  <a:cubicBezTo>
                    <a:pt x="186" y="685"/>
                    <a:pt x="186" y="685"/>
                    <a:pt x="186" y="685"/>
                  </a:cubicBezTo>
                  <a:cubicBezTo>
                    <a:pt x="187" y="685"/>
                    <a:pt x="187" y="685"/>
                    <a:pt x="187" y="685"/>
                  </a:cubicBezTo>
                  <a:cubicBezTo>
                    <a:pt x="201" y="685"/>
                    <a:pt x="201" y="685"/>
                    <a:pt x="201" y="685"/>
                  </a:cubicBezTo>
                  <a:cubicBezTo>
                    <a:pt x="229" y="685"/>
                    <a:pt x="229" y="685"/>
                    <a:pt x="229" y="685"/>
                  </a:cubicBezTo>
                  <a:cubicBezTo>
                    <a:pt x="279" y="684"/>
                    <a:pt x="334" y="685"/>
                    <a:pt x="376" y="684"/>
                  </a:cubicBezTo>
                  <a:cubicBezTo>
                    <a:pt x="412" y="683"/>
                    <a:pt x="398" y="678"/>
                    <a:pt x="362" y="677"/>
                  </a:cubicBezTo>
                  <a:cubicBezTo>
                    <a:pt x="362" y="675"/>
                    <a:pt x="362" y="675"/>
                    <a:pt x="362" y="675"/>
                  </a:cubicBezTo>
                  <a:cubicBezTo>
                    <a:pt x="398" y="676"/>
                    <a:pt x="380" y="673"/>
                    <a:pt x="385" y="671"/>
                  </a:cubicBezTo>
                  <a:cubicBezTo>
                    <a:pt x="369" y="671"/>
                    <a:pt x="353" y="671"/>
                    <a:pt x="337" y="671"/>
                  </a:cubicBezTo>
                  <a:cubicBezTo>
                    <a:pt x="361" y="671"/>
                    <a:pt x="361" y="671"/>
                    <a:pt x="361" y="671"/>
                  </a:cubicBezTo>
                  <a:cubicBezTo>
                    <a:pt x="380" y="671"/>
                    <a:pt x="380" y="671"/>
                    <a:pt x="380" y="671"/>
                  </a:cubicBezTo>
                  <a:cubicBezTo>
                    <a:pt x="389" y="671"/>
                    <a:pt x="389" y="671"/>
                    <a:pt x="389" y="671"/>
                  </a:cubicBezTo>
                  <a:cubicBezTo>
                    <a:pt x="393" y="671"/>
                    <a:pt x="393" y="671"/>
                    <a:pt x="393" y="671"/>
                  </a:cubicBezTo>
                  <a:cubicBezTo>
                    <a:pt x="396" y="671"/>
                    <a:pt x="396" y="671"/>
                    <a:pt x="396" y="671"/>
                  </a:cubicBezTo>
                  <a:cubicBezTo>
                    <a:pt x="396" y="671"/>
                    <a:pt x="396" y="671"/>
                    <a:pt x="396" y="671"/>
                  </a:cubicBezTo>
                  <a:cubicBezTo>
                    <a:pt x="397" y="671"/>
                    <a:pt x="397" y="671"/>
                    <a:pt x="397" y="671"/>
                  </a:cubicBezTo>
                  <a:cubicBezTo>
                    <a:pt x="398" y="671"/>
                    <a:pt x="399" y="671"/>
                    <a:pt x="399" y="671"/>
                  </a:cubicBezTo>
                  <a:cubicBezTo>
                    <a:pt x="403" y="670"/>
                    <a:pt x="407" y="668"/>
                    <a:pt x="409" y="666"/>
                  </a:cubicBezTo>
                  <a:cubicBezTo>
                    <a:pt x="412" y="664"/>
                    <a:pt x="414" y="661"/>
                    <a:pt x="416" y="658"/>
                  </a:cubicBezTo>
                  <a:cubicBezTo>
                    <a:pt x="418" y="653"/>
                    <a:pt x="418" y="647"/>
                    <a:pt x="417" y="642"/>
                  </a:cubicBezTo>
                  <a:cubicBezTo>
                    <a:pt x="418" y="648"/>
                    <a:pt x="417" y="655"/>
                    <a:pt x="413" y="660"/>
                  </a:cubicBezTo>
                  <a:cubicBezTo>
                    <a:pt x="412" y="662"/>
                    <a:pt x="409" y="665"/>
                    <a:pt x="407" y="666"/>
                  </a:cubicBezTo>
                  <a:cubicBezTo>
                    <a:pt x="404" y="668"/>
                    <a:pt x="400" y="669"/>
                    <a:pt x="397" y="669"/>
                  </a:cubicBezTo>
                  <a:cubicBezTo>
                    <a:pt x="369" y="669"/>
                    <a:pt x="369" y="669"/>
                    <a:pt x="369" y="669"/>
                  </a:cubicBezTo>
                  <a:cubicBezTo>
                    <a:pt x="350" y="668"/>
                    <a:pt x="330" y="668"/>
                    <a:pt x="311" y="668"/>
                  </a:cubicBezTo>
                  <a:cubicBezTo>
                    <a:pt x="195" y="667"/>
                    <a:pt x="195" y="667"/>
                    <a:pt x="195" y="667"/>
                  </a:cubicBezTo>
                  <a:cubicBezTo>
                    <a:pt x="227" y="667"/>
                    <a:pt x="264" y="667"/>
                    <a:pt x="296" y="668"/>
                  </a:cubicBezTo>
                  <a:cubicBezTo>
                    <a:pt x="319" y="668"/>
                    <a:pt x="341" y="668"/>
                    <a:pt x="362" y="668"/>
                  </a:cubicBezTo>
                  <a:cubicBezTo>
                    <a:pt x="394" y="668"/>
                    <a:pt x="394" y="668"/>
                    <a:pt x="394" y="668"/>
                  </a:cubicBezTo>
                  <a:cubicBezTo>
                    <a:pt x="396" y="668"/>
                    <a:pt x="396" y="668"/>
                    <a:pt x="396" y="668"/>
                  </a:cubicBezTo>
                  <a:cubicBezTo>
                    <a:pt x="396" y="668"/>
                    <a:pt x="396" y="668"/>
                    <a:pt x="396" y="668"/>
                  </a:cubicBezTo>
                  <a:cubicBezTo>
                    <a:pt x="397" y="668"/>
                    <a:pt x="397" y="668"/>
                    <a:pt x="397" y="668"/>
                  </a:cubicBezTo>
                  <a:cubicBezTo>
                    <a:pt x="397" y="668"/>
                    <a:pt x="398" y="668"/>
                    <a:pt x="398" y="668"/>
                  </a:cubicBezTo>
                  <a:cubicBezTo>
                    <a:pt x="400" y="668"/>
                    <a:pt x="402" y="668"/>
                    <a:pt x="403" y="667"/>
                  </a:cubicBezTo>
                  <a:cubicBezTo>
                    <a:pt x="407" y="666"/>
                    <a:pt x="409" y="663"/>
                    <a:pt x="411" y="661"/>
                  </a:cubicBezTo>
                  <a:cubicBezTo>
                    <a:pt x="416" y="656"/>
                    <a:pt x="417" y="649"/>
                    <a:pt x="416" y="642"/>
                  </a:cubicBezTo>
                  <a:cubicBezTo>
                    <a:pt x="416" y="639"/>
                    <a:pt x="415" y="637"/>
                    <a:pt x="414" y="634"/>
                  </a:cubicBezTo>
                  <a:cubicBezTo>
                    <a:pt x="412" y="631"/>
                    <a:pt x="409" y="629"/>
                    <a:pt x="406" y="627"/>
                  </a:cubicBezTo>
                  <a:cubicBezTo>
                    <a:pt x="404" y="626"/>
                    <a:pt x="401" y="625"/>
                    <a:pt x="399" y="626"/>
                  </a:cubicBezTo>
                  <a:cubicBezTo>
                    <a:pt x="397" y="626"/>
                    <a:pt x="396" y="626"/>
                    <a:pt x="396" y="627"/>
                  </a:cubicBezTo>
                  <a:cubicBezTo>
                    <a:pt x="396" y="627"/>
                    <a:pt x="397" y="628"/>
                    <a:pt x="399" y="628"/>
                  </a:cubicBezTo>
                  <a:cubicBezTo>
                    <a:pt x="401" y="629"/>
                    <a:pt x="404" y="631"/>
                    <a:pt x="407" y="634"/>
                  </a:cubicBezTo>
                  <a:cubicBezTo>
                    <a:pt x="408" y="636"/>
                    <a:pt x="410" y="639"/>
                    <a:pt x="410" y="642"/>
                  </a:cubicBezTo>
                  <a:cubicBezTo>
                    <a:pt x="411" y="645"/>
                    <a:pt x="411" y="647"/>
                    <a:pt x="411" y="647"/>
                  </a:cubicBezTo>
                  <a:cubicBezTo>
                    <a:pt x="410" y="648"/>
                    <a:pt x="409" y="647"/>
                    <a:pt x="409" y="646"/>
                  </a:cubicBezTo>
                  <a:cubicBezTo>
                    <a:pt x="409" y="650"/>
                    <a:pt x="408" y="653"/>
                    <a:pt x="406" y="655"/>
                  </a:cubicBezTo>
                  <a:cubicBezTo>
                    <a:pt x="404" y="658"/>
                    <a:pt x="401" y="660"/>
                    <a:pt x="398" y="660"/>
                  </a:cubicBezTo>
                  <a:cubicBezTo>
                    <a:pt x="398" y="660"/>
                    <a:pt x="397" y="660"/>
                    <a:pt x="396" y="660"/>
                  </a:cubicBezTo>
                  <a:cubicBezTo>
                    <a:pt x="394" y="660"/>
                    <a:pt x="394" y="660"/>
                    <a:pt x="394" y="660"/>
                  </a:cubicBezTo>
                  <a:cubicBezTo>
                    <a:pt x="388" y="660"/>
                    <a:pt x="388" y="660"/>
                    <a:pt x="388" y="660"/>
                  </a:cubicBezTo>
                  <a:cubicBezTo>
                    <a:pt x="377" y="660"/>
                    <a:pt x="377" y="660"/>
                    <a:pt x="377" y="660"/>
                  </a:cubicBezTo>
                  <a:cubicBezTo>
                    <a:pt x="332" y="660"/>
                    <a:pt x="332" y="660"/>
                    <a:pt x="332" y="660"/>
                  </a:cubicBezTo>
                  <a:cubicBezTo>
                    <a:pt x="295" y="660"/>
                    <a:pt x="259" y="659"/>
                    <a:pt x="223" y="658"/>
                  </a:cubicBezTo>
                  <a:cubicBezTo>
                    <a:pt x="259" y="659"/>
                    <a:pt x="296" y="660"/>
                    <a:pt x="332" y="660"/>
                  </a:cubicBezTo>
                  <a:cubicBezTo>
                    <a:pt x="377" y="660"/>
                    <a:pt x="377" y="660"/>
                    <a:pt x="377" y="660"/>
                  </a:cubicBezTo>
                  <a:cubicBezTo>
                    <a:pt x="388" y="660"/>
                    <a:pt x="388" y="660"/>
                    <a:pt x="388" y="660"/>
                  </a:cubicBezTo>
                  <a:cubicBezTo>
                    <a:pt x="394" y="660"/>
                    <a:pt x="394" y="660"/>
                    <a:pt x="394" y="660"/>
                  </a:cubicBezTo>
                  <a:cubicBezTo>
                    <a:pt x="395" y="660"/>
                    <a:pt x="395" y="660"/>
                    <a:pt x="395" y="660"/>
                  </a:cubicBezTo>
                  <a:cubicBezTo>
                    <a:pt x="396" y="660"/>
                    <a:pt x="396" y="660"/>
                    <a:pt x="396" y="660"/>
                  </a:cubicBezTo>
                  <a:cubicBezTo>
                    <a:pt x="397" y="660"/>
                    <a:pt x="397" y="660"/>
                    <a:pt x="397" y="660"/>
                  </a:cubicBezTo>
                  <a:cubicBezTo>
                    <a:pt x="397" y="660"/>
                    <a:pt x="398" y="660"/>
                    <a:pt x="399" y="660"/>
                  </a:cubicBezTo>
                  <a:cubicBezTo>
                    <a:pt x="402" y="659"/>
                    <a:pt x="404" y="657"/>
                    <a:pt x="406" y="654"/>
                  </a:cubicBezTo>
                  <a:cubicBezTo>
                    <a:pt x="407" y="652"/>
                    <a:pt x="408" y="649"/>
                    <a:pt x="408" y="646"/>
                  </a:cubicBezTo>
                  <a:cubicBezTo>
                    <a:pt x="408" y="645"/>
                    <a:pt x="407" y="645"/>
                    <a:pt x="407" y="646"/>
                  </a:cubicBezTo>
                  <a:cubicBezTo>
                    <a:pt x="407" y="646"/>
                    <a:pt x="407" y="648"/>
                    <a:pt x="406" y="650"/>
                  </a:cubicBezTo>
                  <a:cubicBezTo>
                    <a:pt x="405" y="651"/>
                    <a:pt x="404" y="654"/>
                    <a:pt x="402" y="656"/>
                  </a:cubicBezTo>
                  <a:cubicBezTo>
                    <a:pt x="400" y="657"/>
                    <a:pt x="399" y="658"/>
                    <a:pt x="397" y="658"/>
                  </a:cubicBezTo>
                  <a:cubicBezTo>
                    <a:pt x="397" y="658"/>
                    <a:pt x="397" y="658"/>
                    <a:pt x="396" y="658"/>
                  </a:cubicBezTo>
                  <a:cubicBezTo>
                    <a:pt x="394" y="658"/>
                    <a:pt x="394" y="658"/>
                    <a:pt x="394" y="658"/>
                  </a:cubicBezTo>
                  <a:cubicBezTo>
                    <a:pt x="390" y="658"/>
                    <a:pt x="390" y="658"/>
                    <a:pt x="390" y="658"/>
                  </a:cubicBezTo>
                  <a:cubicBezTo>
                    <a:pt x="379" y="658"/>
                    <a:pt x="366" y="658"/>
                    <a:pt x="357" y="658"/>
                  </a:cubicBezTo>
                  <a:cubicBezTo>
                    <a:pt x="306" y="657"/>
                    <a:pt x="251" y="657"/>
                    <a:pt x="201" y="656"/>
                  </a:cubicBezTo>
                  <a:cubicBezTo>
                    <a:pt x="187" y="656"/>
                    <a:pt x="187" y="656"/>
                    <a:pt x="187" y="656"/>
                  </a:cubicBezTo>
                  <a:cubicBezTo>
                    <a:pt x="185" y="656"/>
                    <a:pt x="185" y="656"/>
                    <a:pt x="185" y="656"/>
                  </a:cubicBezTo>
                  <a:cubicBezTo>
                    <a:pt x="185" y="656"/>
                    <a:pt x="185" y="656"/>
                    <a:pt x="185" y="656"/>
                  </a:cubicBezTo>
                  <a:cubicBezTo>
                    <a:pt x="184" y="656"/>
                    <a:pt x="184" y="656"/>
                    <a:pt x="183" y="655"/>
                  </a:cubicBezTo>
                  <a:cubicBezTo>
                    <a:pt x="182" y="655"/>
                    <a:pt x="181" y="654"/>
                    <a:pt x="180" y="653"/>
                  </a:cubicBezTo>
                  <a:cubicBezTo>
                    <a:pt x="179" y="652"/>
                    <a:pt x="178" y="649"/>
                    <a:pt x="178" y="646"/>
                  </a:cubicBezTo>
                  <a:cubicBezTo>
                    <a:pt x="178" y="643"/>
                    <a:pt x="179" y="640"/>
                    <a:pt x="181" y="638"/>
                  </a:cubicBezTo>
                  <a:cubicBezTo>
                    <a:pt x="181" y="638"/>
                    <a:pt x="182" y="637"/>
                    <a:pt x="183" y="637"/>
                  </a:cubicBezTo>
                  <a:cubicBezTo>
                    <a:pt x="184" y="636"/>
                    <a:pt x="184" y="636"/>
                    <a:pt x="185" y="636"/>
                  </a:cubicBezTo>
                  <a:cubicBezTo>
                    <a:pt x="185" y="636"/>
                    <a:pt x="185" y="636"/>
                    <a:pt x="185" y="636"/>
                  </a:cubicBezTo>
                  <a:cubicBezTo>
                    <a:pt x="185" y="636"/>
                    <a:pt x="185" y="636"/>
                    <a:pt x="185" y="636"/>
                  </a:cubicBezTo>
                  <a:cubicBezTo>
                    <a:pt x="186" y="636"/>
                    <a:pt x="186" y="636"/>
                    <a:pt x="186" y="636"/>
                  </a:cubicBezTo>
                  <a:cubicBezTo>
                    <a:pt x="187" y="636"/>
                    <a:pt x="187" y="636"/>
                    <a:pt x="187" y="636"/>
                  </a:cubicBezTo>
                  <a:cubicBezTo>
                    <a:pt x="201" y="636"/>
                    <a:pt x="201" y="636"/>
                    <a:pt x="201" y="636"/>
                  </a:cubicBezTo>
                  <a:cubicBezTo>
                    <a:pt x="229" y="636"/>
                    <a:pt x="229" y="636"/>
                    <a:pt x="229" y="636"/>
                  </a:cubicBezTo>
                  <a:cubicBezTo>
                    <a:pt x="279" y="635"/>
                    <a:pt x="334" y="636"/>
                    <a:pt x="376" y="635"/>
                  </a:cubicBezTo>
                  <a:cubicBezTo>
                    <a:pt x="412" y="634"/>
                    <a:pt x="398" y="630"/>
                    <a:pt x="362" y="628"/>
                  </a:cubicBezTo>
                  <a:cubicBezTo>
                    <a:pt x="362" y="627"/>
                    <a:pt x="362" y="627"/>
                    <a:pt x="362" y="627"/>
                  </a:cubicBezTo>
                  <a:cubicBezTo>
                    <a:pt x="393" y="627"/>
                    <a:pt x="385" y="625"/>
                    <a:pt x="384" y="624"/>
                  </a:cubicBezTo>
                  <a:cubicBezTo>
                    <a:pt x="391" y="624"/>
                    <a:pt x="391" y="624"/>
                    <a:pt x="391" y="624"/>
                  </a:cubicBezTo>
                  <a:cubicBezTo>
                    <a:pt x="392" y="624"/>
                    <a:pt x="392" y="624"/>
                    <a:pt x="392" y="624"/>
                  </a:cubicBezTo>
                  <a:cubicBezTo>
                    <a:pt x="393" y="624"/>
                    <a:pt x="393" y="624"/>
                    <a:pt x="393" y="624"/>
                  </a:cubicBezTo>
                  <a:cubicBezTo>
                    <a:pt x="394" y="624"/>
                    <a:pt x="394" y="624"/>
                    <a:pt x="394" y="624"/>
                  </a:cubicBezTo>
                  <a:cubicBezTo>
                    <a:pt x="395" y="624"/>
                    <a:pt x="397" y="623"/>
                    <a:pt x="398" y="623"/>
                  </a:cubicBezTo>
                  <a:cubicBezTo>
                    <a:pt x="400" y="623"/>
                    <a:pt x="403" y="622"/>
                    <a:pt x="405" y="620"/>
                  </a:cubicBezTo>
                  <a:cubicBezTo>
                    <a:pt x="410" y="617"/>
                    <a:pt x="414" y="613"/>
                    <a:pt x="415" y="608"/>
                  </a:cubicBezTo>
                  <a:cubicBezTo>
                    <a:pt x="416" y="605"/>
                    <a:pt x="417" y="603"/>
                    <a:pt x="417" y="600"/>
                  </a:cubicBezTo>
                  <a:cubicBezTo>
                    <a:pt x="417" y="594"/>
                    <a:pt x="417" y="594"/>
                    <a:pt x="417" y="594"/>
                  </a:cubicBezTo>
                  <a:cubicBezTo>
                    <a:pt x="417" y="571"/>
                    <a:pt x="417" y="571"/>
                    <a:pt x="417" y="571"/>
                  </a:cubicBezTo>
                  <a:cubicBezTo>
                    <a:pt x="417" y="550"/>
                    <a:pt x="417" y="550"/>
                    <a:pt x="417" y="550"/>
                  </a:cubicBezTo>
                  <a:cubicBezTo>
                    <a:pt x="417" y="549"/>
                    <a:pt x="417" y="549"/>
                    <a:pt x="417" y="549"/>
                  </a:cubicBezTo>
                  <a:cubicBezTo>
                    <a:pt x="420" y="548"/>
                    <a:pt x="420" y="548"/>
                    <a:pt x="420" y="548"/>
                  </a:cubicBezTo>
                  <a:cubicBezTo>
                    <a:pt x="423" y="546"/>
                    <a:pt x="427" y="544"/>
                    <a:pt x="430" y="542"/>
                  </a:cubicBezTo>
                  <a:cubicBezTo>
                    <a:pt x="427" y="544"/>
                    <a:pt x="423" y="546"/>
                    <a:pt x="420" y="548"/>
                  </a:cubicBezTo>
                  <a:cubicBezTo>
                    <a:pt x="417" y="549"/>
                    <a:pt x="417" y="549"/>
                    <a:pt x="417" y="549"/>
                  </a:cubicBezTo>
                  <a:cubicBezTo>
                    <a:pt x="417" y="549"/>
                    <a:pt x="417" y="549"/>
                    <a:pt x="417" y="550"/>
                  </a:cubicBezTo>
                  <a:cubicBezTo>
                    <a:pt x="417" y="572"/>
                    <a:pt x="417" y="572"/>
                    <a:pt x="417" y="572"/>
                  </a:cubicBezTo>
                  <a:cubicBezTo>
                    <a:pt x="417" y="595"/>
                    <a:pt x="417" y="595"/>
                    <a:pt x="417" y="595"/>
                  </a:cubicBezTo>
                  <a:cubicBezTo>
                    <a:pt x="417" y="601"/>
                    <a:pt x="417" y="601"/>
                    <a:pt x="417" y="601"/>
                  </a:cubicBezTo>
                  <a:cubicBezTo>
                    <a:pt x="417" y="603"/>
                    <a:pt x="416" y="606"/>
                    <a:pt x="415" y="609"/>
                  </a:cubicBezTo>
                  <a:cubicBezTo>
                    <a:pt x="413" y="614"/>
                    <a:pt x="409" y="618"/>
                    <a:pt x="405" y="621"/>
                  </a:cubicBezTo>
                  <a:cubicBezTo>
                    <a:pt x="402" y="622"/>
                    <a:pt x="400" y="623"/>
                    <a:pt x="397" y="623"/>
                  </a:cubicBezTo>
                  <a:cubicBezTo>
                    <a:pt x="396" y="623"/>
                    <a:pt x="394" y="624"/>
                    <a:pt x="393" y="624"/>
                  </a:cubicBezTo>
                  <a:cubicBezTo>
                    <a:pt x="390" y="624"/>
                    <a:pt x="390" y="624"/>
                    <a:pt x="390" y="624"/>
                  </a:cubicBezTo>
                  <a:cubicBezTo>
                    <a:pt x="384" y="624"/>
                    <a:pt x="384" y="624"/>
                    <a:pt x="384" y="624"/>
                  </a:cubicBezTo>
                  <a:cubicBezTo>
                    <a:pt x="384" y="623"/>
                    <a:pt x="384" y="623"/>
                    <a:pt x="385" y="623"/>
                  </a:cubicBezTo>
                  <a:cubicBezTo>
                    <a:pt x="379" y="623"/>
                    <a:pt x="374" y="623"/>
                    <a:pt x="369" y="623"/>
                  </a:cubicBezTo>
                  <a:cubicBezTo>
                    <a:pt x="390" y="623"/>
                    <a:pt x="390" y="623"/>
                    <a:pt x="390" y="623"/>
                  </a:cubicBezTo>
                  <a:cubicBezTo>
                    <a:pt x="393" y="623"/>
                    <a:pt x="393" y="623"/>
                    <a:pt x="393" y="623"/>
                  </a:cubicBezTo>
                  <a:cubicBezTo>
                    <a:pt x="394" y="623"/>
                    <a:pt x="395" y="623"/>
                    <a:pt x="397" y="622"/>
                  </a:cubicBezTo>
                  <a:cubicBezTo>
                    <a:pt x="399" y="622"/>
                    <a:pt x="402" y="621"/>
                    <a:pt x="404" y="620"/>
                  </a:cubicBezTo>
                  <a:cubicBezTo>
                    <a:pt x="409" y="617"/>
                    <a:pt x="413" y="612"/>
                    <a:pt x="414" y="607"/>
                  </a:cubicBezTo>
                  <a:cubicBezTo>
                    <a:pt x="415" y="606"/>
                    <a:pt x="415" y="605"/>
                    <a:pt x="415" y="603"/>
                  </a:cubicBezTo>
                  <a:cubicBezTo>
                    <a:pt x="416" y="603"/>
                    <a:pt x="416" y="602"/>
                    <a:pt x="416" y="601"/>
                  </a:cubicBezTo>
                  <a:cubicBezTo>
                    <a:pt x="416" y="601"/>
                    <a:pt x="416" y="600"/>
                    <a:pt x="416" y="599"/>
                  </a:cubicBezTo>
                  <a:cubicBezTo>
                    <a:pt x="416" y="593"/>
                    <a:pt x="416" y="593"/>
                    <a:pt x="416" y="593"/>
                  </a:cubicBezTo>
                  <a:cubicBezTo>
                    <a:pt x="416" y="581"/>
                    <a:pt x="416" y="581"/>
                    <a:pt x="416" y="581"/>
                  </a:cubicBezTo>
                  <a:cubicBezTo>
                    <a:pt x="416" y="557"/>
                    <a:pt x="416" y="557"/>
                    <a:pt x="416" y="557"/>
                  </a:cubicBezTo>
                  <a:cubicBezTo>
                    <a:pt x="416" y="549"/>
                    <a:pt x="416" y="549"/>
                    <a:pt x="416" y="549"/>
                  </a:cubicBezTo>
                  <a:cubicBezTo>
                    <a:pt x="416" y="548"/>
                    <a:pt x="416" y="548"/>
                    <a:pt x="416" y="548"/>
                  </a:cubicBezTo>
                  <a:cubicBezTo>
                    <a:pt x="416" y="548"/>
                    <a:pt x="416" y="548"/>
                    <a:pt x="416" y="548"/>
                  </a:cubicBezTo>
                  <a:cubicBezTo>
                    <a:pt x="417" y="548"/>
                    <a:pt x="417" y="548"/>
                    <a:pt x="417" y="548"/>
                  </a:cubicBezTo>
                  <a:cubicBezTo>
                    <a:pt x="419" y="547"/>
                    <a:pt x="421" y="546"/>
                    <a:pt x="423" y="545"/>
                  </a:cubicBezTo>
                  <a:cubicBezTo>
                    <a:pt x="430" y="541"/>
                    <a:pt x="437" y="537"/>
                    <a:pt x="444" y="533"/>
                  </a:cubicBezTo>
                  <a:cubicBezTo>
                    <a:pt x="445" y="534"/>
                    <a:pt x="445" y="534"/>
                    <a:pt x="445" y="534"/>
                  </a:cubicBezTo>
                  <a:cubicBezTo>
                    <a:pt x="476" y="514"/>
                    <a:pt x="504" y="488"/>
                    <a:pt x="526" y="458"/>
                  </a:cubicBezTo>
                  <a:cubicBezTo>
                    <a:pt x="548" y="428"/>
                    <a:pt x="564" y="394"/>
                    <a:pt x="574" y="357"/>
                  </a:cubicBezTo>
                  <a:cubicBezTo>
                    <a:pt x="583" y="321"/>
                    <a:pt x="585" y="283"/>
                    <a:pt x="579" y="245"/>
                  </a:cubicBezTo>
                  <a:cubicBezTo>
                    <a:pt x="574" y="208"/>
                    <a:pt x="561" y="171"/>
                    <a:pt x="542" y="139"/>
                  </a:cubicBezTo>
                  <a:close/>
                  <a:moveTo>
                    <a:pt x="338" y="819"/>
                  </a:moveTo>
                  <a:cubicBezTo>
                    <a:pt x="339" y="819"/>
                    <a:pt x="340" y="819"/>
                    <a:pt x="340" y="818"/>
                  </a:cubicBezTo>
                  <a:cubicBezTo>
                    <a:pt x="340" y="819"/>
                    <a:pt x="339" y="819"/>
                    <a:pt x="338" y="819"/>
                  </a:cubicBezTo>
                  <a:close/>
                  <a:moveTo>
                    <a:pt x="256" y="820"/>
                  </a:moveTo>
                  <a:cubicBezTo>
                    <a:pt x="265" y="821"/>
                    <a:pt x="274" y="822"/>
                    <a:pt x="283" y="823"/>
                  </a:cubicBezTo>
                  <a:cubicBezTo>
                    <a:pt x="292" y="823"/>
                    <a:pt x="301" y="824"/>
                    <a:pt x="310" y="824"/>
                  </a:cubicBezTo>
                  <a:cubicBezTo>
                    <a:pt x="315" y="824"/>
                    <a:pt x="319" y="823"/>
                    <a:pt x="324" y="823"/>
                  </a:cubicBezTo>
                  <a:cubicBezTo>
                    <a:pt x="328" y="822"/>
                    <a:pt x="333" y="822"/>
                    <a:pt x="336" y="820"/>
                  </a:cubicBezTo>
                  <a:cubicBezTo>
                    <a:pt x="337" y="820"/>
                    <a:pt x="337" y="820"/>
                    <a:pt x="337" y="820"/>
                  </a:cubicBezTo>
                  <a:cubicBezTo>
                    <a:pt x="337" y="820"/>
                    <a:pt x="337" y="820"/>
                    <a:pt x="338" y="819"/>
                  </a:cubicBezTo>
                  <a:cubicBezTo>
                    <a:pt x="337" y="820"/>
                    <a:pt x="337" y="820"/>
                    <a:pt x="337" y="820"/>
                  </a:cubicBezTo>
                  <a:cubicBezTo>
                    <a:pt x="336" y="820"/>
                    <a:pt x="336" y="820"/>
                    <a:pt x="336" y="820"/>
                  </a:cubicBezTo>
                  <a:cubicBezTo>
                    <a:pt x="332" y="822"/>
                    <a:pt x="328" y="822"/>
                    <a:pt x="324" y="823"/>
                  </a:cubicBezTo>
                  <a:cubicBezTo>
                    <a:pt x="319" y="823"/>
                    <a:pt x="315" y="824"/>
                    <a:pt x="310" y="824"/>
                  </a:cubicBezTo>
                  <a:cubicBezTo>
                    <a:pt x="301" y="824"/>
                    <a:pt x="292" y="824"/>
                    <a:pt x="283" y="823"/>
                  </a:cubicBezTo>
                  <a:cubicBezTo>
                    <a:pt x="274" y="822"/>
                    <a:pt x="264" y="821"/>
                    <a:pt x="256" y="820"/>
                  </a:cubicBezTo>
                  <a:cubicBezTo>
                    <a:pt x="253" y="820"/>
                    <a:pt x="251" y="820"/>
                    <a:pt x="249" y="819"/>
                  </a:cubicBezTo>
                  <a:cubicBezTo>
                    <a:pt x="249" y="819"/>
                    <a:pt x="249" y="819"/>
                    <a:pt x="248" y="819"/>
                  </a:cubicBezTo>
                  <a:cubicBezTo>
                    <a:pt x="248" y="819"/>
                    <a:pt x="248" y="819"/>
                    <a:pt x="248" y="819"/>
                  </a:cubicBezTo>
                  <a:cubicBezTo>
                    <a:pt x="249" y="819"/>
                    <a:pt x="249" y="819"/>
                    <a:pt x="249" y="819"/>
                  </a:cubicBezTo>
                  <a:cubicBezTo>
                    <a:pt x="249" y="819"/>
                    <a:pt x="249" y="819"/>
                    <a:pt x="249" y="819"/>
                  </a:cubicBezTo>
                  <a:cubicBezTo>
                    <a:pt x="249" y="819"/>
                    <a:pt x="249" y="819"/>
                    <a:pt x="249" y="819"/>
                  </a:cubicBezTo>
                  <a:cubicBezTo>
                    <a:pt x="251" y="820"/>
                    <a:pt x="254" y="820"/>
                    <a:pt x="256" y="820"/>
                  </a:cubicBezTo>
                  <a:close/>
                  <a:moveTo>
                    <a:pt x="249" y="817"/>
                  </a:moveTo>
                  <a:cubicBezTo>
                    <a:pt x="249" y="817"/>
                    <a:pt x="249" y="817"/>
                    <a:pt x="249" y="817"/>
                  </a:cubicBezTo>
                  <a:cubicBezTo>
                    <a:pt x="249" y="817"/>
                    <a:pt x="249" y="817"/>
                    <a:pt x="249" y="817"/>
                  </a:cubicBezTo>
                  <a:cubicBezTo>
                    <a:pt x="249" y="817"/>
                    <a:pt x="249" y="817"/>
                    <a:pt x="249" y="817"/>
                  </a:cubicBezTo>
                  <a:close/>
                  <a:moveTo>
                    <a:pt x="249" y="819"/>
                  </a:moveTo>
                  <a:cubicBezTo>
                    <a:pt x="249" y="819"/>
                    <a:pt x="249" y="819"/>
                    <a:pt x="249" y="819"/>
                  </a:cubicBezTo>
                  <a:cubicBezTo>
                    <a:pt x="248" y="819"/>
                    <a:pt x="248" y="819"/>
                    <a:pt x="248" y="819"/>
                  </a:cubicBezTo>
                  <a:cubicBezTo>
                    <a:pt x="248" y="819"/>
                    <a:pt x="248" y="819"/>
                    <a:pt x="248" y="819"/>
                  </a:cubicBezTo>
                  <a:cubicBezTo>
                    <a:pt x="249" y="819"/>
                    <a:pt x="249" y="819"/>
                    <a:pt x="249" y="819"/>
                  </a:cubicBezTo>
                  <a:close/>
                  <a:moveTo>
                    <a:pt x="246" y="817"/>
                  </a:moveTo>
                  <a:cubicBezTo>
                    <a:pt x="246" y="818"/>
                    <a:pt x="247" y="818"/>
                    <a:pt x="248" y="818"/>
                  </a:cubicBezTo>
                  <a:cubicBezTo>
                    <a:pt x="248" y="819"/>
                    <a:pt x="248" y="819"/>
                    <a:pt x="248" y="819"/>
                  </a:cubicBezTo>
                  <a:cubicBezTo>
                    <a:pt x="248" y="819"/>
                    <a:pt x="248" y="819"/>
                    <a:pt x="248" y="819"/>
                  </a:cubicBezTo>
                  <a:cubicBezTo>
                    <a:pt x="248" y="819"/>
                    <a:pt x="248" y="819"/>
                    <a:pt x="248" y="819"/>
                  </a:cubicBezTo>
                  <a:cubicBezTo>
                    <a:pt x="248" y="819"/>
                    <a:pt x="248" y="819"/>
                    <a:pt x="248" y="819"/>
                  </a:cubicBezTo>
                  <a:cubicBezTo>
                    <a:pt x="248" y="819"/>
                    <a:pt x="248" y="819"/>
                    <a:pt x="248" y="819"/>
                  </a:cubicBezTo>
                  <a:cubicBezTo>
                    <a:pt x="248" y="819"/>
                    <a:pt x="248" y="819"/>
                    <a:pt x="248" y="818"/>
                  </a:cubicBezTo>
                  <a:cubicBezTo>
                    <a:pt x="247" y="818"/>
                    <a:pt x="246" y="817"/>
                    <a:pt x="245" y="817"/>
                  </a:cubicBezTo>
                  <a:cubicBezTo>
                    <a:pt x="243" y="814"/>
                    <a:pt x="240" y="811"/>
                    <a:pt x="237" y="807"/>
                  </a:cubicBezTo>
                  <a:cubicBezTo>
                    <a:pt x="240" y="811"/>
                    <a:pt x="243" y="814"/>
                    <a:pt x="246" y="817"/>
                  </a:cubicBezTo>
                  <a:close/>
                  <a:moveTo>
                    <a:pt x="230" y="813"/>
                  </a:moveTo>
                  <a:cubicBezTo>
                    <a:pt x="230" y="812"/>
                    <a:pt x="230" y="812"/>
                    <a:pt x="230" y="812"/>
                  </a:cubicBezTo>
                  <a:cubicBezTo>
                    <a:pt x="228" y="811"/>
                    <a:pt x="228" y="811"/>
                    <a:pt x="228" y="811"/>
                  </a:cubicBezTo>
                  <a:cubicBezTo>
                    <a:pt x="228" y="810"/>
                    <a:pt x="228" y="810"/>
                    <a:pt x="228" y="810"/>
                  </a:cubicBezTo>
                  <a:cubicBezTo>
                    <a:pt x="227" y="809"/>
                    <a:pt x="227" y="809"/>
                    <a:pt x="227" y="809"/>
                  </a:cubicBezTo>
                  <a:cubicBezTo>
                    <a:pt x="227" y="808"/>
                    <a:pt x="227" y="808"/>
                    <a:pt x="227" y="808"/>
                  </a:cubicBezTo>
                  <a:cubicBezTo>
                    <a:pt x="223" y="800"/>
                    <a:pt x="223" y="800"/>
                    <a:pt x="223" y="800"/>
                  </a:cubicBezTo>
                  <a:cubicBezTo>
                    <a:pt x="215" y="784"/>
                    <a:pt x="215" y="784"/>
                    <a:pt x="215" y="784"/>
                  </a:cubicBezTo>
                  <a:cubicBezTo>
                    <a:pt x="220" y="793"/>
                    <a:pt x="224" y="804"/>
                    <a:pt x="230" y="813"/>
                  </a:cubicBezTo>
                  <a:close/>
                  <a:moveTo>
                    <a:pt x="190" y="672"/>
                  </a:moveTo>
                  <a:cubicBezTo>
                    <a:pt x="187" y="672"/>
                    <a:pt x="187" y="672"/>
                    <a:pt x="187" y="672"/>
                  </a:cubicBezTo>
                  <a:cubicBezTo>
                    <a:pt x="185" y="672"/>
                    <a:pt x="185" y="672"/>
                    <a:pt x="185" y="672"/>
                  </a:cubicBezTo>
                  <a:cubicBezTo>
                    <a:pt x="185" y="672"/>
                    <a:pt x="184" y="672"/>
                    <a:pt x="183" y="672"/>
                  </a:cubicBezTo>
                  <a:cubicBezTo>
                    <a:pt x="180" y="672"/>
                    <a:pt x="177" y="673"/>
                    <a:pt x="175" y="675"/>
                  </a:cubicBezTo>
                  <a:cubicBezTo>
                    <a:pt x="172" y="677"/>
                    <a:pt x="170" y="679"/>
                    <a:pt x="169" y="681"/>
                  </a:cubicBezTo>
                  <a:cubicBezTo>
                    <a:pt x="166" y="686"/>
                    <a:pt x="165" y="691"/>
                    <a:pt x="165" y="696"/>
                  </a:cubicBezTo>
                  <a:cubicBezTo>
                    <a:pt x="165" y="702"/>
                    <a:pt x="167" y="707"/>
                    <a:pt x="171" y="711"/>
                  </a:cubicBezTo>
                  <a:cubicBezTo>
                    <a:pt x="173" y="713"/>
                    <a:pt x="175" y="715"/>
                    <a:pt x="178" y="716"/>
                  </a:cubicBezTo>
                  <a:cubicBezTo>
                    <a:pt x="179" y="716"/>
                    <a:pt x="181" y="717"/>
                    <a:pt x="182" y="717"/>
                  </a:cubicBezTo>
                  <a:cubicBezTo>
                    <a:pt x="183" y="717"/>
                    <a:pt x="184" y="717"/>
                    <a:pt x="184" y="717"/>
                  </a:cubicBezTo>
                  <a:cubicBezTo>
                    <a:pt x="185" y="717"/>
                    <a:pt x="185" y="717"/>
                    <a:pt x="185" y="717"/>
                  </a:cubicBezTo>
                  <a:cubicBezTo>
                    <a:pt x="186" y="717"/>
                    <a:pt x="186" y="717"/>
                    <a:pt x="186" y="717"/>
                  </a:cubicBezTo>
                  <a:cubicBezTo>
                    <a:pt x="199" y="717"/>
                    <a:pt x="199" y="717"/>
                    <a:pt x="199" y="717"/>
                  </a:cubicBezTo>
                  <a:cubicBezTo>
                    <a:pt x="224" y="718"/>
                    <a:pt x="224" y="718"/>
                    <a:pt x="224" y="718"/>
                  </a:cubicBezTo>
                  <a:cubicBezTo>
                    <a:pt x="257" y="718"/>
                    <a:pt x="290" y="718"/>
                    <a:pt x="325" y="718"/>
                  </a:cubicBezTo>
                  <a:cubicBezTo>
                    <a:pt x="325" y="719"/>
                    <a:pt x="325" y="719"/>
                    <a:pt x="325" y="719"/>
                  </a:cubicBezTo>
                  <a:cubicBezTo>
                    <a:pt x="323" y="719"/>
                    <a:pt x="322" y="719"/>
                    <a:pt x="321" y="719"/>
                  </a:cubicBezTo>
                  <a:cubicBezTo>
                    <a:pt x="300" y="719"/>
                    <a:pt x="300" y="719"/>
                    <a:pt x="300" y="719"/>
                  </a:cubicBezTo>
                  <a:cubicBezTo>
                    <a:pt x="297" y="719"/>
                    <a:pt x="297" y="719"/>
                    <a:pt x="297" y="719"/>
                  </a:cubicBezTo>
                  <a:cubicBezTo>
                    <a:pt x="272" y="719"/>
                    <a:pt x="247" y="718"/>
                    <a:pt x="223" y="718"/>
                  </a:cubicBezTo>
                  <a:cubicBezTo>
                    <a:pt x="198" y="718"/>
                    <a:pt x="198" y="718"/>
                    <a:pt x="198" y="718"/>
                  </a:cubicBezTo>
                  <a:cubicBezTo>
                    <a:pt x="186" y="718"/>
                    <a:pt x="186" y="718"/>
                    <a:pt x="186" y="718"/>
                  </a:cubicBezTo>
                  <a:cubicBezTo>
                    <a:pt x="185" y="718"/>
                    <a:pt x="185" y="718"/>
                    <a:pt x="185" y="718"/>
                  </a:cubicBezTo>
                  <a:cubicBezTo>
                    <a:pt x="184" y="718"/>
                    <a:pt x="184" y="718"/>
                    <a:pt x="184" y="718"/>
                  </a:cubicBezTo>
                  <a:cubicBezTo>
                    <a:pt x="183" y="718"/>
                    <a:pt x="182" y="718"/>
                    <a:pt x="181" y="718"/>
                  </a:cubicBezTo>
                  <a:cubicBezTo>
                    <a:pt x="180" y="718"/>
                    <a:pt x="178" y="717"/>
                    <a:pt x="177" y="716"/>
                  </a:cubicBezTo>
                  <a:cubicBezTo>
                    <a:pt x="174" y="715"/>
                    <a:pt x="172" y="713"/>
                    <a:pt x="170" y="711"/>
                  </a:cubicBezTo>
                  <a:cubicBezTo>
                    <a:pt x="166" y="707"/>
                    <a:pt x="164" y="702"/>
                    <a:pt x="164" y="696"/>
                  </a:cubicBezTo>
                  <a:cubicBezTo>
                    <a:pt x="164" y="691"/>
                    <a:pt x="165" y="685"/>
                    <a:pt x="168" y="680"/>
                  </a:cubicBezTo>
                  <a:cubicBezTo>
                    <a:pt x="170" y="678"/>
                    <a:pt x="172" y="676"/>
                    <a:pt x="174" y="674"/>
                  </a:cubicBezTo>
                  <a:cubicBezTo>
                    <a:pt x="177" y="673"/>
                    <a:pt x="180" y="671"/>
                    <a:pt x="183" y="671"/>
                  </a:cubicBezTo>
                  <a:cubicBezTo>
                    <a:pt x="183" y="671"/>
                    <a:pt x="184" y="671"/>
                    <a:pt x="185" y="671"/>
                  </a:cubicBezTo>
                  <a:cubicBezTo>
                    <a:pt x="187" y="671"/>
                    <a:pt x="187" y="671"/>
                    <a:pt x="187" y="671"/>
                  </a:cubicBezTo>
                  <a:cubicBezTo>
                    <a:pt x="190" y="671"/>
                    <a:pt x="190" y="671"/>
                    <a:pt x="190" y="671"/>
                  </a:cubicBezTo>
                  <a:cubicBezTo>
                    <a:pt x="196" y="671"/>
                    <a:pt x="196" y="671"/>
                    <a:pt x="196" y="671"/>
                  </a:cubicBezTo>
                  <a:cubicBezTo>
                    <a:pt x="196" y="671"/>
                    <a:pt x="194" y="671"/>
                    <a:pt x="197" y="671"/>
                  </a:cubicBezTo>
                  <a:lnTo>
                    <a:pt x="190" y="672"/>
                  </a:lnTo>
                  <a:close/>
                  <a:moveTo>
                    <a:pt x="136" y="380"/>
                  </a:moveTo>
                  <a:cubicBezTo>
                    <a:pt x="135" y="376"/>
                    <a:pt x="135" y="371"/>
                    <a:pt x="136" y="368"/>
                  </a:cubicBezTo>
                  <a:cubicBezTo>
                    <a:pt x="137" y="364"/>
                    <a:pt x="139" y="361"/>
                    <a:pt x="143" y="359"/>
                  </a:cubicBezTo>
                  <a:cubicBezTo>
                    <a:pt x="146" y="356"/>
                    <a:pt x="150" y="355"/>
                    <a:pt x="154" y="354"/>
                  </a:cubicBezTo>
                  <a:cubicBezTo>
                    <a:pt x="158" y="354"/>
                    <a:pt x="162" y="355"/>
                    <a:pt x="166" y="357"/>
                  </a:cubicBezTo>
                  <a:cubicBezTo>
                    <a:pt x="170" y="359"/>
                    <a:pt x="174" y="362"/>
                    <a:pt x="177" y="366"/>
                  </a:cubicBezTo>
                  <a:cubicBezTo>
                    <a:pt x="180" y="369"/>
                    <a:pt x="183" y="373"/>
                    <a:pt x="185" y="377"/>
                  </a:cubicBezTo>
                  <a:cubicBezTo>
                    <a:pt x="188" y="384"/>
                    <a:pt x="188" y="384"/>
                    <a:pt x="188" y="384"/>
                  </a:cubicBezTo>
                  <a:cubicBezTo>
                    <a:pt x="194" y="396"/>
                    <a:pt x="194" y="396"/>
                    <a:pt x="194" y="396"/>
                  </a:cubicBezTo>
                  <a:cubicBezTo>
                    <a:pt x="196" y="395"/>
                    <a:pt x="198" y="394"/>
                    <a:pt x="200" y="393"/>
                  </a:cubicBezTo>
                  <a:cubicBezTo>
                    <a:pt x="201" y="393"/>
                    <a:pt x="201" y="392"/>
                    <a:pt x="202" y="392"/>
                  </a:cubicBezTo>
                  <a:cubicBezTo>
                    <a:pt x="203" y="391"/>
                    <a:pt x="204" y="391"/>
                    <a:pt x="205" y="390"/>
                  </a:cubicBezTo>
                  <a:cubicBezTo>
                    <a:pt x="207" y="389"/>
                    <a:pt x="207" y="389"/>
                    <a:pt x="207" y="389"/>
                  </a:cubicBezTo>
                  <a:cubicBezTo>
                    <a:pt x="209" y="388"/>
                    <a:pt x="209" y="388"/>
                    <a:pt x="209" y="388"/>
                  </a:cubicBezTo>
                  <a:cubicBezTo>
                    <a:pt x="210" y="387"/>
                    <a:pt x="211" y="386"/>
                    <a:pt x="213" y="386"/>
                  </a:cubicBezTo>
                  <a:cubicBezTo>
                    <a:pt x="217" y="383"/>
                    <a:pt x="221" y="380"/>
                    <a:pt x="225" y="376"/>
                  </a:cubicBezTo>
                  <a:cubicBezTo>
                    <a:pt x="229" y="373"/>
                    <a:pt x="233" y="369"/>
                    <a:pt x="237" y="366"/>
                  </a:cubicBezTo>
                  <a:cubicBezTo>
                    <a:pt x="239" y="364"/>
                    <a:pt x="240" y="362"/>
                    <a:pt x="242" y="360"/>
                  </a:cubicBezTo>
                  <a:cubicBezTo>
                    <a:pt x="244" y="358"/>
                    <a:pt x="244" y="358"/>
                    <a:pt x="244" y="358"/>
                  </a:cubicBezTo>
                  <a:cubicBezTo>
                    <a:pt x="246" y="356"/>
                    <a:pt x="246" y="356"/>
                    <a:pt x="246" y="356"/>
                  </a:cubicBezTo>
                  <a:cubicBezTo>
                    <a:pt x="247" y="354"/>
                    <a:pt x="249" y="353"/>
                    <a:pt x="250" y="351"/>
                  </a:cubicBezTo>
                  <a:cubicBezTo>
                    <a:pt x="249" y="349"/>
                    <a:pt x="247" y="348"/>
                    <a:pt x="246" y="346"/>
                  </a:cubicBezTo>
                  <a:cubicBezTo>
                    <a:pt x="245" y="345"/>
                    <a:pt x="245" y="345"/>
                    <a:pt x="245" y="345"/>
                  </a:cubicBezTo>
                  <a:cubicBezTo>
                    <a:pt x="245" y="344"/>
                    <a:pt x="245" y="344"/>
                    <a:pt x="245" y="344"/>
                  </a:cubicBezTo>
                  <a:cubicBezTo>
                    <a:pt x="245" y="343"/>
                    <a:pt x="244" y="343"/>
                    <a:pt x="244" y="342"/>
                  </a:cubicBezTo>
                  <a:cubicBezTo>
                    <a:pt x="243" y="340"/>
                    <a:pt x="242" y="338"/>
                    <a:pt x="242" y="336"/>
                  </a:cubicBezTo>
                  <a:cubicBezTo>
                    <a:pt x="242" y="335"/>
                    <a:pt x="241" y="334"/>
                    <a:pt x="241" y="333"/>
                  </a:cubicBezTo>
                  <a:cubicBezTo>
                    <a:pt x="241" y="332"/>
                    <a:pt x="241" y="332"/>
                    <a:pt x="241" y="331"/>
                  </a:cubicBezTo>
                  <a:cubicBezTo>
                    <a:pt x="241" y="331"/>
                    <a:pt x="241" y="330"/>
                    <a:pt x="241" y="330"/>
                  </a:cubicBezTo>
                  <a:cubicBezTo>
                    <a:pt x="241" y="328"/>
                    <a:pt x="241" y="325"/>
                    <a:pt x="241" y="323"/>
                  </a:cubicBezTo>
                  <a:cubicBezTo>
                    <a:pt x="242" y="314"/>
                    <a:pt x="246" y="306"/>
                    <a:pt x="251" y="298"/>
                  </a:cubicBezTo>
                  <a:cubicBezTo>
                    <a:pt x="253" y="295"/>
                    <a:pt x="256" y="291"/>
                    <a:pt x="260" y="289"/>
                  </a:cubicBezTo>
                  <a:cubicBezTo>
                    <a:pt x="263" y="287"/>
                    <a:pt x="267" y="286"/>
                    <a:pt x="271" y="286"/>
                  </a:cubicBezTo>
                  <a:cubicBezTo>
                    <a:pt x="274" y="287"/>
                    <a:pt x="278" y="288"/>
                    <a:pt x="281" y="291"/>
                  </a:cubicBezTo>
                  <a:cubicBezTo>
                    <a:pt x="285" y="293"/>
                    <a:pt x="287" y="297"/>
                    <a:pt x="288" y="300"/>
                  </a:cubicBezTo>
                  <a:cubicBezTo>
                    <a:pt x="291" y="307"/>
                    <a:pt x="288" y="316"/>
                    <a:pt x="284" y="324"/>
                  </a:cubicBezTo>
                  <a:cubicBezTo>
                    <a:pt x="282" y="328"/>
                    <a:pt x="279" y="332"/>
                    <a:pt x="276" y="335"/>
                  </a:cubicBezTo>
                  <a:cubicBezTo>
                    <a:pt x="275" y="337"/>
                    <a:pt x="275" y="337"/>
                    <a:pt x="275" y="337"/>
                  </a:cubicBezTo>
                  <a:cubicBezTo>
                    <a:pt x="273" y="339"/>
                    <a:pt x="273" y="339"/>
                    <a:pt x="273" y="339"/>
                  </a:cubicBezTo>
                  <a:cubicBezTo>
                    <a:pt x="269" y="344"/>
                    <a:pt x="269" y="344"/>
                    <a:pt x="269" y="344"/>
                  </a:cubicBezTo>
                  <a:cubicBezTo>
                    <a:pt x="268" y="346"/>
                    <a:pt x="267" y="347"/>
                    <a:pt x="267" y="349"/>
                  </a:cubicBezTo>
                  <a:cubicBezTo>
                    <a:pt x="267" y="349"/>
                    <a:pt x="267" y="350"/>
                    <a:pt x="267" y="350"/>
                  </a:cubicBezTo>
                  <a:cubicBezTo>
                    <a:pt x="267" y="351"/>
                    <a:pt x="267" y="351"/>
                    <a:pt x="267" y="351"/>
                  </a:cubicBezTo>
                  <a:cubicBezTo>
                    <a:pt x="267" y="351"/>
                    <a:pt x="267" y="351"/>
                    <a:pt x="268" y="351"/>
                  </a:cubicBezTo>
                  <a:cubicBezTo>
                    <a:pt x="268" y="352"/>
                    <a:pt x="268" y="352"/>
                    <a:pt x="268" y="352"/>
                  </a:cubicBezTo>
                  <a:cubicBezTo>
                    <a:pt x="268" y="352"/>
                    <a:pt x="269" y="353"/>
                    <a:pt x="270" y="353"/>
                  </a:cubicBezTo>
                  <a:cubicBezTo>
                    <a:pt x="270" y="354"/>
                    <a:pt x="271" y="354"/>
                    <a:pt x="272" y="354"/>
                  </a:cubicBezTo>
                  <a:cubicBezTo>
                    <a:pt x="274" y="355"/>
                    <a:pt x="276" y="356"/>
                    <a:pt x="277" y="356"/>
                  </a:cubicBezTo>
                  <a:cubicBezTo>
                    <a:pt x="278" y="356"/>
                    <a:pt x="279" y="357"/>
                    <a:pt x="280" y="357"/>
                  </a:cubicBezTo>
                  <a:cubicBezTo>
                    <a:pt x="283" y="357"/>
                    <a:pt x="283" y="357"/>
                    <a:pt x="283" y="357"/>
                  </a:cubicBezTo>
                  <a:cubicBezTo>
                    <a:pt x="285" y="358"/>
                    <a:pt x="286" y="358"/>
                    <a:pt x="287" y="358"/>
                  </a:cubicBezTo>
                  <a:cubicBezTo>
                    <a:pt x="292" y="359"/>
                    <a:pt x="297" y="359"/>
                    <a:pt x="303" y="359"/>
                  </a:cubicBezTo>
                  <a:cubicBezTo>
                    <a:pt x="308" y="359"/>
                    <a:pt x="313" y="359"/>
                    <a:pt x="318" y="358"/>
                  </a:cubicBezTo>
                  <a:cubicBezTo>
                    <a:pt x="321" y="357"/>
                    <a:pt x="323" y="356"/>
                    <a:pt x="326" y="355"/>
                  </a:cubicBezTo>
                  <a:cubicBezTo>
                    <a:pt x="327" y="355"/>
                    <a:pt x="327" y="355"/>
                    <a:pt x="327" y="355"/>
                  </a:cubicBezTo>
                  <a:cubicBezTo>
                    <a:pt x="328" y="355"/>
                    <a:pt x="328" y="355"/>
                    <a:pt x="328" y="355"/>
                  </a:cubicBezTo>
                  <a:cubicBezTo>
                    <a:pt x="331" y="353"/>
                    <a:pt x="331" y="353"/>
                    <a:pt x="331" y="353"/>
                  </a:cubicBezTo>
                  <a:cubicBezTo>
                    <a:pt x="333" y="353"/>
                    <a:pt x="335" y="352"/>
                    <a:pt x="337" y="351"/>
                  </a:cubicBezTo>
                  <a:cubicBezTo>
                    <a:pt x="336" y="348"/>
                    <a:pt x="336" y="345"/>
                    <a:pt x="335" y="342"/>
                  </a:cubicBezTo>
                  <a:cubicBezTo>
                    <a:pt x="335" y="340"/>
                    <a:pt x="335" y="340"/>
                    <a:pt x="335" y="340"/>
                  </a:cubicBezTo>
                  <a:cubicBezTo>
                    <a:pt x="335" y="339"/>
                    <a:pt x="335" y="339"/>
                    <a:pt x="335" y="339"/>
                  </a:cubicBezTo>
                  <a:cubicBezTo>
                    <a:pt x="334" y="337"/>
                    <a:pt x="334" y="337"/>
                    <a:pt x="334" y="337"/>
                  </a:cubicBezTo>
                  <a:cubicBezTo>
                    <a:pt x="334" y="333"/>
                    <a:pt x="334" y="330"/>
                    <a:pt x="334" y="327"/>
                  </a:cubicBezTo>
                  <a:cubicBezTo>
                    <a:pt x="334" y="320"/>
                    <a:pt x="336" y="314"/>
                    <a:pt x="339" y="309"/>
                  </a:cubicBezTo>
                  <a:cubicBezTo>
                    <a:pt x="340" y="307"/>
                    <a:pt x="342" y="304"/>
                    <a:pt x="345" y="302"/>
                  </a:cubicBezTo>
                  <a:cubicBezTo>
                    <a:pt x="346" y="301"/>
                    <a:pt x="347" y="300"/>
                    <a:pt x="348" y="299"/>
                  </a:cubicBezTo>
                  <a:cubicBezTo>
                    <a:pt x="349" y="298"/>
                    <a:pt x="350" y="297"/>
                    <a:pt x="352" y="297"/>
                  </a:cubicBezTo>
                  <a:cubicBezTo>
                    <a:pt x="357" y="294"/>
                    <a:pt x="363" y="294"/>
                    <a:pt x="367" y="296"/>
                  </a:cubicBezTo>
                  <a:cubicBezTo>
                    <a:pt x="369" y="296"/>
                    <a:pt x="370" y="297"/>
                    <a:pt x="371" y="297"/>
                  </a:cubicBezTo>
                  <a:cubicBezTo>
                    <a:pt x="371" y="298"/>
                    <a:pt x="372" y="298"/>
                    <a:pt x="372" y="299"/>
                  </a:cubicBezTo>
                  <a:cubicBezTo>
                    <a:pt x="373" y="299"/>
                    <a:pt x="373" y="300"/>
                    <a:pt x="374" y="300"/>
                  </a:cubicBezTo>
                  <a:cubicBezTo>
                    <a:pt x="375" y="303"/>
                    <a:pt x="377" y="305"/>
                    <a:pt x="378" y="308"/>
                  </a:cubicBezTo>
                  <a:cubicBezTo>
                    <a:pt x="380" y="313"/>
                    <a:pt x="380" y="319"/>
                    <a:pt x="378" y="325"/>
                  </a:cubicBezTo>
                  <a:cubicBezTo>
                    <a:pt x="376" y="330"/>
                    <a:pt x="372" y="336"/>
                    <a:pt x="367" y="340"/>
                  </a:cubicBezTo>
                  <a:cubicBezTo>
                    <a:pt x="365" y="343"/>
                    <a:pt x="363" y="345"/>
                    <a:pt x="360" y="347"/>
                  </a:cubicBezTo>
                  <a:cubicBezTo>
                    <a:pt x="359" y="347"/>
                    <a:pt x="359" y="348"/>
                    <a:pt x="358" y="348"/>
                  </a:cubicBezTo>
                  <a:cubicBezTo>
                    <a:pt x="357" y="349"/>
                    <a:pt x="357" y="349"/>
                    <a:pt x="357" y="349"/>
                  </a:cubicBezTo>
                  <a:cubicBezTo>
                    <a:pt x="356" y="350"/>
                    <a:pt x="356" y="350"/>
                    <a:pt x="356" y="350"/>
                  </a:cubicBezTo>
                  <a:cubicBezTo>
                    <a:pt x="353" y="352"/>
                    <a:pt x="351" y="353"/>
                    <a:pt x="348" y="355"/>
                  </a:cubicBezTo>
                  <a:cubicBezTo>
                    <a:pt x="349" y="357"/>
                    <a:pt x="349" y="359"/>
                    <a:pt x="350" y="361"/>
                  </a:cubicBezTo>
                  <a:cubicBezTo>
                    <a:pt x="350" y="362"/>
                    <a:pt x="351" y="363"/>
                    <a:pt x="351" y="364"/>
                  </a:cubicBezTo>
                  <a:cubicBezTo>
                    <a:pt x="352" y="366"/>
                    <a:pt x="352" y="366"/>
                    <a:pt x="352" y="366"/>
                  </a:cubicBezTo>
                  <a:cubicBezTo>
                    <a:pt x="353" y="369"/>
                    <a:pt x="354" y="371"/>
                    <a:pt x="356" y="373"/>
                  </a:cubicBezTo>
                  <a:cubicBezTo>
                    <a:pt x="358" y="378"/>
                    <a:pt x="361" y="382"/>
                    <a:pt x="364" y="387"/>
                  </a:cubicBezTo>
                  <a:cubicBezTo>
                    <a:pt x="367" y="391"/>
                    <a:pt x="371" y="395"/>
                    <a:pt x="375" y="398"/>
                  </a:cubicBezTo>
                  <a:cubicBezTo>
                    <a:pt x="376" y="399"/>
                    <a:pt x="377" y="400"/>
                    <a:pt x="378" y="400"/>
                  </a:cubicBezTo>
                  <a:cubicBezTo>
                    <a:pt x="379" y="401"/>
                    <a:pt x="379" y="401"/>
                    <a:pt x="380" y="402"/>
                  </a:cubicBezTo>
                  <a:cubicBezTo>
                    <a:pt x="381" y="402"/>
                    <a:pt x="381" y="402"/>
                    <a:pt x="381" y="402"/>
                  </a:cubicBezTo>
                  <a:cubicBezTo>
                    <a:pt x="381" y="402"/>
                    <a:pt x="381" y="402"/>
                    <a:pt x="381" y="402"/>
                  </a:cubicBezTo>
                  <a:cubicBezTo>
                    <a:pt x="383" y="403"/>
                    <a:pt x="383" y="403"/>
                    <a:pt x="383" y="403"/>
                  </a:cubicBezTo>
                  <a:cubicBezTo>
                    <a:pt x="384" y="404"/>
                    <a:pt x="386" y="405"/>
                    <a:pt x="388" y="406"/>
                  </a:cubicBezTo>
                  <a:cubicBezTo>
                    <a:pt x="391" y="407"/>
                    <a:pt x="391" y="407"/>
                    <a:pt x="391" y="407"/>
                  </a:cubicBezTo>
                  <a:cubicBezTo>
                    <a:pt x="392" y="408"/>
                    <a:pt x="392" y="408"/>
                    <a:pt x="392" y="408"/>
                  </a:cubicBezTo>
                  <a:cubicBezTo>
                    <a:pt x="393" y="408"/>
                    <a:pt x="393" y="408"/>
                    <a:pt x="394" y="408"/>
                  </a:cubicBezTo>
                  <a:cubicBezTo>
                    <a:pt x="401" y="393"/>
                    <a:pt x="401" y="393"/>
                    <a:pt x="401" y="393"/>
                  </a:cubicBezTo>
                  <a:cubicBezTo>
                    <a:pt x="406" y="383"/>
                    <a:pt x="406" y="383"/>
                    <a:pt x="406" y="383"/>
                  </a:cubicBezTo>
                  <a:cubicBezTo>
                    <a:pt x="408" y="379"/>
                    <a:pt x="408" y="379"/>
                    <a:pt x="408" y="379"/>
                  </a:cubicBezTo>
                  <a:cubicBezTo>
                    <a:pt x="409" y="378"/>
                    <a:pt x="409" y="378"/>
                    <a:pt x="409" y="378"/>
                  </a:cubicBezTo>
                  <a:cubicBezTo>
                    <a:pt x="409" y="377"/>
                    <a:pt x="409" y="377"/>
                    <a:pt x="409" y="377"/>
                  </a:cubicBezTo>
                  <a:cubicBezTo>
                    <a:pt x="410" y="376"/>
                    <a:pt x="410" y="375"/>
                    <a:pt x="411" y="375"/>
                  </a:cubicBezTo>
                  <a:cubicBezTo>
                    <a:pt x="413" y="372"/>
                    <a:pt x="415" y="370"/>
                    <a:pt x="417" y="367"/>
                  </a:cubicBezTo>
                  <a:cubicBezTo>
                    <a:pt x="420" y="365"/>
                    <a:pt x="422" y="363"/>
                    <a:pt x="425" y="362"/>
                  </a:cubicBezTo>
                  <a:cubicBezTo>
                    <a:pt x="426" y="361"/>
                    <a:pt x="427" y="361"/>
                    <a:pt x="429" y="361"/>
                  </a:cubicBezTo>
                  <a:cubicBezTo>
                    <a:pt x="430" y="361"/>
                    <a:pt x="431" y="361"/>
                    <a:pt x="432" y="361"/>
                  </a:cubicBezTo>
                  <a:cubicBezTo>
                    <a:pt x="437" y="362"/>
                    <a:pt x="441" y="366"/>
                    <a:pt x="444" y="372"/>
                  </a:cubicBezTo>
                  <a:cubicBezTo>
                    <a:pt x="446" y="377"/>
                    <a:pt x="447" y="384"/>
                    <a:pt x="446" y="390"/>
                  </a:cubicBezTo>
                  <a:cubicBezTo>
                    <a:pt x="445" y="393"/>
                    <a:pt x="445" y="396"/>
                    <a:pt x="443" y="399"/>
                  </a:cubicBezTo>
                  <a:cubicBezTo>
                    <a:pt x="442" y="402"/>
                    <a:pt x="440" y="405"/>
                    <a:pt x="438" y="407"/>
                  </a:cubicBezTo>
                  <a:cubicBezTo>
                    <a:pt x="434" y="411"/>
                    <a:pt x="429" y="415"/>
                    <a:pt x="423" y="417"/>
                  </a:cubicBezTo>
                  <a:cubicBezTo>
                    <a:pt x="420" y="418"/>
                    <a:pt x="416" y="418"/>
                    <a:pt x="413" y="418"/>
                  </a:cubicBezTo>
                  <a:cubicBezTo>
                    <a:pt x="411" y="418"/>
                    <a:pt x="410" y="419"/>
                    <a:pt x="408" y="419"/>
                  </a:cubicBezTo>
                  <a:cubicBezTo>
                    <a:pt x="407" y="418"/>
                    <a:pt x="407" y="418"/>
                    <a:pt x="407" y="418"/>
                  </a:cubicBezTo>
                  <a:cubicBezTo>
                    <a:pt x="407" y="418"/>
                    <a:pt x="406" y="418"/>
                    <a:pt x="406" y="418"/>
                  </a:cubicBezTo>
                  <a:cubicBezTo>
                    <a:pt x="405" y="418"/>
                    <a:pt x="404" y="418"/>
                    <a:pt x="404" y="418"/>
                  </a:cubicBezTo>
                  <a:cubicBezTo>
                    <a:pt x="399" y="418"/>
                    <a:pt x="399" y="418"/>
                    <a:pt x="399" y="418"/>
                  </a:cubicBezTo>
                  <a:cubicBezTo>
                    <a:pt x="398" y="419"/>
                    <a:pt x="397" y="421"/>
                    <a:pt x="397" y="423"/>
                  </a:cubicBezTo>
                  <a:cubicBezTo>
                    <a:pt x="395" y="427"/>
                    <a:pt x="395" y="427"/>
                    <a:pt x="395" y="427"/>
                  </a:cubicBezTo>
                  <a:cubicBezTo>
                    <a:pt x="392" y="432"/>
                    <a:pt x="392" y="432"/>
                    <a:pt x="392" y="432"/>
                  </a:cubicBezTo>
                  <a:cubicBezTo>
                    <a:pt x="387" y="443"/>
                    <a:pt x="387" y="443"/>
                    <a:pt x="387" y="443"/>
                  </a:cubicBezTo>
                  <a:cubicBezTo>
                    <a:pt x="384" y="451"/>
                    <a:pt x="381" y="458"/>
                    <a:pt x="378" y="465"/>
                  </a:cubicBezTo>
                  <a:cubicBezTo>
                    <a:pt x="372" y="480"/>
                    <a:pt x="367" y="495"/>
                    <a:pt x="361" y="510"/>
                  </a:cubicBezTo>
                  <a:cubicBezTo>
                    <a:pt x="351" y="539"/>
                    <a:pt x="341" y="570"/>
                    <a:pt x="332" y="600"/>
                  </a:cubicBezTo>
                  <a:cubicBezTo>
                    <a:pt x="327" y="617"/>
                    <a:pt x="327" y="617"/>
                    <a:pt x="327" y="617"/>
                  </a:cubicBezTo>
                  <a:cubicBezTo>
                    <a:pt x="326" y="622"/>
                    <a:pt x="326" y="622"/>
                    <a:pt x="326" y="622"/>
                  </a:cubicBezTo>
                  <a:cubicBezTo>
                    <a:pt x="325" y="622"/>
                    <a:pt x="325" y="622"/>
                    <a:pt x="325" y="622"/>
                  </a:cubicBezTo>
                  <a:cubicBezTo>
                    <a:pt x="330" y="603"/>
                    <a:pt x="330" y="603"/>
                    <a:pt x="330" y="603"/>
                  </a:cubicBezTo>
                  <a:cubicBezTo>
                    <a:pt x="334" y="592"/>
                    <a:pt x="334" y="592"/>
                    <a:pt x="334" y="592"/>
                  </a:cubicBezTo>
                  <a:cubicBezTo>
                    <a:pt x="342" y="563"/>
                    <a:pt x="352" y="534"/>
                    <a:pt x="362" y="506"/>
                  </a:cubicBezTo>
                  <a:cubicBezTo>
                    <a:pt x="367" y="491"/>
                    <a:pt x="373" y="477"/>
                    <a:pt x="378" y="463"/>
                  </a:cubicBezTo>
                  <a:cubicBezTo>
                    <a:pt x="381" y="456"/>
                    <a:pt x="384" y="449"/>
                    <a:pt x="387" y="442"/>
                  </a:cubicBezTo>
                  <a:cubicBezTo>
                    <a:pt x="392" y="432"/>
                    <a:pt x="392" y="432"/>
                    <a:pt x="392" y="432"/>
                  </a:cubicBezTo>
                  <a:cubicBezTo>
                    <a:pt x="394" y="426"/>
                    <a:pt x="394" y="426"/>
                    <a:pt x="394" y="426"/>
                  </a:cubicBezTo>
                  <a:cubicBezTo>
                    <a:pt x="398" y="417"/>
                    <a:pt x="398" y="417"/>
                    <a:pt x="398" y="417"/>
                  </a:cubicBezTo>
                  <a:cubicBezTo>
                    <a:pt x="403" y="418"/>
                    <a:pt x="403" y="418"/>
                    <a:pt x="403" y="418"/>
                  </a:cubicBezTo>
                  <a:cubicBezTo>
                    <a:pt x="404" y="418"/>
                    <a:pt x="405" y="418"/>
                    <a:pt x="406" y="418"/>
                  </a:cubicBezTo>
                  <a:cubicBezTo>
                    <a:pt x="406" y="418"/>
                    <a:pt x="407" y="418"/>
                    <a:pt x="407" y="418"/>
                  </a:cubicBezTo>
                  <a:cubicBezTo>
                    <a:pt x="408" y="418"/>
                    <a:pt x="408" y="418"/>
                    <a:pt x="408" y="418"/>
                  </a:cubicBezTo>
                  <a:cubicBezTo>
                    <a:pt x="410" y="418"/>
                    <a:pt x="411" y="418"/>
                    <a:pt x="413" y="418"/>
                  </a:cubicBezTo>
                  <a:cubicBezTo>
                    <a:pt x="416" y="417"/>
                    <a:pt x="419" y="417"/>
                    <a:pt x="422" y="416"/>
                  </a:cubicBezTo>
                  <a:cubicBezTo>
                    <a:pt x="428" y="414"/>
                    <a:pt x="434" y="411"/>
                    <a:pt x="438" y="406"/>
                  </a:cubicBezTo>
                  <a:cubicBezTo>
                    <a:pt x="440" y="404"/>
                    <a:pt x="442" y="402"/>
                    <a:pt x="443" y="399"/>
                  </a:cubicBezTo>
                  <a:cubicBezTo>
                    <a:pt x="444" y="396"/>
                    <a:pt x="445" y="393"/>
                    <a:pt x="445" y="390"/>
                  </a:cubicBezTo>
                  <a:cubicBezTo>
                    <a:pt x="446" y="384"/>
                    <a:pt x="446" y="377"/>
                    <a:pt x="443" y="372"/>
                  </a:cubicBezTo>
                  <a:cubicBezTo>
                    <a:pt x="441" y="367"/>
                    <a:pt x="436" y="362"/>
                    <a:pt x="432" y="362"/>
                  </a:cubicBezTo>
                  <a:cubicBezTo>
                    <a:pt x="431" y="362"/>
                    <a:pt x="431" y="362"/>
                    <a:pt x="430" y="361"/>
                  </a:cubicBezTo>
                  <a:cubicBezTo>
                    <a:pt x="430" y="361"/>
                    <a:pt x="429" y="362"/>
                    <a:pt x="429" y="362"/>
                  </a:cubicBezTo>
                  <a:cubicBezTo>
                    <a:pt x="428" y="362"/>
                    <a:pt x="426" y="362"/>
                    <a:pt x="425" y="363"/>
                  </a:cubicBezTo>
                  <a:cubicBezTo>
                    <a:pt x="423" y="364"/>
                    <a:pt x="420" y="366"/>
                    <a:pt x="418" y="368"/>
                  </a:cubicBezTo>
                  <a:cubicBezTo>
                    <a:pt x="415" y="370"/>
                    <a:pt x="413" y="373"/>
                    <a:pt x="411" y="375"/>
                  </a:cubicBezTo>
                  <a:cubicBezTo>
                    <a:pt x="411" y="376"/>
                    <a:pt x="410" y="377"/>
                    <a:pt x="410" y="377"/>
                  </a:cubicBezTo>
                  <a:cubicBezTo>
                    <a:pt x="409" y="378"/>
                    <a:pt x="409" y="378"/>
                    <a:pt x="409" y="378"/>
                  </a:cubicBezTo>
                  <a:cubicBezTo>
                    <a:pt x="409" y="379"/>
                    <a:pt x="409" y="379"/>
                    <a:pt x="409" y="379"/>
                  </a:cubicBezTo>
                  <a:cubicBezTo>
                    <a:pt x="406" y="384"/>
                    <a:pt x="406" y="384"/>
                    <a:pt x="406" y="384"/>
                  </a:cubicBezTo>
                  <a:cubicBezTo>
                    <a:pt x="402" y="394"/>
                    <a:pt x="402" y="394"/>
                    <a:pt x="402" y="394"/>
                  </a:cubicBezTo>
                  <a:cubicBezTo>
                    <a:pt x="394" y="409"/>
                    <a:pt x="394" y="409"/>
                    <a:pt x="394" y="409"/>
                  </a:cubicBezTo>
                  <a:cubicBezTo>
                    <a:pt x="394" y="409"/>
                    <a:pt x="393" y="409"/>
                    <a:pt x="393" y="409"/>
                  </a:cubicBezTo>
                  <a:cubicBezTo>
                    <a:pt x="391" y="408"/>
                    <a:pt x="391" y="408"/>
                    <a:pt x="391" y="408"/>
                  </a:cubicBezTo>
                  <a:cubicBezTo>
                    <a:pt x="388" y="407"/>
                    <a:pt x="388" y="407"/>
                    <a:pt x="388" y="407"/>
                  </a:cubicBezTo>
                  <a:cubicBezTo>
                    <a:pt x="386" y="406"/>
                    <a:pt x="384" y="405"/>
                    <a:pt x="382" y="404"/>
                  </a:cubicBezTo>
                  <a:cubicBezTo>
                    <a:pt x="381" y="403"/>
                    <a:pt x="381" y="403"/>
                    <a:pt x="381" y="403"/>
                  </a:cubicBezTo>
                  <a:cubicBezTo>
                    <a:pt x="380" y="403"/>
                    <a:pt x="380" y="403"/>
                    <a:pt x="380" y="403"/>
                  </a:cubicBezTo>
                  <a:cubicBezTo>
                    <a:pt x="380" y="402"/>
                    <a:pt x="380" y="402"/>
                    <a:pt x="380" y="402"/>
                  </a:cubicBezTo>
                  <a:cubicBezTo>
                    <a:pt x="379" y="402"/>
                    <a:pt x="378" y="402"/>
                    <a:pt x="378" y="401"/>
                  </a:cubicBezTo>
                  <a:cubicBezTo>
                    <a:pt x="377" y="400"/>
                    <a:pt x="376" y="400"/>
                    <a:pt x="375" y="399"/>
                  </a:cubicBezTo>
                  <a:cubicBezTo>
                    <a:pt x="370" y="395"/>
                    <a:pt x="367" y="391"/>
                    <a:pt x="363" y="387"/>
                  </a:cubicBezTo>
                  <a:cubicBezTo>
                    <a:pt x="360" y="383"/>
                    <a:pt x="357" y="378"/>
                    <a:pt x="355" y="374"/>
                  </a:cubicBezTo>
                  <a:cubicBezTo>
                    <a:pt x="354" y="371"/>
                    <a:pt x="352" y="369"/>
                    <a:pt x="351" y="367"/>
                  </a:cubicBezTo>
                  <a:cubicBezTo>
                    <a:pt x="351" y="366"/>
                    <a:pt x="351" y="366"/>
                    <a:pt x="351" y="366"/>
                  </a:cubicBezTo>
                  <a:cubicBezTo>
                    <a:pt x="350" y="364"/>
                    <a:pt x="350" y="364"/>
                    <a:pt x="350" y="364"/>
                  </a:cubicBezTo>
                  <a:cubicBezTo>
                    <a:pt x="350" y="363"/>
                    <a:pt x="350" y="362"/>
                    <a:pt x="349" y="361"/>
                  </a:cubicBezTo>
                  <a:cubicBezTo>
                    <a:pt x="348" y="359"/>
                    <a:pt x="348" y="357"/>
                    <a:pt x="347" y="355"/>
                  </a:cubicBezTo>
                  <a:cubicBezTo>
                    <a:pt x="350" y="353"/>
                    <a:pt x="352" y="351"/>
                    <a:pt x="355" y="349"/>
                  </a:cubicBezTo>
                  <a:cubicBezTo>
                    <a:pt x="357" y="348"/>
                    <a:pt x="357" y="348"/>
                    <a:pt x="357" y="348"/>
                  </a:cubicBezTo>
                  <a:cubicBezTo>
                    <a:pt x="358" y="348"/>
                    <a:pt x="358" y="348"/>
                    <a:pt x="358" y="348"/>
                  </a:cubicBezTo>
                  <a:cubicBezTo>
                    <a:pt x="358" y="347"/>
                    <a:pt x="359" y="347"/>
                    <a:pt x="359" y="346"/>
                  </a:cubicBezTo>
                  <a:cubicBezTo>
                    <a:pt x="362" y="344"/>
                    <a:pt x="364" y="342"/>
                    <a:pt x="367" y="340"/>
                  </a:cubicBezTo>
                  <a:cubicBezTo>
                    <a:pt x="371" y="335"/>
                    <a:pt x="375" y="330"/>
                    <a:pt x="377" y="325"/>
                  </a:cubicBezTo>
                  <a:cubicBezTo>
                    <a:pt x="379" y="319"/>
                    <a:pt x="379" y="313"/>
                    <a:pt x="377" y="308"/>
                  </a:cubicBezTo>
                  <a:cubicBezTo>
                    <a:pt x="376" y="306"/>
                    <a:pt x="375" y="303"/>
                    <a:pt x="373" y="301"/>
                  </a:cubicBezTo>
                  <a:cubicBezTo>
                    <a:pt x="372" y="301"/>
                    <a:pt x="372" y="300"/>
                    <a:pt x="371" y="299"/>
                  </a:cubicBezTo>
                  <a:cubicBezTo>
                    <a:pt x="371" y="299"/>
                    <a:pt x="371" y="299"/>
                    <a:pt x="370" y="298"/>
                  </a:cubicBezTo>
                  <a:cubicBezTo>
                    <a:pt x="369" y="297"/>
                    <a:pt x="368" y="297"/>
                    <a:pt x="367" y="296"/>
                  </a:cubicBezTo>
                  <a:cubicBezTo>
                    <a:pt x="363" y="295"/>
                    <a:pt x="357" y="295"/>
                    <a:pt x="352" y="298"/>
                  </a:cubicBezTo>
                  <a:cubicBezTo>
                    <a:pt x="351" y="298"/>
                    <a:pt x="350" y="299"/>
                    <a:pt x="349" y="300"/>
                  </a:cubicBezTo>
                  <a:cubicBezTo>
                    <a:pt x="347" y="301"/>
                    <a:pt x="346" y="302"/>
                    <a:pt x="345" y="303"/>
                  </a:cubicBezTo>
                  <a:cubicBezTo>
                    <a:pt x="343" y="305"/>
                    <a:pt x="341" y="307"/>
                    <a:pt x="340" y="310"/>
                  </a:cubicBezTo>
                  <a:cubicBezTo>
                    <a:pt x="337" y="315"/>
                    <a:pt x="335" y="321"/>
                    <a:pt x="335" y="327"/>
                  </a:cubicBezTo>
                  <a:cubicBezTo>
                    <a:pt x="335" y="330"/>
                    <a:pt x="335" y="333"/>
                    <a:pt x="335" y="337"/>
                  </a:cubicBezTo>
                  <a:cubicBezTo>
                    <a:pt x="336" y="339"/>
                    <a:pt x="336" y="339"/>
                    <a:pt x="336" y="339"/>
                  </a:cubicBezTo>
                  <a:cubicBezTo>
                    <a:pt x="336" y="340"/>
                    <a:pt x="336" y="340"/>
                    <a:pt x="336" y="340"/>
                  </a:cubicBezTo>
                  <a:cubicBezTo>
                    <a:pt x="336" y="342"/>
                    <a:pt x="336" y="342"/>
                    <a:pt x="336" y="342"/>
                  </a:cubicBezTo>
                  <a:cubicBezTo>
                    <a:pt x="336" y="343"/>
                    <a:pt x="336" y="343"/>
                    <a:pt x="336" y="343"/>
                  </a:cubicBezTo>
                  <a:cubicBezTo>
                    <a:pt x="337" y="344"/>
                    <a:pt x="337" y="344"/>
                    <a:pt x="337" y="344"/>
                  </a:cubicBezTo>
                  <a:cubicBezTo>
                    <a:pt x="337" y="347"/>
                    <a:pt x="337" y="347"/>
                    <a:pt x="337" y="347"/>
                  </a:cubicBezTo>
                  <a:cubicBezTo>
                    <a:pt x="338" y="351"/>
                    <a:pt x="338" y="351"/>
                    <a:pt x="338" y="351"/>
                  </a:cubicBezTo>
                  <a:cubicBezTo>
                    <a:pt x="336" y="352"/>
                    <a:pt x="334" y="353"/>
                    <a:pt x="332" y="354"/>
                  </a:cubicBezTo>
                  <a:cubicBezTo>
                    <a:pt x="331" y="355"/>
                    <a:pt x="330" y="355"/>
                    <a:pt x="329" y="355"/>
                  </a:cubicBezTo>
                  <a:cubicBezTo>
                    <a:pt x="328" y="356"/>
                    <a:pt x="328" y="356"/>
                    <a:pt x="328" y="356"/>
                  </a:cubicBezTo>
                  <a:cubicBezTo>
                    <a:pt x="326" y="356"/>
                    <a:pt x="326" y="356"/>
                    <a:pt x="326" y="356"/>
                  </a:cubicBezTo>
                  <a:cubicBezTo>
                    <a:pt x="324" y="357"/>
                    <a:pt x="321" y="358"/>
                    <a:pt x="318" y="359"/>
                  </a:cubicBezTo>
                  <a:cubicBezTo>
                    <a:pt x="313" y="360"/>
                    <a:pt x="308" y="360"/>
                    <a:pt x="303" y="360"/>
                  </a:cubicBezTo>
                  <a:cubicBezTo>
                    <a:pt x="297" y="360"/>
                    <a:pt x="292" y="360"/>
                    <a:pt x="287" y="359"/>
                  </a:cubicBezTo>
                  <a:cubicBezTo>
                    <a:pt x="286" y="359"/>
                    <a:pt x="284" y="359"/>
                    <a:pt x="283" y="358"/>
                  </a:cubicBezTo>
                  <a:cubicBezTo>
                    <a:pt x="282" y="358"/>
                    <a:pt x="281" y="358"/>
                    <a:pt x="280" y="358"/>
                  </a:cubicBezTo>
                  <a:cubicBezTo>
                    <a:pt x="279" y="358"/>
                    <a:pt x="278" y="357"/>
                    <a:pt x="277" y="357"/>
                  </a:cubicBezTo>
                  <a:cubicBezTo>
                    <a:pt x="275" y="357"/>
                    <a:pt x="273" y="356"/>
                    <a:pt x="271" y="355"/>
                  </a:cubicBezTo>
                  <a:cubicBezTo>
                    <a:pt x="270" y="355"/>
                    <a:pt x="269" y="354"/>
                    <a:pt x="268" y="354"/>
                  </a:cubicBezTo>
                  <a:cubicBezTo>
                    <a:pt x="268" y="353"/>
                    <a:pt x="267" y="353"/>
                    <a:pt x="267" y="352"/>
                  </a:cubicBezTo>
                  <a:cubicBezTo>
                    <a:pt x="266" y="352"/>
                    <a:pt x="266" y="351"/>
                    <a:pt x="266" y="351"/>
                  </a:cubicBezTo>
                  <a:cubicBezTo>
                    <a:pt x="266" y="350"/>
                    <a:pt x="266" y="350"/>
                    <a:pt x="266" y="350"/>
                  </a:cubicBezTo>
                  <a:cubicBezTo>
                    <a:pt x="266" y="350"/>
                    <a:pt x="266" y="349"/>
                    <a:pt x="265" y="349"/>
                  </a:cubicBezTo>
                  <a:cubicBezTo>
                    <a:pt x="265" y="348"/>
                    <a:pt x="266" y="346"/>
                    <a:pt x="268" y="344"/>
                  </a:cubicBezTo>
                  <a:cubicBezTo>
                    <a:pt x="272" y="339"/>
                    <a:pt x="272" y="339"/>
                    <a:pt x="272" y="339"/>
                  </a:cubicBezTo>
                  <a:cubicBezTo>
                    <a:pt x="274" y="336"/>
                    <a:pt x="274" y="336"/>
                    <a:pt x="274" y="336"/>
                  </a:cubicBezTo>
                  <a:cubicBezTo>
                    <a:pt x="275" y="335"/>
                    <a:pt x="275" y="335"/>
                    <a:pt x="275" y="335"/>
                  </a:cubicBezTo>
                  <a:cubicBezTo>
                    <a:pt x="278" y="331"/>
                    <a:pt x="281" y="327"/>
                    <a:pt x="283" y="323"/>
                  </a:cubicBezTo>
                  <a:cubicBezTo>
                    <a:pt x="285" y="319"/>
                    <a:pt x="287" y="315"/>
                    <a:pt x="288" y="311"/>
                  </a:cubicBezTo>
                  <a:cubicBezTo>
                    <a:pt x="289" y="307"/>
                    <a:pt x="289" y="304"/>
                    <a:pt x="288" y="300"/>
                  </a:cubicBezTo>
                  <a:cubicBezTo>
                    <a:pt x="286" y="297"/>
                    <a:pt x="284" y="294"/>
                    <a:pt x="281" y="292"/>
                  </a:cubicBezTo>
                  <a:cubicBezTo>
                    <a:pt x="277" y="289"/>
                    <a:pt x="274" y="288"/>
                    <a:pt x="270" y="287"/>
                  </a:cubicBezTo>
                  <a:cubicBezTo>
                    <a:pt x="267" y="287"/>
                    <a:pt x="264" y="288"/>
                    <a:pt x="260" y="290"/>
                  </a:cubicBezTo>
                  <a:cubicBezTo>
                    <a:pt x="257" y="292"/>
                    <a:pt x="254" y="295"/>
                    <a:pt x="252" y="299"/>
                  </a:cubicBezTo>
                  <a:cubicBezTo>
                    <a:pt x="247" y="306"/>
                    <a:pt x="243" y="315"/>
                    <a:pt x="242" y="323"/>
                  </a:cubicBezTo>
                  <a:cubicBezTo>
                    <a:pt x="242" y="326"/>
                    <a:pt x="242" y="328"/>
                    <a:pt x="242" y="330"/>
                  </a:cubicBezTo>
                  <a:cubicBezTo>
                    <a:pt x="242" y="330"/>
                    <a:pt x="242" y="331"/>
                    <a:pt x="242" y="331"/>
                  </a:cubicBezTo>
                  <a:cubicBezTo>
                    <a:pt x="242" y="332"/>
                    <a:pt x="242" y="332"/>
                    <a:pt x="242" y="333"/>
                  </a:cubicBezTo>
                  <a:cubicBezTo>
                    <a:pt x="242" y="334"/>
                    <a:pt x="243" y="335"/>
                    <a:pt x="243" y="336"/>
                  </a:cubicBezTo>
                  <a:cubicBezTo>
                    <a:pt x="243" y="338"/>
                    <a:pt x="244" y="340"/>
                    <a:pt x="245" y="342"/>
                  </a:cubicBezTo>
                  <a:cubicBezTo>
                    <a:pt x="245" y="342"/>
                    <a:pt x="245" y="343"/>
                    <a:pt x="246" y="343"/>
                  </a:cubicBezTo>
                  <a:cubicBezTo>
                    <a:pt x="246" y="343"/>
                    <a:pt x="246" y="343"/>
                    <a:pt x="246" y="344"/>
                  </a:cubicBezTo>
                  <a:cubicBezTo>
                    <a:pt x="247" y="346"/>
                    <a:pt x="247" y="346"/>
                    <a:pt x="247" y="346"/>
                  </a:cubicBezTo>
                  <a:cubicBezTo>
                    <a:pt x="248" y="347"/>
                    <a:pt x="250" y="349"/>
                    <a:pt x="251" y="351"/>
                  </a:cubicBezTo>
                  <a:cubicBezTo>
                    <a:pt x="250" y="353"/>
                    <a:pt x="248" y="355"/>
                    <a:pt x="247" y="356"/>
                  </a:cubicBezTo>
                  <a:cubicBezTo>
                    <a:pt x="246" y="357"/>
                    <a:pt x="245" y="358"/>
                    <a:pt x="244" y="359"/>
                  </a:cubicBezTo>
                  <a:cubicBezTo>
                    <a:pt x="243" y="361"/>
                    <a:pt x="243" y="361"/>
                    <a:pt x="243" y="361"/>
                  </a:cubicBezTo>
                  <a:cubicBezTo>
                    <a:pt x="241" y="363"/>
                    <a:pt x="239" y="365"/>
                    <a:pt x="237" y="366"/>
                  </a:cubicBezTo>
                  <a:cubicBezTo>
                    <a:pt x="234" y="370"/>
                    <a:pt x="230" y="374"/>
                    <a:pt x="226" y="377"/>
                  </a:cubicBezTo>
                  <a:cubicBezTo>
                    <a:pt x="222" y="380"/>
                    <a:pt x="217" y="384"/>
                    <a:pt x="213" y="387"/>
                  </a:cubicBezTo>
                  <a:cubicBezTo>
                    <a:pt x="212" y="387"/>
                    <a:pt x="211" y="388"/>
                    <a:pt x="210" y="389"/>
                  </a:cubicBezTo>
                  <a:cubicBezTo>
                    <a:pt x="208" y="390"/>
                    <a:pt x="208" y="390"/>
                    <a:pt x="208" y="390"/>
                  </a:cubicBezTo>
                  <a:cubicBezTo>
                    <a:pt x="207" y="390"/>
                    <a:pt x="207" y="390"/>
                    <a:pt x="207" y="390"/>
                  </a:cubicBezTo>
                  <a:cubicBezTo>
                    <a:pt x="206" y="391"/>
                    <a:pt x="206" y="391"/>
                    <a:pt x="206" y="391"/>
                  </a:cubicBezTo>
                  <a:cubicBezTo>
                    <a:pt x="205" y="392"/>
                    <a:pt x="204" y="392"/>
                    <a:pt x="203" y="393"/>
                  </a:cubicBezTo>
                  <a:cubicBezTo>
                    <a:pt x="202" y="393"/>
                    <a:pt x="201" y="394"/>
                    <a:pt x="200" y="394"/>
                  </a:cubicBezTo>
                  <a:cubicBezTo>
                    <a:pt x="198" y="395"/>
                    <a:pt x="196" y="396"/>
                    <a:pt x="194" y="397"/>
                  </a:cubicBezTo>
                  <a:cubicBezTo>
                    <a:pt x="187" y="385"/>
                    <a:pt x="187" y="385"/>
                    <a:pt x="187" y="385"/>
                  </a:cubicBezTo>
                  <a:cubicBezTo>
                    <a:pt x="184" y="378"/>
                    <a:pt x="184" y="378"/>
                    <a:pt x="184" y="378"/>
                  </a:cubicBezTo>
                  <a:cubicBezTo>
                    <a:pt x="182" y="374"/>
                    <a:pt x="179" y="370"/>
                    <a:pt x="177" y="367"/>
                  </a:cubicBezTo>
                  <a:cubicBezTo>
                    <a:pt x="174" y="363"/>
                    <a:pt x="170" y="360"/>
                    <a:pt x="167" y="358"/>
                  </a:cubicBezTo>
                  <a:cubicBezTo>
                    <a:pt x="163" y="356"/>
                    <a:pt x="159" y="355"/>
                    <a:pt x="155" y="355"/>
                  </a:cubicBezTo>
                  <a:cubicBezTo>
                    <a:pt x="152" y="355"/>
                    <a:pt x="148" y="356"/>
                    <a:pt x="144" y="358"/>
                  </a:cubicBezTo>
                  <a:cubicBezTo>
                    <a:pt x="141" y="361"/>
                    <a:pt x="138" y="363"/>
                    <a:pt x="137" y="367"/>
                  </a:cubicBezTo>
                  <a:cubicBezTo>
                    <a:pt x="136" y="370"/>
                    <a:pt x="135" y="374"/>
                    <a:pt x="136" y="378"/>
                  </a:cubicBezTo>
                  <a:cubicBezTo>
                    <a:pt x="137" y="382"/>
                    <a:pt x="139" y="386"/>
                    <a:pt x="141" y="389"/>
                  </a:cubicBezTo>
                  <a:cubicBezTo>
                    <a:pt x="141" y="388"/>
                    <a:pt x="139" y="386"/>
                    <a:pt x="139" y="386"/>
                  </a:cubicBezTo>
                  <a:cubicBezTo>
                    <a:pt x="139" y="385"/>
                    <a:pt x="139" y="386"/>
                    <a:pt x="139" y="387"/>
                  </a:cubicBezTo>
                  <a:cubicBezTo>
                    <a:pt x="140" y="388"/>
                    <a:pt x="141" y="389"/>
                    <a:pt x="142" y="392"/>
                  </a:cubicBezTo>
                  <a:cubicBezTo>
                    <a:pt x="140" y="388"/>
                    <a:pt x="137" y="384"/>
                    <a:pt x="136" y="380"/>
                  </a:cubicBezTo>
                  <a:close/>
                  <a:moveTo>
                    <a:pt x="183" y="623"/>
                  </a:moveTo>
                  <a:cubicBezTo>
                    <a:pt x="180" y="624"/>
                    <a:pt x="177" y="625"/>
                    <a:pt x="175" y="626"/>
                  </a:cubicBezTo>
                  <a:cubicBezTo>
                    <a:pt x="172" y="628"/>
                    <a:pt x="170" y="630"/>
                    <a:pt x="169" y="632"/>
                  </a:cubicBezTo>
                  <a:cubicBezTo>
                    <a:pt x="166" y="637"/>
                    <a:pt x="165" y="642"/>
                    <a:pt x="165" y="648"/>
                  </a:cubicBezTo>
                  <a:cubicBezTo>
                    <a:pt x="165" y="653"/>
                    <a:pt x="167" y="658"/>
                    <a:pt x="171" y="662"/>
                  </a:cubicBezTo>
                  <a:cubicBezTo>
                    <a:pt x="173" y="664"/>
                    <a:pt x="175" y="666"/>
                    <a:pt x="178" y="667"/>
                  </a:cubicBezTo>
                  <a:cubicBezTo>
                    <a:pt x="179" y="668"/>
                    <a:pt x="181" y="668"/>
                    <a:pt x="182" y="668"/>
                  </a:cubicBezTo>
                  <a:cubicBezTo>
                    <a:pt x="183" y="669"/>
                    <a:pt x="184" y="669"/>
                    <a:pt x="184" y="669"/>
                  </a:cubicBezTo>
                  <a:cubicBezTo>
                    <a:pt x="185" y="669"/>
                    <a:pt x="185" y="669"/>
                    <a:pt x="185" y="669"/>
                  </a:cubicBezTo>
                  <a:cubicBezTo>
                    <a:pt x="186" y="669"/>
                    <a:pt x="186" y="669"/>
                    <a:pt x="186" y="669"/>
                  </a:cubicBezTo>
                  <a:cubicBezTo>
                    <a:pt x="199" y="669"/>
                    <a:pt x="199" y="669"/>
                    <a:pt x="199" y="669"/>
                  </a:cubicBezTo>
                  <a:cubicBezTo>
                    <a:pt x="224" y="669"/>
                    <a:pt x="224" y="669"/>
                    <a:pt x="224" y="669"/>
                  </a:cubicBezTo>
                  <a:cubicBezTo>
                    <a:pt x="257" y="669"/>
                    <a:pt x="290" y="670"/>
                    <a:pt x="325" y="669"/>
                  </a:cubicBezTo>
                  <a:cubicBezTo>
                    <a:pt x="325" y="670"/>
                    <a:pt x="325" y="670"/>
                    <a:pt x="325" y="670"/>
                  </a:cubicBezTo>
                  <a:cubicBezTo>
                    <a:pt x="311" y="670"/>
                    <a:pt x="311" y="670"/>
                    <a:pt x="311" y="670"/>
                  </a:cubicBezTo>
                  <a:cubicBezTo>
                    <a:pt x="298" y="670"/>
                    <a:pt x="298" y="670"/>
                    <a:pt x="298" y="670"/>
                  </a:cubicBezTo>
                  <a:cubicBezTo>
                    <a:pt x="273" y="670"/>
                    <a:pt x="248" y="670"/>
                    <a:pt x="223" y="670"/>
                  </a:cubicBezTo>
                  <a:cubicBezTo>
                    <a:pt x="198" y="670"/>
                    <a:pt x="198" y="670"/>
                    <a:pt x="198" y="670"/>
                  </a:cubicBezTo>
                  <a:cubicBezTo>
                    <a:pt x="186" y="670"/>
                    <a:pt x="186" y="670"/>
                    <a:pt x="186" y="670"/>
                  </a:cubicBezTo>
                  <a:cubicBezTo>
                    <a:pt x="185" y="670"/>
                    <a:pt x="185" y="670"/>
                    <a:pt x="185" y="670"/>
                  </a:cubicBezTo>
                  <a:cubicBezTo>
                    <a:pt x="184" y="670"/>
                    <a:pt x="184" y="670"/>
                    <a:pt x="184" y="670"/>
                  </a:cubicBezTo>
                  <a:cubicBezTo>
                    <a:pt x="183" y="670"/>
                    <a:pt x="182" y="669"/>
                    <a:pt x="181" y="669"/>
                  </a:cubicBezTo>
                  <a:cubicBezTo>
                    <a:pt x="180" y="669"/>
                    <a:pt x="178" y="669"/>
                    <a:pt x="177" y="668"/>
                  </a:cubicBezTo>
                  <a:cubicBezTo>
                    <a:pt x="174" y="667"/>
                    <a:pt x="172" y="665"/>
                    <a:pt x="170" y="663"/>
                  </a:cubicBezTo>
                  <a:cubicBezTo>
                    <a:pt x="166" y="658"/>
                    <a:pt x="164" y="653"/>
                    <a:pt x="164" y="648"/>
                  </a:cubicBezTo>
                  <a:cubicBezTo>
                    <a:pt x="164" y="642"/>
                    <a:pt x="165" y="637"/>
                    <a:pt x="168" y="632"/>
                  </a:cubicBezTo>
                  <a:cubicBezTo>
                    <a:pt x="170" y="630"/>
                    <a:pt x="172" y="627"/>
                    <a:pt x="174" y="626"/>
                  </a:cubicBezTo>
                  <a:cubicBezTo>
                    <a:pt x="176" y="624"/>
                    <a:pt x="179" y="623"/>
                    <a:pt x="182" y="623"/>
                  </a:cubicBezTo>
                  <a:cubicBezTo>
                    <a:pt x="182" y="623"/>
                    <a:pt x="183" y="623"/>
                    <a:pt x="183" y="623"/>
                  </a:cubicBezTo>
                  <a:cubicBezTo>
                    <a:pt x="183" y="623"/>
                    <a:pt x="183" y="623"/>
                    <a:pt x="183" y="623"/>
                  </a:cubicBezTo>
                  <a:close/>
                  <a:moveTo>
                    <a:pt x="248" y="379"/>
                  </a:moveTo>
                  <a:cubicBezTo>
                    <a:pt x="251" y="377"/>
                    <a:pt x="253" y="375"/>
                    <a:pt x="255" y="372"/>
                  </a:cubicBezTo>
                  <a:cubicBezTo>
                    <a:pt x="259" y="368"/>
                    <a:pt x="259" y="368"/>
                    <a:pt x="259" y="368"/>
                  </a:cubicBezTo>
                  <a:cubicBezTo>
                    <a:pt x="260" y="368"/>
                    <a:pt x="261" y="369"/>
                    <a:pt x="262" y="369"/>
                  </a:cubicBezTo>
                  <a:cubicBezTo>
                    <a:pt x="262" y="369"/>
                    <a:pt x="262" y="369"/>
                    <a:pt x="262" y="369"/>
                  </a:cubicBezTo>
                  <a:cubicBezTo>
                    <a:pt x="263" y="370"/>
                    <a:pt x="263" y="370"/>
                    <a:pt x="263" y="370"/>
                  </a:cubicBezTo>
                  <a:cubicBezTo>
                    <a:pt x="264" y="370"/>
                    <a:pt x="264" y="370"/>
                    <a:pt x="264" y="370"/>
                  </a:cubicBezTo>
                  <a:cubicBezTo>
                    <a:pt x="266" y="371"/>
                    <a:pt x="266" y="371"/>
                    <a:pt x="266" y="371"/>
                  </a:cubicBezTo>
                  <a:cubicBezTo>
                    <a:pt x="270" y="372"/>
                    <a:pt x="273" y="373"/>
                    <a:pt x="276" y="374"/>
                  </a:cubicBezTo>
                  <a:cubicBezTo>
                    <a:pt x="283" y="376"/>
                    <a:pt x="290" y="377"/>
                    <a:pt x="297" y="377"/>
                  </a:cubicBezTo>
                  <a:cubicBezTo>
                    <a:pt x="304" y="377"/>
                    <a:pt x="311" y="377"/>
                    <a:pt x="318" y="376"/>
                  </a:cubicBezTo>
                  <a:cubicBezTo>
                    <a:pt x="321" y="375"/>
                    <a:pt x="324" y="375"/>
                    <a:pt x="328" y="374"/>
                  </a:cubicBezTo>
                  <a:cubicBezTo>
                    <a:pt x="330" y="373"/>
                    <a:pt x="330" y="373"/>
                    <a:pt x="330" y="373"/>
                  </a:cubicBezTo>
                  <a:cubicBezTo>
                    <a:pt x="332" y="372"/>
                    <a:pt x="332" y="372"/>
                    <a:pt x="332" y="372"/>
                  </a:cubicBezTo>
                  <a:cubicBezTo>
                    <a:pt x="333" y="372"/>
                    <a:pt x="334" y="372"/>
                    <a:pt x="334" y="371"/>
                  </a:cubicBezTo>
                  <a:cubicBezTo>
                    <a:pt x="334" y="372"/>
                    <a:pt x="334" y="372"/>
                    <a:pt x="335" y="372"/>
                  </a:cubicBezTo>
                  <a:cubicBezTo>
                    <a:pt x="335" y="373"/>
                    <a:pt x="335" y="373"/>
                    <a:pt x="335" y="374"/>
                  </a:cubicBezTo>
                  <a:cubicBezTo>
                    <a:pt x="336" y="375"/>
                    <a:pt x="336" y="375"/>
                    <a:pt x="336" y="375"/>
                  </a:cubicBezTo>
                  <a:cubicBezTo>
                    <a:pt x="336" y="376"/>
                    <a:pt x="336" y="376"/>
                    <a:pt x="336" y="376"/>
                  </a:cubicBezTo>
                  <a:cubicBezTo>
                    <a:pt x="336" y="376"/>
                    <a:pt x="337" y="377"/>
                    <a:pt x="337" y="378"/>
                  </a:cubicBezTo>
                  <a:cubicBezTo>
                    <a:pt x="338" y="380"/>
                    <a:pt x="340" y="383"/>
                    <a:pt x="341" y="386"/>
                  </a:cubicBezTo>
                  <a:cubicBezTo>
                    <a:pt x="345" y="391"/>
                    <a:pt x="348" y="396"/>
                    <a:pt x="352" y="400"/>
                  </a:cubicBezTo>
                  <a:cubicBezTo>
                    <a:pt x="356" y="405"/>
                    <a:pt x="361" y="409"/>
                    <a:pt x="365" y="413"/>
                  </a:cubicBezTo>
                  <a:cubicBezTo>
                    <a:pt x="368" y="415"/>
                    <a:pt x="370" y="416"/>
                    <a:pt x="373" y="418"/>
                  </a:cubicBezTo>
                  <a:cubicBezTo>
                    <a:pt x="375" y="419"/>
                    <a:pt x="375" y="419"/>
                    <a:pt x="375" y="419"/>
                  </a:cubicBezTo>
                  <a:cubicBezTo>
                    <a:pt x="376" y="420"/>
                    <a:pt x="376" y="420"/>
                    <a:pt x="376" y="420"/>
                  </a:cubicBezTo>
                  <a:cubicBezTo>
                    <a:pt x="376" y="420"/>
                    <a:pt x="377" y="420"/>
                    <a:pt x="378" y="421"/>
                  </a:cubicBezTo>
                  <a:cubicBezTo>
                    <a:pt x="372" y="434"/>
                    <a:pt x="372" y="434"/>
                    <a:pt x="372" y="434"/>
                  </a:cubicBezTo>
                  <a:cubicBezTo>
                    <a:pt x="369" y="440"/>
                    <a:pt x="367" y="445"/>
                    <a:pt x="364" y="451"/>
                  </a:cubicBezTo>
                  <a:cubicBezTo>
                    <a:pt x="359" y="462"/>
                    <a:pt x="355" y="473"/>
                    <a:pt x="350" y="484"/>
                  </a:cubicBezTo>
                  <a:cubicBezTo>
                    <a:pt x="355" y="473"/>
                    <a:pt x="359" y="462"/>
                    <a:pt x="364" y="451"/>
                  </a:cubicBezTo>
                  <a:cubicBezTo>
                    <a:pt x="367" y="445"/>
                    <a:pt x="369" y="439"/>
                    <a:pt x="371" y="434"/>
                  </a:cubicBezTo>
                  <a:cubicBezTo>
                    <a:pt x="377" y="421"/>
                    <a:pt x="377" y="421"/>
                    <a:pt x="377" y="421"/>
                  </a:cubicBezTo>
                  <a:cubicBezTo>
                    <a:pt x="377" y="420"/>
                    <a:pt x="376" y="420"/>
                    <a:pt x="376" y="420"/>
                  </a:cubicBezTo>
                  <a:cubicBezTo>
                    <a:pt x="375" y="419"/>
                    <a:pt x="375" y="419"/>
                    <a:pt x="375" y="419"/>
                  </a:cubicBezTo>
                  <a:cubicBezTo>
                    <a:pt x="373" y="418"/>
                    <a:pt x="373" y="418"/>
                    <a:pt x="373" y="418"/>
                  </a:cubicBezTo>
                  <a:cubicBezTo>
                    <a:pt x="370" y="417"/>
                    <a:pt x="368" y="415"/>
                    <a:pt x="365" y="413"/>
                  </a:cubicBezTo>
                  <a:cubicBezTo>
                    <a:pt x="360" y="409"/>
                    <a:pt x="356" y="405"/>
                    <a:pt x="352" y="400"/>
                  </a:cubicBezTo>
                  <a:cubicBezTo>
                    <a:pt x="348" y="396"/>
                    <a:pt x="344" y="391"/>
                    <a:pt x="341" y="386"/>
                  </a:cubicBezTo>
                  <a:cubicBezTo>
                    <a:pt x="340" y="383"/>
                    <a:pt x="338" y="380"/>
                    <a:pt x="337" y="378"/>
                  </a:cubicBezTo>
                  <a:cubicBezTo>
                    <a:pt x="336" y="376"/>
                    <a:pt x="336" y="376"/>
                    <a:pt x="336" y="376"/>
                  </a:cubicBezTo>
                  <a:cubicBezTo>
                    <a:pt x="336" y="375"/>
                    <a:pt x="336" y="375"/>
                    <a:pt x="336" y="375"/>
                  </a:cubicBezTo>
                  <a:cubicBezTo>
                    <a:pt x="335" y="374"/>
                    <a:pt x="335" y="374"/>
                    <a:pt x="335" y="374"/>
                  </a:cubicBezTo>
                  <a:cubicBezTo>
                    <a:pt x="335" y="373"/>
                    <a:pt x="335" y="373"/>
                    <a:pt x="335" y="372"/>
                  </a:cubicBezTo>
                  <a:cubicBezTo>
                    <a:pt x="334" y="372"/>
                    <a:pt x="334" y="372"/>
                    <a:pt x="334" y="371"/>
                  </a:cubicBezTo>
                  <a:cubicBezTo>
                    <a:pt x="334" y="372"/>
                    <a:pt x="333" y="372"/>
                    <a:pt x="332" y="372"/>
                  </a:cubicBezTo>
                  <a:cubicBezTo>
                    <a:pt x="330" y="373"/>
                    <a:pt x="330" y="373"/>
                    <a:pt x="330" y="373"/>
                  </a:cubicBezTo>
                  <a:cubicBezTo>
                    <a:pt x="328" y="374"/>
                    <a:pt x="328" y="374"/>
                    <a:pt x="328" y="374"/>
                  </a:cubicBezTo>
                  <a:cubicBezTo>
                    <a:pt x="324" y="375"/>
                    <a:pt x="321" y="375"/>
                    <a:pt x="318" y="376"/>
                  </a:cubicBezTo>
                  <a:cubicBezTo>
                    <a:pt x="311" y="377"/>
                    <a:pt x="304" y="378"/>
                    <a:pt x="297" y="377"/>
                  </a:cubicBezTo>
                  <a:cubicBezTo>
                    <a:pt x="290" y="377"/>
                    <a:pt x="283" y="376"/>
                    <a:pt x="276" y="374"/>
                  </a:cubicBezTo>
                  <a:cubicBezTo>
                    <a:pt x="273" y="374"/>
                    <a:pt x="270" y="373"/>
                    <a:pt x="266" y="371"/>
                  </a:cubicBezTo>
                  <a:cubicBezTo>
                    <a:pt x="265" y="371"/>
                    <a:pt x="265" y="371"/>
                    <a:pt x="264" y="370"/>
                  </a:cubicBezTo>
                  <a:cubicBezTo>
                    <a:pt x="263" y="370"/>
                    <a:pt x="263" y="370"/>
                    <a:pt x="263" y="370"/>
                  </a:cubicBezTo>
                  <a:cubicBezTo>
                    <a:pt x="262" y="370"/>
                    <a:pt x="262" y="370"/>
                    <a:pt x="262" y="370"/>
                  </a:cubicBezTo>
                  <a:cubicBezTo>
                    <a:pt x="262" y="369"/>
                    <a:pt x="262" y="369"/>
                    <a:pt x="262" y="369"/>
                  </a:cubicBezTo>
                  <a:cubicBezTo>
                    <a:pt x="261" y="369"/>
                    <a:pt x="260" y="369"/>
                    <a:pt x="259" y="368"/>
                  </a:cubicBezTo>
                  <a:cubicBezTo>
                    <a:pt x="258" y="369"/>
                    <a:pt x="257" y="370"/>
                    <a:pt x="255" y="373"/>
                  </a:cubicBezTo>
                  <a:cubicBezTo>
                    <a:pt x="253" y="375"/>
                    <a:pt x="250" y="377"/>
                    <a:pt x="248" y="379"/>
                  </a:cubicBezTo>
                  <a:cubicBezTo>
                    <a:pt x="244" y="384"/>
                    <a:pt x="239" y="388"/>
                    <a:pt x="235" y="392"/>
                  </a:cubicBezTo>
                  <a:cubicBezTo>
                    <a:pt x="234" y="393"/>
                    <a:pt x="235" y="393"/>
                    <a:pt x="236" y="393"/>
                  </a:cubicBezTo>
                  <a:cubicBezTo>
                    <a:pt x="236" y="392"/>
                    <a:pt x="238" y="391"/>
                    <a:pt x="242" y="388"/>
                  </a:cubicBezTo>
                  <a:cubicBezTo>
                    <a:pt x="244" y="386"/>
                    <a:pt x="247" y="384"/>
                    <a:pt x="251" y="380"/>
                  </a:cubicBezTo>
                  <a:cubicBezTo>
                    <a:pt x="252" y="378"/>
                    <a:pt x="254" y="377"/>
                    <a:pt x="256" y="374"/>
                  </a:cubicBezTo>
                  <a:cubicBezTo>
                    <a:pt x="259" y="372"/>
                    <a:pt x="259" y="372"/>
                    <a:pt x="259" y="372"/>
                  </a:cubicBezTo>
                  <a:cubicBezTo>
                    <a:pt x="259" y="371"/>
                    <a:pt x="259" y="371"/>
                    <a:pt x="260" y="371"/>
                  </a:cubicBezTo>
                  <a:cubicBezTo>
                    <a:pt x="260" y="371"/>
                    <a:pt x="260" y="371"/>
                    <a:pt x="260" y="371"/>
                  </a:cubicBezTo>
                  <a:cubicBezTo>
                    <a:pt x="261" y="371"/>
                    <a:pt x="261" y="371"/>
                    <a:pt x="261" y="371"/>
                  </a:cubicBezTo>
                  <a:cubicBezTo>
                    <a:pt x="262" y="372"/>
                    <a:pt x="262" y="372"/>
                    <a:pt x="262" y="372"/>
                  </a:cubicBezTo>
                  <a:cubicBezTo>
                    <a:pt x="264" y="373"/>
                    <a:pt x="266" y="374"/>
                    <a:pt x="268" y="374"/>
                  </a:cubicBezTo>
                  <a:cubicBezTo>
                    <a:pt x="273" y="376"/>
                    <a:pt x="277" y="377"/>
                    <a:pt x="282" y="378"/>
                  </a:cubicBezTo>
                  <a:cubicBezTo>
                    <a:pt x="291" y="379"/>
                    <a:pt x="299" y="379"/>
                    <a:pt x="307" y="379"/>
                  </a:cubicBezTo>
                  <a:cubicBezTo>
                    <a:pt x="312" y="379"/>
                    <a:pt x="317" y="378"/>
                    <a:pt x="323" y="377"/>
                  </a:cubicBezTo>
                  <a:cubicBezTo>
                    <a:pt x="325" y="377"/>
                    <a:pt x="328" y="376"/>
                    <a:pt x="331" y="375"/>
                  </a:cubicBezTo>
                  <a:cubicBezTo>
                    <a:pt x="332" y="375"/>
                    <a:pt x="332" y="375"/>
                    <a:pt x="332" y="375"/>
                  </a:cubicBezTo>
                  <a:cubicBezTo>
                    <a:pt x="333" y="374"/>
                    <a:pt x="333" y="374"/>
                    <a:pt x="333" y="374"/>
                  </a:cubicBezTo>
                  <a:cubicBezTo>
                    <a:pt x="333" y="375"/>
                    <a:pt x="333" y="375"/>
                    <a:pt x="333" y="375"/>
                  </a:cubicBezTo>
                  <a:cubicBezTo>
                    <a:pt x="334" y="376"/>
                    <a:pt x="334" y="376"/>
                    <a:pt x="334" y="376"/>
                  </a:cubicBezTo>
                  <a:cubicBezTo>
                    <a:pt x="334" y="376"/>
                    <a:pt x="334" y="376"/>
                    <a:pt x="334" y="376"/>
                  </a:cubicBezTo>
                  <a:cubicBezTo>
                    <a:pt x="334" y="377"/>
                    <a:pt x="334" y="377"/>
                    <a:pt x="334" y="377"/>
                  </a:cubicBezTo>
                  <a:cubicBezTo>
                    <a:pt x="334" y="378"/>
                    <a:pt x="334" y="378"/>
                    <a:pt x="334" y="378"/>
                  </a:cubicBezTo>
                  <a:cubicBezTo>
                    <a:pt x="336" y="380"/>
                    <a:pt x="337" y="383"/>
                    <a:pt x="339" y="386"/>
                  </a:cubicBezTo>
                  <a:cubicBezTo>
                    <a:pt x="342" y="391"/>
                    <a:pt x="345" y="397"/>
                    <a:pt x="350" y="401"/>
                  </a:cubicBezTo>
                  <a:cubicBezTo>
                    <a:pt x="354" y="406"/>
                    <a:pt x="358" y="411"/>
                    <a:pt x="363" y="415"/>
                  </a:cubicBezTo>
                  <a:cubicBezTo>
                    <a:pt x="366" y="417"/>
                    <a:pt x="369" y="418"/>
                    <a:pt x="371" y="420"/>
                  </a:cubicBezTo>
                  <a:cubicBezTo>
                    <a:pt x="374" y="421"/>
                    <a:pt x="374" y="421"/>
                    <a:pt x="374" y="421"/>
                  </a:cubicBezTo>
                  <a:cubicBezTo>
                    <a:pt x="374" y="422"/>
                    <a:pt x="374" y="422"/>
                    <a:pt x="374" y="422"/>
                  </a:cubicBezTo>
                  <a:cubicBezTo>
                    <a:pt x="374" y="422"/>
                    <a:pt x="374" y="422"/>
                    <a:pt x="374" y="423"/>
                  </a:cubicBezTo>
                  <a:cubicBezTo>
                    <a:pt x="372" y="428"/>
                    <a:pt x="372" y="428"/>
                    <a:pt x="372" y="428"/>
                  </a:cubicBezTo>
                  <a:cubicBezTo>
                    <a:pt x="366" y="440"/>
                    <a:pt x="366" y="440"/>
                    <a:pt x="366" y="440"/>
                  </a:cubicBezTo>
                  <a:cubicBezTo>
                    <a:pt x="363" y="448"/>
                    <a:pt x="360" y="456"/>
                    <a:pt x="356" y="464"/>
                  </a:cubicBezTo>
                  <a:cubicBezTo>
                    <a:pt x="350" y="480"/>
                    <a:pt x="344" y="495"/>
                    <a:pt x="338" y="511"/>
                  </a:cubicBezTo>
                  <a:cubicBezTo>
                    <a:pt x="330" y="534"/>
                    <a:pt x="322" y="557"/>
                    <a:pt x="315" y="580"/>
                  </a:cubicBezTo>
                  <a:cubicBezTo>
                    <a:pt x="314" y="585"/>
                    <a:pt x="312" y="591"/>
                    <a:pt x="310" y="597"/>
                  </a:cubicBezTo>
                  <a:cubicBezTo>
                    <a:pt x="308" y="606"/>
                    <a:pt x="308" y="606"/>
                    <a:pt x="308" y="606"/>
                  </a:cubicBezTo>
                  <a:cubicBezTo>
                    <a:pt x="307" y="608"/>
                    <a:pt x="307" y="608"/>
                    <a:pt x="307" y="608"/>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6" y="609"/>
                    <a:pt x="306" y="609"/>
                    <a:pt x="306" y="609"/>
                  </a:cubicBezTo>
                  <a:cubicBezTo>
                    <a:pt x="304" y="609"/>
                    <a:pt x="304" y="609"/>
                    <a:pt x="304" y="609"/>
                  </a:cubicBezTo>
                  <a:cubicBezTo>
                    <a:pt x="295" y="609"/>
                    <a:pt x="295" y="609"/>
                    <a:pt x="295" y="609"/>
                  </a:cubicBezTo>
                  <a:cubicBezTo>
                    <a:pt x="286" y="609"/>
                    <a:pt x="286" y="609"/>
                    <a:pt x="286" y="609"/>
                  </a:cubicBezTo>
                  <a:cubicBezTo>
                    <a:pt x="286" y="609"/>
                    <a:pt x="286" y="609"/>
                    <a:pt x="286" y="609"/>
                  </a:cubicBezTo>
                  <a:cubicBezTo>
                    <a:pt x="286" y="609"/>
                    <a:pt x="286" y="609"/>
                    <a:pt x="286" y="609"/>
                  </a:cubicBezTo>
                  <a:cubicBezTo>
                    <a:pt x="280" y="587"/>
                    <a:pt x="280" y="587"/>
                    <a:pt x="280" y="587"/>
                  </a:cubicBezTo>
                  <a:cubicBezTo>
                    <a:pt x="277" y="579"/>
                    <a:pt x="275" y="571"/>
                    <a:pt x="272" y="563"/>
                  </a:cubicBezTo>
                  <a:cubicBezTo>
                    <a:pt x="267" y="547"/>
                    <a:pt x="262" y="531"/>
                    <a:pt x="256" y="515"/>
                  </a:cubicBezTo>
                  <a:cubicBezTo>
                    <a:pt x="246" y="484"/>
                    <a:pt x="234" y="454"/>
                    <a:pt x="222" y="429"/>
                  </a:cubicBezTo>
                  <a:cubicBezTo>
                    <a:pt x="217" y="418"/>
                    <a:pt x="214" y="411"/>
                    <a:pt x="211" y="408"/>
                  </a:cubicBezTo>
                  <a:cubicBezTo>
                    <a:pt x="210" y="406"/>
                    <a:pt x="210" y="405"/>
                    <a:pt x="209" y="405"/>
                  </a:cubicBezTo>
                  <a:cubicBezTo>
                    <a:pt x="212" y="404"/>
                    <a:pt x="215" y="402"/>
                    <a:pt x="220" y="400"/>
                  </a:cubicBezTo>
                  <a:cubicBezTo>
                    <a:pt x="223" y="398"/>
                    <a:pt x="226" y="395"/>
                    <a:pt x="229" y="393"/>
                  </a:cubicBezTo>
                  <a:cubicBezTo>
                    <a:pt x="232" y="391"/>
                    <a:pt x="234" y="389"/>
                    <a:pt x="234" y="389"/>
                  </a:cubicBezTo>
                  <a:cubicBezTo>
                    <a:pt x="237" y="388"/>
                    <a:pt x="236" y="389"/>
                    <a:pt x="235" y="391"/>
                  </a:cubicBezTo>
                  <a:cubicBezTo>
                    <a:pt x="240" y="387"/>
                    <a:pt x="244" y="383"/>
                    <a:pt x="248" y="379"/>
                  </a:cubicBezTo>
                  <a:close/>
                  <a:moveTo>
                    <a:pt x="318" y="622"/>
                  </a:moveTo>
                  <a:cubicBezTo>
                    <a:pt x="319" y="621"/>
                    <a:pt x="319" y="621"/>
                    <a:pt x="319" y="621"/>
                  </a:cubicBezTo>
                  <a:cubicBezTo>
                    <a:pt x="323" y="606"/>
                    <a:pt x="323" y="606"/>
                    <a:pt x="323" y="606"/>
                  </a:cubicBezTo>
                  <a:cubicBezTo>
                    <a:pt x="325" y="599"/>
                    <a:pt x="327" y="592"/>
                    <a:pt x="329" y="585"/>
                  </a:cubicBezTo>
                  <a:cubicBezTo>
                    <a:pt x="337" y="557"/>
                    <a:pt x="346" y="530"/>
                    <a:pt x="356" y="502"/>
                  </a:cubicBezTo>
                  <a:cubicBezTo>
                    <a:pt x="361" y="489"/>
                    <a:pt x="366" y="475"/>
                    <a:pt x="372" y="462"/>
                  </a:cubicBezTo>
                  <a:cubicBezTo>
                    <a:pt x="374" y="455"/>
                    <a:pt x="377" y="448"/>
                    <a:pt x="380" y="442"/>
                  </a:cubicBezTo>
                  <a:cubicBezTo>
                    <a:pt x="385" y="432"/>
                    <a:pt x="385" y="432"/>
                    <a:pt x="385" y="432"/>
                  </a:cubicBezTo>
                  <a:cubicBezTo>
                    <a:pt x="392" y="416"/>
                    <a:pt x="392" y="416"/>
                    <a:pt x="392" y="416"/>
                  </a:cubicBezTo>
                  <a:cubicBezTo>
                    <a:pt x="386" y="413"/>
                    <a:pt x="386" y="413"/>
                    <a:pt x="386" y="413"/>
                  </a:cubicBezTo>
                  <a:cubicBezTo>
                    <a:pt x="385" y="412"/>
                    <a:pt x="384" y="412"/>
                    <a:pt x="383" y="411"/>
                  </a:cubicBezTo>
                  <a:cubicBezTo>
                    <a:pt x="381" y="410"/>
                    <a:pt x="381" y="410"/>
                    <a:pt x="381" y="410"/>
                  </a:cubicBezTo>
                  <a:cubicBezTo>
                    <a:pt x="381" y="410"/>
                    <a:pt x="381" y="410"/>
                    <a:pt x="380" y="410"/>
                  </a:cubicBezTo>
                  <a:cubicBezTo>
                    <a:pt x="380" y="410"/>
                    <a:pt x="380" y="410"/>
                    <a:pt x="380" y="410"/>
                  </a:cubicBezTo>
                  <a:cubicBezTo>
                    <a:pt x="378" y="409"/>
                    <a:pt x="376" y="407"/>
                    <a:pt x="374" y="406"/>
                  </a:cubicBezTo>
                  <a:cubicBezTo>
                    <a:pt x="371" y="404"/>
                    <a:pt x="367" y="401"/>
                    <a:pt x="364" y="398"/>
                  </a:cubicBezTo>
                  <a:cubicBezTo>
                    <a:pt x="358" y="392"/>
                    <a:pt x="353" y="385"/>
                    <a:pt x="349" y="377"/>
                  </a:cubicBezTo>
                  <a:cubicBezTo>
                    <a:pt x="353" y="385"/>
                    <a:pt x="358" y="392"/>
                    <a:pt x="364" y="398"/>
                  </a:cubicBezTo>
                  <a:cubicBezTo>
                    <a:pt x="367" y="401"/>
                    <a:pt x="371" y="404"/>
                    <a:pt x="374" y="406"/>
                  </a:cubicBezTo>
                  <a:cubicBezTo>
                    <a:pt x="376" y="407"/>
                    <a:pt x="378" y="409"/>
                    <a:pt x="380" y="410"/>
                  </a:cubicBezTo>
                  <a:cubicBezTo>
                    <a:pt x="383" y="412"/>
                    <a:pt x="388" y="414"/>
                    <a:pt x="391" y="416"/>
                  </a:cubicBezTo>
                  <a:cubicBezTo>
                    <a:pt x="384" y="433"/>
                    <a:pt x="384" y="433"/>
                    <a:pt x="384" y="433"/>
                  </a:cubicBezTo>
                  <a:cubicBezTo>
                    <a:pt x="379" y="445"/>
                    <a:pt x="379" y="445"/>
                    <a:pt x="379" y="445"/>
                  </a:cubicBezTo>
                  <a:cubicBezTo>
                    <a:pt x="375" y="452"/>
                    <a:pt x="372" y="460"/>
                    <a:pt x="369" y="468"/>
                  </a:cubicBezTo>
                  <a:cubicBezTo>
                    <a:pt x="363" y="483"/>
                    <a:pt x="357" y="499"/>
                    <a:pt x="351" y="515"/>
                  </a:cubicBezTo>
                  <a:cubicBezTo>
                    <a:pt x="340" y="546"/>
                    <a:pt x="330" y="578"/>
                    <a:pt x="321" y="612"/>
                  </a:cubicBezTo>
                  <a:cubicBezTo>
                    <a:pt x="321" y="611"/>
                    <a:pt x="321" y="609"/>
                    <a:pt x="320" y="612"/>
                  </a:cubicBezTo>
                  <a:cubicBezTo>
                    <a:pt x="329" y="579"/>
                    <a:pt x="339" y="546"/>
                    <a:pt x="350" y="515"/>
                  </a:cubicBezTo>
                  <a:cubicBezTo>
                    <a:pt x="356" y="499"/>
                    <a:pt x="362" y="483"/>
                    <a:pt x="368" y="468"/>
                  </a:cubicBezTo>
                  <a:cubicBezTo>
                    <a:pt x="371" y="460"/>
                    <a:pt x="375" y="452"/>
                    <a:pt x="378" y="444"/>
                  </a:cubicBezTo>
                  <a:cubicBezTo>
                    <a:pt x="383" y="433"/>
                    <a:pt x="383" y="433"/>
                    <a:pt x="383" y="433"/>
                  </a:cubicBezTo>
                  <a:cubicBezTo>
                    <a:pt x="391" y="416"/>
                    <a:pt x="391" y="416"/>
                    <a:pt x="391" y="416"/>
                  </a:cubicBezTo>
                  <a:cubicBezTo>
                    <a:pt x="384" y="413"/>
                    <a:pt x="384" y="413"/>
                    <a:pt x="384" y="413"/>
                  </a:cubicBezTo>
                  <a:cubicBezTo>
                    <a:pt x="383" y="413"/>
                    <a:pt x="383" y="412"/>
                    <a:pt x="382" y="412"/>
                  </a:cubicBezTo>
                  <a:cubicBezTo>
                    <a:pt x="380" y="411"/>
                    <a:pt x="380" y="411"/>
                    <a:pt x="380" y="411"/>
                  </a:cubicBezTo>
                  <a:cubicBezTo>
                    <a:pt x="379" y="410"/>
                    <a:pt x="379" y="410"/>
                    <a:pt x="379" y="410"/>
                  </a:cubicBezTo>
                  <a:cubicBezTo>
                    <a:pt x="377" y="409"/>
                    <a:pt x="375" y="408"/>
                    <a:pt x="373" y="406"/>
                  </a:cubicBezTo>
                  <a:cubicBezTo>
                    <a:pt x="369" y="404"/>
                    <a:pt x="366" y="401"/>
                    <a:pt x="363" y="397"/>
                  </a:cubicBezTo>
                  <a:cubicBezTo>
                    <a:pt x="356" y="391"/>
                    <a:pt x="350" y="383"/>
                    <a:pt x="346" y="374"/>
                  </a:cubicBezTo>
                  <a:cubicBezTo>
                    <a:pt x="347" y="374"/>
                    <a:pt x="347" y="374"/>
                    <a:pt x="347" y="374"/>
                  </a:cubicBezTo>
                  <a:cubicBezTo>
                    <a:pt x="347" y="373"/>
                    <a:pt x="346" y="372"/>
                    <a:pt x="346" y="372"/>
                  </a:cubicBezTo>
                  <a:cubicBezTo>
                    <a:pt x="346" y="371"/>
                    <a:pt x="346" y="371"/>
                    <a:pt x="346" y="371"/>
                  </a:cubicBezTo>
                  <a:cubicBezTo>
                    <a:pt x="345" y="371"/>
                    <a:pt x="345" y="371"/>
                    <a:pt x="345" y="371"/>
                  </a:cubicBezTo>
                  <a:cubicBezTo>
                    <a:pt x="345" y="370"/>
                    <a:pt x="345" y="370"/>
                    <a:pt x="345" y="370"/>
                  </a:cubicBezTo>
                  <a:cubicBezTo>
                    <a:pt x="344" y="368"/>
                    <a:pt x="344" y="368"/>
                    <a:pt x="344" y="368"/>
                  </a:cubicBezTo>
                  <a:cubicBezTo>
                    <a:pt x="343" y="364"/>
                    <a:pt x="342" y="361"/>
                    <a:pt x="340" y="358"/>
                  </a:cubicBezTo>
                  <a:cubicBezTo>
                    <a:pt x="337" y="359"/>
                    <a:pt x="334" y="360"/>
                    <a:pt x="331" y="361"/>
                  </a:cubicBezTo>
                  <a:cubicBezTo>
                    <a:pt x="330" y="362"/>
                    <a:pt x="330" y="362"/>
                    <a:pt x="329" y="362"/>
                  </a:cubicBezTo>
                  <a:cubicBezTo>
                    <a:pt x="327" y="363"/>
                    <a:pt x="327" y="363"/>
                    <a:pt x="327" y="363"/>
                  </a:cubicBezTo>
                  <a:cubicBezTo>
                    <a:pt x="325" y="363"/>
                    <a:pt x="325" y="363"/>
                    <a:pt x="325" y="363"/>
                  </a:cubicBezTo>
                  <a:cubicBezTo>
                    <a:pt x="322" y="364"/>
                    <a:pt x="319" y="365"/>
                    <a:pt x="316" y="365"/>
                  </a:cubicBezTo>
                  <a:cubicBezTo>
                    <a:pt x="310" y="366"/>
                    <a:pt x="304" y="367"/>
                    <a:pt x="297" y="367"/>
                  </a:cubicBezTo>
                  <a:cubicBezTo>
                    <a:pt x="291" y="366"/>
                    <a:pt x="285" y="365"/>
                    <a:pt x="279" y="364"/>
                  </a:cubicBezTo>
                  <a:cubicBezTo>
                    <a:pt x="276" y="363"/>
                    <a:pt x="273" y="362"/>
                    <a:pt x="270" y="361"/>
                  </a:cubicBezTo>
                  <a:cubicBezTo>
                    <a:pt x="269" y="361"/>
                    <a:pt x="269" y="361"/>
                    <a:pt x="268" y="360"/>
                  </a:cubicBezTo>
                  <a:cubicBezTo>
                    <a:pt x="267" y="360"/>
                    <a:pt x="267" y="360"/>
                    <a:pt x="267" y="360"/>
                  </a:cubicBezTo>
                  <a:cubicBezTo>
                    <a:pt x="266" y="360"/>
                    <a:pt x="266" y="360"/>
                    <a:pt x="266" y="360"/>
                  </a:cubicBezTo>
                  <a:cubicBezTo>
                    <a:pt x="265" y="359"/>
                    <a:pt x="265" y="359"/>
                    <a:pt x="265" y="359"/>
                  </a:cubicBezTo>
                  <a:cubicBezTo>
                    <a:pt x="263" y="358"/>
                    <a:pt x="263" y="358"/>
                    <a:pt x="263" y="358"/>
                  </a:cubicBezTo>
                  <a:cubicBezTo>
                    <a:pt x="261" y="357"/>
                    <a:pt x="261" y="357"/>
                    <a:pt x="261" y="357"/>
                  </a:cubicBezTo>
                  <a:cubicBezTo>
                    <a:pt x="256" y="354"/>
                    <a:pt x="256" y="354"/>
                    <a:pt x="256" y="354"/>
                  </a:cubicBezTo>
                  <a:cubicBezTo>
                    <a:pt x="251" y="361"/>
                    <a:pt x="251" y="361"/>
                    <a:pt x="251" y="361"/>
                  </a:cubicBezTo>
                  <a:cubicBezTo>
                    <a:pt x="248" y="364"/>
                    <a:pt x="248" y="364"/>
                    <a:pt x="248" y="364"/>
                  </a:cubicBezTo>
                  <a:cubicBezTo>
                    <a:pt x="246" y="366"/>
                    <a:pt x="246" y="366"/>
                    <a:pt x="246" y="366"/>
                  </a:cubicBezTo>
                  <a:cubicBezTo>
                    <a:pt x="243" y="369"/>
                    <a:pt x="243" y="369"/>
                    <a:pt x="243" y="369"/>
                  </a:cubicBezTo>
                  <a:cubicBezTo>
                    <a:pt x="241" y="371"/>
                    <a:pt x="239" y="373"/>
                    <a:pt x="237" y="375"/>
                  </a:cubicBezTo>
                  <a:cubicBezTo>
                    <a:pt x="233" y="379"/>
                    <a:pt x="230" y="383"/>
                    <a:pt x="226" y="386"/>
                  </a:cubicBezTo>
                  <a:cubicBezTo>
                    <a:pt x="231" y="383"/>
                    <a:pt x="236" y="378"/>
                    <a:pt x="241" y="374"/>
                  </a:cubicBezTo>
                  <a:cubicBezTo>
                    <a:pt x="243" y="372"/>
                    <a:pt x="245" y="370"/>
                    <a:pt x="247" y="367"/>
                  </a:cubicBezTo>
                  <a:cubicBezTo>
                    <a:pt x="249" y="366"/>
                    <a:pt x="249" y="366"/>
                    <a:pt x="249" y="366"/>
                  </a:cubicBezTo>
                  <a:cubicBezTo>
                    <a:pt x="250" y="365"/>
                    <a:pt x="250" y="365"/>
                    <a:pt x="250" y="365"/>
                  </a:cubicBezTo>
                  <a:cubicBezTo>
                    <a:pt x="251" y="363"/>
                    <a:pt x="251" y="363"/>
                    <a:pt x="251" y="363"/>
                  </a:cubicBezTo>
                  <a:cubicBezTo>
                    <a:pt x="257" y="357"/>
                    <a:pt x="257" y="357"/>
                    <a:pt x="257" y="357"/>
                  </a:cubicBezTo>
                  <a:cubicBezTo>
                    <a:pt x="261" y="359"/>
                    <a:pt x="261" y="359"/>
                    <a:pt x="261" y="359"/>
                  </a:cubicBezTo>
                  <a:cubicBezTo>
                    <a:pt x="263" y="360"/>
                    <a:pt x="263" y="360"/>
                    <a:pt x="263" y="360"/>
                  </a:cubicBezTo>
                  <a:cubicBezTo>
                    <a:pt x="264" y="361"/>
                    <a:pt x="264" y="361"/>
                    <a:pt x="264" y="361"/>
                  </a:cubicBezTo>
                  <a:cubicBezTo>
                    <a:pt x="266" y="362"/>
                    <a:pt x="266" y="362"/>
                    <a:pt x="267" y="362"/>
                  </a:cubicBezTo>
                  <a:cubicBezTo>
                    <a:pt x="269" y="363"/>
                    <a:pt x="269" y="363"/>
                    <a:pt x="269" y="363"/>
                  </a:cubicBezTo>
                  <a:cubicBezTo>
                    <a:pt x="272" y="364"/>
                    <a:pt x="275" y="365"/>
                    <a:pt x="278" y="366"/>
                  </a:cubicBezTo>
                  <a:cubicBezTo>
                    <a:pt x="284" y="367"/>
                    <a:pt x="291" y="368"/>
                    <a:pt x="297" y="369"/>
                  </a:cubicBezTo>
                  <a:cubicBezTo>
                    <a:pt x="303" y="369"/>
                    <a:pt x="310" y="369"/>
                    <a:pt x="316" y="368"/>
                  </a:cubicBezTo>
                  <a:cubicBezTo>
                    <a:pt x="319" y="367"/>
                    <a:pt x="322" y="367"/>
                    <a:pt x="325" y="366"/>
                  </a:cubicBezTo>
                  <a:cubicBezTo>
                    <a:pt x="328" y="365"/>
                    <a:pt x="328" y="365"/>
                    <a:pt x="328" y="365"/>
                  </a:cubicBezTo>
                  <a:cubicBezTo>
                    <a:pt x="329" y="365"/>
                    <a:pt x="329" y="365"/>
                    <a:pt x="329" y="365"/>
                  </a:cubicBezTo>
                  <a:cubicBezTo>
                    <a:pt x="330" y="364"/>
                    <a:pt x="331" y="364"/>
                    <a:pt x="331" y="364"/>
                  </a:cubicBezTo>
                  <a:cubicBezTo>
                    <a:pt x="334" y="363"/>
                    <a:pt x="336" y="362"/>
                    <a:pt x="339" y="361"/>
                  </a:cubicBezTo>
                  <a:cubicBezTo>
                    <a:pt x="342" y="368"/>
                    <a:pt x="342" y="368"/>
                    <a:pt x="342" y="368"/>
                  </a:cubicBezTo>
                  <a:cubicBezTo>
                    <a:pt x="342" y="369"/>
                    <a:pt x="342" y="370"/>
                    <a:pt x="343" y="371"/>
                  </a:cubicBezTo>
                  <a:cubicBezTo>
                    <a:pt x="343" y="372"/>
                    <a:pt x="343" y="372"/>
                    <a:pt x="343" y="372"/>
                  </a:cubicBezTo>
                  <a:cubicBezTo>
                    <a:pt x="343" y="372"/>
                    <a:pt x="343" y="372"/>
                    <a:pt x="343" y="372"/>
                  </a:cubicBezTo>
                  <a:cubicBezTo>
                    <a:pt x="344" y="373"/>
                    <a:pt x="344" y="373"/>
                    <a:pt x="344" y="373"/>
                  </a:cubicBezTo>
                  <a:cubicBezTo>
                    <a:pt x="345" y="376"/>
                    <a:pt x="346" y="378"/>
                    <a:pt x="348" y="381"/>
                  </a:cubicBezTo>
                  <a:cubicBezTo>
                    <a:pt x="351" y="386"/>
                    <a:pt x="354" y="390"/>
                    <a:pt x="358" y="394"/>
                  </a:cubicBezTo>
                  <a:cubicBezTo>
                    <a:pt x="361" y="399"/>
                    <a:pt x="366" y="403"/>
                    <a:pt x="370" y="406"/>
                  </a:cubicBezTo>
                  <a:cubicBezTo>
                    <a:pt x="372" y="408"/>
                    <a:pt x="375" y="409"/>
                    <a:pt x="377" y="411"/>
                  </a:cubicBezTo>
                  <a:cubicBezTo>
                    <a:pt x="378" y="411"/>
                    <a:pt x="378" y="411"/>
                    <a:pt x="378" y="411"/>
                  </a:cubicBezTo>
                  <a:cubicBezTo>
                    <a:pt x="379" y="412"/>
                    <a:pt x="379" y="412"/>
                    <a:pt x="379" y="412"/>
                  </a:cubicBezTo>
                  <a:cubicBezTo>
                    <a:pt x="380" y="413"/>
                    <a:pt x="381" y="413"/>
                    <a:pt x="382" y="414"/>
                  </a:cubicBezTo>
                  <a:cubicBezTo>
                    <a:pt x="384" y="415"/>
                    <a:pt x="386" y="416"/>
                    <a:pt x="388" y="417"/>
                  </a:cubicBezTo>
                  <a:cubicBezTo>
                    <a:pt x="381" y="433"/>
                    <a:pt x="381" y="433"/>
                    <a:pt x="381" y="433"/>
                  </a:cubicBezTo>
                  <a:cubicBezTo>
                    <a:pt x="376" y="445"/>
                    <a:pt x="376" y="445"/>
                    <a:pt x="376" y="445"/>
                  </a:cubicBezTo>
                  <a:cubicBezTo>
                    <a:pt x="372" y="454"/>
                    <a:pt x="369" y="462"/>
                    <a:pt x="365" y="471"/>
                  </a:cubicBezTo>
                  <a:cubicBezTo>
                    <a:pt x="359" y="488"/>
                    <a:pt x="352" y="504"/>
                    <a:pt x="346" y="521"/>
                  </a:cubicBezTo>
                  <a:cubicBezTo>
                    <a:pt x="352" y="505"/>
                    <a:pt x="358" y="488"/>
                    <a:pt x="365" y="471"/>
                  </a:cubicBezTo>
                  <a:cubicBezTo>
                    <a:pt x="368" y="462"/>
                    <a:pt x="372" y="454"/>
                    <a:pt x="375" y="445"/>
                  </a:cubicBezTo>
                  <a:cubicBezTo>
                    <a:pt x="377" y="441"/>
                    <a:pt x="379" y="437"/>
                    <a:pt x="381" y="433"/>
                  </a:cubicBezTo>
                  <a:cubicBezTo>
                    <a:pt x="388" y="417"/>
                    <a:pt x="388" y="417"/>
                    <a:pt x="388" y="417"/>
                  </a:cubicBezTo>
                  <a:cubicBezTo>
                    <a:pt x="385" y="416"/>
                    <a:pt x="382" y="414"/>
                    <a:pt x="380" y="413"/>
                  </a:cubicBezTo>
                  <a:cubicBezTo>
                    <a:pt x="380" y="413"/>
                    <a:pt x="379" y="413"/>
                    <a:pt x="379" y="412"/>
                  </a:cubicBezTo>
                  <a:cubicBezTo>
                    <a:pt x="378" y="412"/>
                    <a:pt x="378" y="412"/>
                    <a:pt x="378" y="412"/>
                  </a:cubicBezTo>
                  <a:cubicBezTo>
                    <a:pt x="377" y="411"/>
                    <a:pt x="377" y="411"/>
                    <a:pt x="377" y="411"/>
                  </a:cubicBezTo>
                  <a:cubicBezTo>
                    <a:pt x="376" y="411"/>
                    <a:pt x="375" y="410"/>
                    <a:pt x="375" y="410"/>
                  </a:cubicBezTo>
                  <a:cubicBezTo>
                    <a:pt x="372" y="408"/>
                    <a:pt x="369" y="406"/>
                    <a:pt x="366" y="403"/>
                  </a:cubicBezTo>
                  <a:cubicBezTo>
                    <a:pt x="360" y="398"/>
                    <a:pt x="355" y="392"/>
                    <a:pt x="351" y="386"/>
                  </a:cubicBezTo>
                  <a:cubicBezTo>
                    <a:pt x="349" y="382"/>
                    <a:pt x="347" y="379"/>
                    <a:pt x="345" y="376"/>
                  </a:cubicBezTo>
                  <a:cubicBezTo>
                    <a:pt x="345" y="375"/>
                    <a:pt x="344" y="374"/>
                    <a:pt x="344" y="373"/>
                  </a:cubicBezTo>
                  <a:cubicBezTo>
                    <a:pt x="343" y="372"/>
                    <a:pt x="343" y="372"/>
                    <a:pt x="343" y="372"/>
                  </a:cubicBezTo>
                  <a:cubicBezTo>
                    <a:pt x="342" y="370"/>
                    <a:pt x="342" y="370"/>
                    <a:pt x="342" y="370"/>
                  </a:cubicBezTo>
                  <a:cubicBezTo>
                    <a:pt x="341" y="367"/>
                    <a:pt x="340" y="364"/>
                    <a:pt x="339" y="361"/>
                  </a:cubicBezTo>
                  <a:cubicBezTo>
                    <a:pt x="336" y="362"/>
                    <a:pt x="334" y="363"/>
                    <a:pt x="331" y="364"/>
                  </a:cubicBezTo>
                  <a:cubicBezTo>
                    <a:pt x="330" y="364"/>
                    <a:pt x="330" y="365"/>
                    <a:pt x="329" y="365"/>
                  </a:cubicBezTo>
                  <a:cubicBezTo>
                    <a:pt x="328" y="365"/>
                    <a:pt x="328" y="365"/>
                    <a:pt x="328" y="365"/>
                  </a:cubicBezTo>
                  <a:cubicBezTo>
                    <a:pt x="325" y="366"/>
                    <a:pt x="325" y="366"/>
                    <a:pt x="325" y="366"/>
                  </a:cubicBezTo>
                  <a:cubicBezTo>
                    <a:pt x="322" y="367"/>
                    <a:pt x="319" y="368"/>
                    <a:pt x="316" y="368"/>
                  </a:cubicBezTo>
                  <a:cubicBezTo>
                    <a:pt x="309" y="369"/>
                    <a:pt x="303" y="369"/>
                    <a:pt x="297" y="369"/>
                  </a:cubicBezTo>
                  <a:cubicBezTo>
                    <a:pt x="290" y="369"/>
                    <a:pt x="284" y="368"/>
                    <a:pt x="278" y="366"/>
                  </a:cubicBezTo>
                  <a:cubicBezTo>
                    <a:pt x="275" y="366"/>
                    <a:pt x="272" y="365"/>
                    <a:pt x="269" y="364"/>
                  </a:cubicBezTo>
                  <a:cubicBezTo>
                    <a:pt x="268" y="363"/>
                    <a:pt x="267" y="363"/>
                    <a:pt x="267" y="363"/>
                  </a:cubicBezTo>
                  <a:cubicBezTo>
                    <a:pt x="266" y="362"/>
                    <a:pt x="266" y="362"/>
                    <a:pt x="264" y="362"/>
                  </a:cubicBezTo>
                  <a:cubicBezTo>
                    <a:pt x="262" y="361"/>
                    <a:pt x="262" y="361"/>
                    <a:pt x="262" y="361"/>
                  </a:cubicBezTo>
                  <a:cubicBezTo>
                    <a:pt x="261" y="360"/>
                    <a:pt x="261" y="360"/>
                    <a:pt x="261" y="360"/>
                  </a:cubicBezTo>
                  <a:cubicBezTo>
                    <a:pt x="257" y="358"/>
                    <a:pt x="257" y="358"/>
                    <a:pt x="257" y="358"/>
                  </a:cubicBezTo>
                  <a:cubicBezTo>
                    <a:pt x="252" y="364"/>
                    <a:pt x="252" y="364"/>
                    <a:pt x="252" y="364"/>
                  </a:cubicBezTo>
                  <a:cubicBezTo>
                    <a:pt x="250" y="366"/>
                    <a:pt x="250" y="366"/>
                    <a:pt x="250" y="366"/>
                  </a:cubicBezTo>
                  <a:cubicBezTo>
                    <a:pt x="248" y="368"/>
                    <a:pt x="248" y="368"/>
                    <a:pt x="248" y="368"/>
                  </a:cubicBezTo>
                  <a:cubicBezTo>
                    <a:pt x="246" y="370"/>
                    <a:pt x="244" y="372"/>
                    <a:pt x="241" y="375"/>
                  </a:cubicBezTo>
                  <a:cubicBezTo>
                    <a:pt x="237" y="379"/>
                    <a:pt x="232" y="383"/>
                    <a:pt x="227" y="387"/>
                  </a:cubicBezTo>
                  <a:cubicBezTo>
                    <a:pt x="225" y="389"/>
                    <a:pt x="222" y="391"/>
                    <a:pt x="220" y="392"/>
                  </a:cubicBezTo>
                  <a:cubicBezTo>
                    <a:pt x="217" y="395"/>
                    <a:pt x="215" y="397"/>
                    <a:pt x="212" y="398"/>
                  </a:cubicBezTo>
                  <a:cubicBezTo>
                    <a:pt x="208" y="402"/>
                    <a:pt x="204" y="405"/>
                    <a:pt x="204" y="406"/>
                  </a:cubicBezTo>
                  <a:cubicBezTo>
                    <a:pt x="205" y="406"/>
                    <a:pt x="206" y="406"/>
                    <a:pt x="208" y="405"/>
                  </a:cubicBezTo>
                  <a:cubicBezTo>
                    <a:pt x="208" y="405"/>
                    <a:pt x="208" y="406"/>
                    <a:pt x="208" y="406"/>
                  </a:cubicBezTo>
                  <a:cubicBezTo>
                    <a:pt x="209" y="411"/>
                    <a:pt x="214" y="426"/>
                    <a:pt x="223" y="449"/>
                  </a:cubicBezTo>
                  <a:cubicBezTo>
                    <a:pt x="222" y="449"/>
                    <a:pt x="222" y="449"/>
                    <a:pt x="222" y="449"/>
                  </a:cubicBezTo>
                  <a:cubicBezTo>
                    <a:pt x="217" y="438"/>
                    <a:pt x="214" y="431"/>
                    <a:pt x="212" y="427"/>
                  </a:cubicBezTo>
                  <a:cubicBezTo>
                    <a:pt x="210" y="423"/>
                    <a:pt x="209" y="422"/>
                    <a:pt x="209" y="422"/>
                  </a:cubicBezTo>
                  <a:cubicBezTo>
                    <a:pt x="207" y="421"/>
                    <a:pt x="208" y="426"/>
                    <a:pt x="206" y="423"/>
                  </a:cubicBezTo>
                  <a:cubicBezTo>
                    <a:pt x="216" y="445"/>
                    <a:pt x="225" y="467"/>
                    <a:pt x="232" y="490"/>
                  </a:cubicBezTo>
                  <a:cubicBezTo>
                    <a:pt x="234" y="496"/>
                    <a:pt x="238" y="507"/>
                    <a:pt x="240" y="513"/>
                  </a:cubicBezTo>
                  <a:cubicBezTo>
                    <a:pt x="251" y="541"/>
                    <a:pt x="260" y="569"/>
                    <a:pt x="268" y="598"/>
                  </a:cubicBezTo>
                  <a:cubicBezTo>
                    <a:pt x="271" y="608"/>
                    <a:pt x="271" y="608"/>
                    <a:pt x="271" y="608"/>
                  </a:cubicBezTo>
                  <a:cubicBezTo>
                    <a:pt x="273" y="614"/>
                    <a:pt x="273" y="614"/>
                    <a:pt x="273" y="614"/>
                  </a:cubicBezTo>
                  <a:cubicBezTo>
                    <a:pt x="274" y="619"/>
                    <a:pt x="274" y="619"/>
                    <a:pt x="274" y="619"/>
                  </a:cubicBezTo>
                  <a:cubicBezTo>
                    <a:pt x="275" y="622"/>
                    <a:pt x="275" y="622"/>
                    <a:pt x="275" y="622"/>
                  </a:cubicBezTo>
                  <a:cubicBezTo>
                    <a:pt x="268" y="622"/>
                    <a:pt x="268" y="622"/>
                    <a:pt x="268" y="622"/>
                  </a:cubicBezTo>
                  <a:cubicBezTo>
                    <a:pt x="268" y="621"/>
                    <a:pt x="268" y="621"/>
                    <a:pt x="268" y="621"/>
                  </a:cubicBezTo>
                  <a:cubicBezTo>
                    <a:pt x="263" y="604"/>
                    <a:pt x="263" y="604"/>
                    <a:pt x="263" y="604"/>
                  </a:cubicBezTo>
                  <a:cubicBezTo>
                    <a:pt x="261" y="595"/>
                    <a:pt x="261" y="595"/>
                    <a:pt x="261" y="595"/>
                  </a:cubicBezTo>
                  <a:cubicBezTo>
                    <a:pt x="257" y="582"/>
                    <a:pt x="253" y="570"/>
                    <a:pt x="249" y="557"/>
                  </a:cubicBezTo>
                  <a:cubicBezTo>
                    <a:pt x="241" y="532"/>
                    <a:pt x="232" y="507"/>
                    <a:pt x="223" y="483"/>
                  </a:cubicBezTo>
                  <a:cubicBezTo>
                    <a:pt x="218" y="471"/>
                    <a:pt x="213" y="459"/>
                    <a:pt x="208" y="447"/>
                  </a:cubicBezTo>
                  <a:cubicBezTo>
                    <a:pt x="206" y="441"/>
                    <a:pt x="203" y="435"/>
                    <a:pt x="201" y="429"/>
                  </a:cubicBezTo>
                  <a:cubicBezTo>
                    <a:pt x="196" y="420"/>
                    <a:pt x="196" y="420"/>
                    <a:pt x="196" y="420"/>
                  </a:cubicBezTo>
                  <a:cubicBezTo>
                    <a:pt x="190" y="406"/>
                    <a:pt x="190" y="406"/>
                    <a:pt x="190" y="406"/>
                  </a:cubicBezTo>
                  <a:cubicBezTo>
                    <a:pt x="185" y="407"/>
                    <a:pt x="185" y="407"/>
                    <a:pt x="185" y="407"/>
                  </a:cubicBezTo>
                  <a:cubicBezTo>
                    <a:pt x="182" y="407"/>
                    <a:pt x="182" y="407"/>
                    <a:pt x="182" y="407"/>
                  </a:cubicBezTo>
                  <a:cubicBezTo>
                    <a:pt x="182" y="407"/>
                    <a:pt x="181" y="408"/>
                    <a:pt x="181" y="408"/>
                  </a:cubicBezTo>
                  <a:cubicBezTo>
                    <a:pt x="180" y="408"/>
                    <a:pt x="180" y="408"/>
                    <a:pt x="180" y="408"/>
                  </a:cubicBezTo>
                  <a:cubicBezTo>
                    <a:pt x="178" y="408"/>
                    <a:pt x="177" y="408"/>
                    <a:pt x="175" y="408"/>
                  </a:cubicBezTo>
                  <a:cubicBezTo>
                    <a:pt x="172" y="408"/>
                    <a:pt x="169" y="407"/>
                    <a:pt x="166" y="407"/>
                  </a:cubicBezTo>
                  <a:cubicBezTo>
                    <a:pt x="159" y="405"/>
                    <a:pt x="154" y="402"/>
                    <a:pt x="149" y="397"/>
                  </a:cubicBezTo>
                  <a:cubicBezTo>
                    <a:pt x="144" y="393"/>
                    <a:pt x="140" y="388"/>
                    <a:pt x="138" y="382"/>
                  </a:cubicBezTo>
                  <a:cubicBezTo>
                    <a:pt x="136" y="376"/>
                    <a:pt x="136" y="370"/>
                    <a:pt x="138" y="366"/>
                  </a:cubicBezTo>
                  <a:cubicBezTo>
                    <a:pt x="139" y="364"/>
                    <a:pt x="141" y="362"/>
                    <a:pt x="143" y="360"/>
                  </a:cubicBezTo>
                  <a:cubicBezTo>
                    <a:pt x="145" y="358"/>
                    <a:pt x="148" y="357"/>
                    <a:pt x="151" y="356"/>
                  </a:cubicBezTo>
                  <a:cubicBezTo>
                    <a:pt x="156" y="355"/>
                    <a:pt x="162" y="356"/>
                    <a:pt x="167" y="359"/>
                  </a:cubicBezTo>
                  <a:cubicBezTo>
                    <a:pt x="172" y="362"/>
                    <a:pt x="177" y="367"/>
                    <a:pt x="180" y="373"/>
                  </a:cubicBezTo>
                  <a:cubicBezTo>
                    <a:pt x="181" y="374"/>
                    <a:pt x="182" y="375"/>
                    <a:pt x="183" y="377"/>
                  </a:cubicBezTo>
                  <a:cubicBezTo>
                    <a:pt x="185" y="382"/>
                    <a:pt x="185" y="382"/>
                    <a:pt x="185" y="382"/>
                  </a:cubicBezTo>
                  <a:cubicBezTo>
                    <a:pt x="193" y="398"/>
                    <a:pt x="193" y="398"/>
                    <a:pt x="193" y="398"/>
                  </a:cubicBezTo>
                  <a:cubicBezTo>
                    <a:pt x="195" y="397"/>
                    <a:pt x="197" y="396"/>
                    <a:pt x="200" y="395"/>
                  </a:cubicBezTo>
                  <a:cubicBezTo>
                    <a:pt x="201" y="394"/>
                    <a:pt x="202" y="394"/>
                    <a:pt x="203" y="393"/>
                  </a:cubicBezTo>
                  <a:cubicBezTo>
                    <a:pt x="204" y="393"/>
                    <a:pt x="205" y="392"/>
                    <a:pt x="206" y="392"/>
                  </a:cubicBezTo>
                  <a:cubicBezTo>
                    <a:pt x="207" y="391"/>
                    <a:pt x="207" y="391"/>
                    <a:pt x="207" y="391"/>
                  </a:cubicBezTo>
                  <a:cubicBezTo>
                    <a:pt x="208" y="390"/>
                    <a:pt x="208" y="390"/>
                    <a:pt x="208" y="390"/>
                  </a:cubicBezTo>
                  <a:cubicBezTo>
                    <a:pt x="210" y="389"/>
                    <a:pt x="210" y="389"/>
                    <a:pt x="210" y="389"/>
                  </a:cubicBezTo>
                  <a:cubicBezTo>
                    <a:pt x="211" y="388"/>
                    <a:pt x="212" y="388"/>
                    <a:pt x="213" y="387"/>
                  </a:cubicBezTo>
                  <a:cubicBezTo>
                    <a:pt x="218" y="384"/>
                    <a:pt x="222" y="381"/>
                    <a:pt x="226" y="378"/>
                  </a:cubicBezTo>
                  <a:cubicBezTo>
                    <a:pt x="230" y="374"/>
                    <a:pt x="234" y="371"/>
                    <a:pt x="238" y="367"/>
                  </a:cubicBezTo>
                  <a:cubicBezTo>
                    <a:pt x="240" y="365"/>
                    <a:pt x="242" y="363"/>
                    <a:pt x="243" y="361"/>
                  </a:cubicBezTo>
                  <a:cubicBezTo>
                    <a:pt x="244" y="360"/>
                    <a:pt x="244" y="360"/>
                    <a:pt x="244" y="360"/>
                  </a:cubicBezTo>
                  <a:cubicBezTo>
                    <a:pt x="245" y="359"/>
                    <a:pt x="245" y="359"/>
                    <a:pt x="245" y="359"/>
                  </a:cubicBezTo>
                  <a:cubicBezTo>
                    <a:pt x="246" y="358"/>
                    <a:pt x="246" y="358"/>
                    <a:pt x="247" y="357"/>
                  </a:cubicBezTo>
                  <a:cubicBezTo>
                    <a:pt x="249" y="355"/>
                    <a:pt x="250" y="353"/>
                    <a:pt x="252" y="351"/>
                  </a:cubicBezTo>
                  <a:cubicBezTo>
                    <a:pt x="250" y="349"/>
                    <a:pt x="249" y="347"/>
                    <a:pt x="248" y="345"/>
                  </a:cubicBezTo>
                  <a:cubicBezTo>
                    <a:pt x="247" y="344"/>
                    <a:pt x="247" y="344"/>
                    <a:pt x="247" y="344"/>
                  </a:cubicBezTo>
                  <a:cubicBezTo>
                    <a:pt x="247" y="344"/>
                    <a:pt x="246" y="343"/>
                    <a:pt x="246" y="343"/>
                  </a:cubicBezTo>
                  <a:cubicBezTo>
                    <a:pt x="246" y="343"/>
                    <a:pt x="246" y="343"/>
                    <a:pt x="246" y="343"/>
                  </a:cubicBezTo>
                  <a:cubicBezTo>
                    <a:pt x="246" y="342"/>
                    <a:pt x="246" y="342"/>
                    <a:pt x="245" y="341"/>
                  </a:cubicBezTo>
                  <a:cubicBezTo>
                    <a:pt x="245" y="340"/>
                    <a:pt x="244" y="338"/>
                    <a:pt x="243" y="336"/>
                  </a:cubicBezTo>
                  <a:cubicBezTo>
                    <a:pt x="243" y="335"/>
                    <a:pt x="243" y="334"/>
                    <a:pt x="243" y="333"/>
                  </a:cubicBezTo>
                  <a:cubicBezTo>
                    <a:pt x="243" y="332"/>
                    <a:pt x="243" y="332"/>
                    <a:pt x="242" y="331"/>
                  </a:cubicBezTo>
                  <a:cubicBezTo>
                    <a:pt x="242" y="331"/>
                    <a:pt x="242" y="330"/>
                    <a:pt x="242" y="330"/>
                  </a:cubicBezTo>
                  <a:cubicBezTo>
                    <a:pt x="242" y="328"/>
                    <a:pt x="242" y="326"/>
                    <a:pt x="243" y="324"/>
                  </a:cubicBezTo>
                  <a:cubicBezTo>
                    <a:pt x="244" y="315"/>
                    <a:pt x="247" y="306"/>
                    <a:pt x="252" y="299"/>
                  </a:cubicBezTo>
                  <a:cubicBezTo>
                    <a:pt x="254" y="296"/>
                    <a:pt x="257" y="293"/>
                    <a:pt x="260" y="291"/>
                  </a:cubicBezTo>
                  <a:cubicBezTo>
                    <a:pt x="263" y="289"/>
                    <a:pt x="267" y="288"/>
                    <a:pt x="270" y="288"/>
                  </a:cubicBezTo>
                  <a:cubicBezTo>
                    <a:pt x="274" y="288"/>
                    <a:pt x="277" y="290"/>
                    <a:pt x="280" y="292"/>
                  </a:cubicBezTo>
                  <a:cubicBezTo>
                    <a:pt x="283" y="294"/>
                    <a:pt x="286" y="297"/>
                    <a:pt x="287" y="300"/>
                  </a:cubicBezTo>
                  <a:cubicBezTo>
                    <a:pt x="288" y="304"/>
                    <a:pt x="288" y="307"/>
                    <a:pt x="287" y="311"/>
                  </a:cubicBezTo>
                  <a:cubicBezTo>
                    <a:pt x="287" y="315"/>
                    <a:pt x="285" y="319"/>
                    <a:pt x="283" y="323"/>
                  </a:cubicBezTo>
                  <a:cubicBezTo>
                    <a:pt x="280" y="327"/>
                    <a:pt x="278" y="330"/>
                    <a:pt x="275" y="334"/>
                  </a:cubicBezTo>
                  <a:cubicBezTo>
                    <a:pt x="274" y="336"/>
                    <a:pt x="274" y="336"/>
                    <a:pt x="274" y="336"/>
                  </a:cubicBezTo>
                  <a:cubicBezTo>
                    <a:pt x="272" y="338"/>
                    <a:pt x="272" y="338"/>
                    <a:pt x="272" y="338"/>
                  </a:cubicBezTo>
                  <a:cubicBezTo>
                    <a:pt x="267" y="344"/>
                    <a:pt x="267" y="344"/>
                    <a:pt x="267" y="344"/>
                  </a:cubicBezTo>
                  <a:cubicBezTo>
                    <a:pt x="266" y="346"/>
                    <a:pt x="265" y="347"/>
                    <a:pt x="265" y="349"/>
                  </a:cubicBezTo>
                  <a:cubicBezTo>
                    <a:pt x="265" y="349"/>
                    <a:pt x="265" y="350"/>
                    <a:pt x="265" y="350"/>
                  </a:cubicBezTo>
                  <a:cubicBezTo>
                    <a:pt x="265" y="351"/>
                    <a:pt x="266" y="351"/>
                    <a:pt x="266" y="351"/>
                  </a:cubicBezTo>
                  <a:cubicBezTo>
                    <a:pt x="266" y="351"/>
                    <a:pt x="266" y="351"/>
                    <a:pt x="266" y="351"/>
                  </a:cubicBezTo>
                  <a:cubicBezTo>
                    <a:pt x="266" y="352"/>
                    <a:pt x="266" y="352"/>
                    <a:pt x="266" y="352"/>
                  </a:cubicBezTo>
                  <a:cubicBezTo>
                    <a:pt x="267" y="354"/>
                    <a:pt x="268" y="354"/>
                    <a:pt x="270" y="355"/>
                  </a:cubicBezTo>
                  <a:cubicBezTo>
                    <a:pt x="272" y="356"/>
                    <a:pt x="274" y="357"/>
                    <a:pt x="276" y="357"/>
                  </a:cubicBezTo>
                  <a:cubicBezTo>
                    <a:pt x="277" y="358"/>
                    <a:pt x="278" y="358"/>
                    <a:pt x="280" y="358"/>
                  </a:cubicBezTo>
                  <a:cubicBezTo>
                    <a:pt x="281" y="358"/>
                    <a:pt x="282" y="359"/>
                    <a:pt x="283" y="359"/>
                  </a:cubicBezTo>
                  <a:cubicBezTo>
                    <a:pt x="285" y="359"/>
                    <a:pt x="285" y="359"/>
                    <a:pt x="285" y="359"/>
                  </a:cubicBezTo>
                  <a:cubicBezTo>
                    <a:pt x="287" y="360"/>
                    <a:pt x="287" y="360"/>
                    <a:pt x="287" y="360"/>
                  </a:cubicBezTo>
                  <a:cubicBezTo>
                    <a:pt x="292" y="360"/>
                    <a:pt x="297" y="361"/>
                    <a:pt x="302" y="361"/>
                  </a:cubicBezTo>
                  <a:cubicBezTo>
                    <a:pt x="308" y="361"/>
                    <a:pt x="313" y="360"/>
                    <a:pt x="318" y="359"/>
                  </a:cubicBezTo>
                  <a:cubicBezTo>
                    <a:pt x="321" y="359"/>
                    <a:pt x="324" y="358"/>
                    <a:pt x="327" y="357"/>
                  </a:cubicBezTo>
                  <a:cubicBezTo>
                    <a:pt x="327" y="357"/>
                    <a:pt x="328" y="356"/>
                    <a:pt x="329" y="356"/>
                  </a:cubicBezTo>
                  <a:cubicBezTo>
                    <a:pt x="330" y="355"/>
                    <a:pt x="331" y="355"/>
                    <a:pt x="332" y="355"/>
                  </a:cubicBezTo>
                  <a:cubicBezTo>
                    <a:pt x="338" y="352"/>
                    <a:pt x="338" y="352"/>
                    <a:pt x="338" y="352"/>
                  </a:cubicBezTo>
                  <a:cubicBezTo>
                    <a:pt x="338" y="347"/>
                    <a:pt x="338" y="347"/>
                    <a:pt x="338" y="347"/>
                  </a:cubicBezTo>
                  <a:cubicBezTo>
                    <a:pt x="337" y="344"/>
                    <a:pt x="337" y="344"/>
                    <a:pt x="337" y="344"/>
                  </a:cubicBezTo>
                  <a:cubicBezTo>
                    <a:pt x="337" y="343"/>
                    <a:pt x="337" y="343"/>
                    <a:pt x="337" y="343"/>
                  </a:cubicBezTo>
                  <a:cubicBezTo>
                    <a:pt x="337" y="342"/>
                    <a:pt x="337" y="342"/>
                    <a:pt x="337" y="342"/>
                  </a:cubicBezTo>
                  <a:cubicBezTo>
                    <a:pt x="336" y="340"/>
                    <a:pt x="336" y="340"/>
                    <a:pt x="336" y="340"/>
                  </a:cubicBezTo>
                  <a:cubicBezTo>
                    <a:pt x="336" y="339"/>
                    <a:pt x="336" y="339"/>
                    <a:pt x="336" y="339"/>
                  </a:cubicBezTo>
                  <a:cubicBezTo>
                    <a:pt x="336" y="336"/>
                    <a:pt x="336" y="336"/>
                    <a:pt x="336" y="336"/>
                  </a:cubicBezTo>
                  <a:cubicBezTo>
                    <a:pt x="336" y="333"/>
                    <a:pt x="335" y="330"/>
                    <a:pt x="335" y="327"/>
                  </a:cubicBezTo>
                  <a:cubicBezTo>
                    <a:pt x="336" y="321"/>
                    <a:pt x="337" y="315"/>
                    <a:pt x="340" y="310"/>
                  </a:cubicBezTo>
                  <a:cubicBezTo>
                    <a:pt x="342" y="307"/>
                    <a:pt x="343" y="305"/>
                    <a:pt x="345" y="303"/>
                  </a:cubicBezTo>
                  <a:cubicBezTo>
                    <a:pt x="347" y="302"/>
                    <a:pt x="348" y="301"/>
                    <a:pt x="349" y="300"/>
                  </a:cubicBezTo>
                  <a:cubicBezTo>
                    <a:pt x="350" y="299"/>
                    <a:pt x="351" y="299"/>
                    <a:pt x="352" y="298"/>
                  </a:cubicBezTo>
                  <a:cubicBezTo>
                    <a:pt x="357" y="296"/>
                    <a:pt x="363" y="295"/>
                    <a:pt x="367" y="297"/>
                  </a:cubicBezTo>
                  <a:cubicBezTo>
                    <a:pt x="368" y="297"/>
                    <a:pt x="369" y="298"/>
                    <a:pt x="370" y="299"/>
                  </a:cubicBezTo>
                  <a:cubicBezTo>
                    <a:pt x="370" y="299"/>
                    <a:pt x="371" y="299"/>
                    <a:pt x="371" y="300"/>
                  </a:cubicBezTo>
                  <a:cubicBezTo>
                    <a:pt x="372" y="300"/>
                    <a:pt x="372" y="301"/>
                    <a:pt x="373" y="301"/>
                  </a:cubicBezTo>
                  <a:cubicBezTo>
                    <a:pt x="374" y="304"/>
                    <a:pt x="376" y="306"/>
                    <a:pt x="377" y="308"/>
                  </a:cubicBezTo>
                  <a:cubicBezTo>
                    <a:pt x="378" y="311"/>
                    <a:pt x="378" y="313"/>
                    <a:pt x="378" y="316"/>
                  </a:cubicBezTo>
                  <a:cubicBezTo>
                    <a:pt x="378" y="319"/>
                    <a:pt x="377" y="322"/>
                    <a:pt x="376" y="324"/>
                  </a:cubicBezTo>
                  <a:cubicBezTo>
                    <a:pt x="374" y="330"/>
                    <a:pt x="371" y="335"/>
                    <a:pt x="366" y="339"/>
                  </a:cubicBezTo>
                  <a:cubicBezTo>
                    <a:pt x="364" y="342"/>
                    <a:pt x="362" y="344"/>
                    <a:pt x="359" y="346"/>
                  </a:cubicBezTo>
                  <a:cubicBezTo>
                    <a:pt x="359" y="346"/>
                    <a:pt x="358" y="347"/>
                    <a:pt x="357" y="347"/>
                  </a:cubicBezTo>
                  <a:cubicBezTo>
                    <a:pt x="356" y="348"/>
                    <a:pt x="356" y="348"/>
                    <a:pt x="356" y="348"/>
                  </a:cubicBezTo>
                  <a:cubicBezTo>
                    <a:pt x="355" y="349"/>
                    <a:pt x="355" y="349"/>
                    <a:pt x="355" y="349"/>
                  </a:cubicBezTo>
                  <a:cubicBezTo>
                    <a:pt x="352" y="351"/>
                    <a:pt x="349" y="353"/>
                    <a:pt x="346" y="355"/>
                  </a:cubicBezTo>
                  <a:cubicBezTo>
                    <a:pt x="347" y="357"/>
                    <a:pt x="348" y="359"/>
                    <a:pt x="349" y="361"/>
                  </a:cubicBezTo>
                  <a:cubicBezTo>
                    <a:pt x="349" y="362"/>
                    <a:pt x="350" y="363"/>
                    <a:pt x="350" y="364"/>
                  </a:cubicBezTo>
                  <a:cubicBezTo>
                    <a:pt x="351" y="366"/>
                    <a:pt x="351" y="366"/>
                    <a:pt x="351" y="366"/>
                  </a:cubicBezTo>
                  <a:cubicBezTo>
                    <a:pt x="351" y="367"/>
                    <a:pt x="351" y="367"/>
                    <a:pt x="351" y="367"/>
                  </a:cubicBezTo>
                  <a:cubicBezTo>
                    <a:pt x="352" y="369"/>
                    <a:pt x="353" y="372"/>
                    <a:pt x="354" y="374"/>
                  </a:cubicBezTo>
                  <a:cubicBezTo>
                    <a:pt x="357" y="378"/>
                    <a:pt x="360" y="383"/>
                    <a:pt x="363" y="387"/>
                  </a:cubicBezTo>
                  <a:cubicBezTo>
                    <a:pt x="366" y="392"/>
                    <a:pt x="370" y="396"/>
                    <a:pt x="374" y="399"/>
                  </a:cubicBezTo>
                  <a:cubicBezTo>
                    <a:pt x="375" y="400"/>
                    <a:pt x="377" y="401"/>
                    <a:pt x="378" y="401"/>
                  </a:cubicBezTo>
                  <a:cubicBezTo>
                    <a:pt x="378" y="402"/>
                    <a:pt x="379" y="402"/>
                    <a:pt x="379" y="403"/>
                  </a:cubicBezTo>
                  <a:cubicBezTo>
                    <a:pt x="380" y="403"/>
                    <a:pt x="380" y="403"/>
                    <a:pt x="380" y="403"/>
                  </a:cubicBezTo>
                  <a:cubicBezTo>
                    <a:pt x="381" y="403"/>
                    <a:pt x="381" y="403"/>
                    <a:pt x="381" y="403"/>
                  </a:cubicBezTo>
                  <a:cubicBezTo>
                    <a:pt x="382" y="404"/>
                    <a:pt x="382" y="404"/>
                    <a:pt x="382" y="404"/>
                  </a:cubicBezTo>
                  <a:cubicBezTo>
                    <a:pt x="384" y="405"/>
                    <a:pt x="386" y="406"/>
                    <a:pt x="388" y="407"/>
                  </a:cubicBezTo>
                  <a:cubicBezTo>
                    <a:pt x="390" y="408"/>
                    <a:pt x="392" y="409"/>
                    <a:pt x="394" y="410"/>
                  </a:cubicBezTo>
                  <a:cubicBezTo>
                    <a:pt x="402" y="394"/>
                    <a:pt x="402" y="394"/>
                    <a:pt x="402" y="394"/>
                  </a:cubicBezTo>
                  <a:cubicBezTo>
                    <a:pt x="407" y="384"/>
                    <a:pt x="407" y="384"/>
                    <a:pt x="407" y="384"/>
                  </a:cubicBezTo>
                  <a:cubicBezTo>
                    <a:pt x="409" y="379"/>
                    <a:pt x="409" y="379"/>
                    <a:pt x="409" y="379"/>
                  </a:cubicBezTo>
                  <a:cubicBezTo>
                    <a:pt x="410" y="378"/>
                    <a:pt x="410" y="378"/>
                    <a:pt x="410" y="378"/>
                  </a:cubicBezTo>
                  <a:cubicBezTo>
                    <a:pt x="410" y="377"/>
                    <a:pt x="410" y="377"/>
                    <a:pt x="410" y="377"/>
                  </a:cubicBezTo>
                  <a:cubicBezTo>
                    <a:pt x="411" y="377"/>
                    <a:pt x="411" y="376"/>
                    <a:pt x="412" y="375"/>
                  </a:cubicBezTo>
                  <a:cubicBezTo>
                    <a:pt x="414" y="373"/>
                    <a:pt x="416" y="370"/>
                    <a:pt x="418" y="368"/>
                  </a:cubicBezTo>
                  <a:cubicBezTo>
                    <a:pt x="420" y="366"/>
                    <a:pt x="423" y="364"/>
                    <a:pt x="425" y="363"/>
                  </a:cubicBezTo>
                  <a:cubicBezTo>
                    <a:pt x="426" y="362"/>
                    <a:pt x="428" y="362"/>
                    <a:pt x="429" y="362"/>
                  </a:cubicBezTo>
                  <a:cubicBezTo>
                    <a:pt x="429" y="362"/>
                    <a:pt x="430" y="362"/>
                    <a:pt x="430" y="362"/>
                  </a:cubicBezTo>
                  <a:cubicBezTo>
                    <a:pt x="431" y="362"/>
                    <a:pt x="431" y="362"/>
                    <a:pt x="432" y="362"/>
                  </a:cubicBezTo>
                  <a:cubicBezTo>
                    <a:pt x="436" y="363"/>
                    <a:pt x="441" y="367"/>
                    <a:pt x="443" y="372"/>
                  </a:cubicBezTo>
                  <a:cubicBezTo>
                    <a:pt x="445" y="377"/>
                    <a:pt x="446" y="384"/>
                    <a:pt x="445" y="390"/>
                  </a:cubicBezTo>
                  <a:cubicBezTo>
                    <a:pt x="445" y="393"/>
                    <a:pt x="444" y="396"/>
                    <a:pt x="442" y="399"/>
                  </a:cubicBezTo>
                  <a:cubicBezTo>
                    <a:pt x="441" y="402"/>
                    <a:pt x="440" y="404"/>
                    <a:pt x="438" y="406"/>
                  </a:cubicBezTo>
                  <a:cubicBezTo>
                    <a:pt x="434" y="411"/>
                    <a:pt x="428" y="414"/>
                    <a:pt x="422" y="416"/>
                  </a:cubicBezTo>
                  <a:cubicBezTo>
                    <a:pt x="419" y="417"/>
                    <a:pt x="416" y="417"/>
                    <a:pt x="413" y="417"/>
                  </a:cubicBezTo>
                  <a:cubicBezTo>
                    <a:pt x="411" y="418"/>
                    <a:pt x="410" y="418"/>
                    <a:pt x="408" y="418"/>
                  </a:cubicBezTo>
                  <a:cubicBezTo>
                    <a:pt x="407" y="418"/>
                    <a:pt x="407" y="418"/>
                    <a:pt x="407" y="418"/>
                  </a:cubicBezTo>
                  <a:cubicBezTo>
                    <a:pt x="407" y="418"/>
                    <a:pt x="406" y="418"/>
                    <a:pt x="406" y="418"/>
                  </a:cubicBezTo>
                  <a:cubicBezTo>
                    <a:pt x="405" y="417"/>
                    <a:pt x="404" y="417"/>
                    <a:pt x="403" y="417"/>
                  </a:cubicBezTo>
                  <a:cubicBezTo>
                    <a:pt x="398" y="417"/>
                    <a:pt x="398" y="417"/>
                    <a:pt x="398" y="417"/>
                  </a:cubicBezTo>
                  <a:cubicBezTo>
                    <a:pt x="394" y="426"/>
                    <a:pt x="394" y="426"/>
                    <a:pt x="394" y="426"/>
                  </a:cubicBezTo>
                  <a:cubicBezTo>
                    <a:pt x="392" y="432"/>
                    <a:pt x="392" y="432"/>
                    <a:pt x="392" y="432"/>
                  </a:cubicBezTo>
                  <a:cubicBezTo>
                    <a:pt x="387" y="442"/>
                    <a:pt x="387" y="442"/>
                    <a:pt x="387" y="442"/>
                  </a:cubicBezTo>
                  <a:cubicBezTo>
                    <a:pt x="384" y="449"/>
                    <a:pt x="381" y="456"/>
                    <a:pt x="378" y="463"/>
                  </a:cubicBezTo>
                  <a:cubicBezTo>
                    <a:pt x="372" y="477"/>
                    <a:pt x="367" y="492"/>
                    <a:pt x="362" y="506"/>
                  </a:cubicBezTo>
                  <a:cubicBezTo>
                    <a:pt x="351" y="535"/>
                    <a:pt x="342" y="564"/>
                    <a:pt x="333" y="593"/>
                  </a:cubicBezTo>
                  <a:cubicBezTo>
                    <a:pt x="330" y="604"/>
                    <a:pt x="330" y="604"/>
                    <a:pt x="330" y="604"/>
                  </a:cubicBezTo>
                  <a:cubicBezTo>
                    <a:pt x="327" y="613"/>
                    <a:pt x="327" y="613"/>
                    <a:pt x="327" y="613"/>
                  </a:cubicBezTo>
                  <a:cubicBezTo>
                    <a:pt x="326" y="619"/>
                    <a:pt x="326" y="619"/>
                    <a:pt x="326" y="619"/>
                  </a:cubicBezTo>
                  <a:cubicBezTo>
                    <a:pt x="325" y="621"/>
                    <a:pt x="325" y="621"/>
                    <a:pt x="325" y="621"/>
                  </a:cubicBezTo>
                  <a:cubicBezTo>
                    <a:pt x="325" y="622"/>
                    <a:pt x="325" y="622"/>
                    <a:pt x="325" y="622"/>
                  </a:cubicBezTo>
                  <a:lnTo>
                    <a:pt x="318" y="62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grpSp>
      <p:sp>
        <p:nvSpPr>
          <p:cNvPr id="57" name="文本框 56"/>
          <p:cNvSpPr txBox="1"/>
          <p:nvPr/>
        </p:nvSpPr>
        <p:spPr>
          <a:xfrm>
            <a:off x="9225527" y="2659849"/>
            <a:ext cx="1238801" cy="5987363"/>
          </a:xfrm>
          <a:prstGeom prst="rect">
            <a:avLst/>
          </a:prstGeom>
          <a:noFill/>
        </p:spPr>
        <p:txBody>
          <a:bodyPr vert="eaVert"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6850" b="1" dirty="0">
                <a:solidFill>
                  <a:srgbClr val="A5A5A5">
                    <a:lumMod val="20000"/>
                    <a:lumOff val="80000"/>
                  </a:srgbClr>
                </a:solidFill>
                <a:latin typeface="Arial" panose="020B0604020202020204" pitchFamily="34" charset="0"/>
                <a:ea typeface="微软雅黑" panose="020B0503020204020204" pitchFamily="34" charset="-122"/>
              </a:rPr>
              <a:t>构建算法</a:t>
            </a:r>
            <a:endParaRPr kumimoji="0" lang="zh-CN" altLang="en-US" sz="6850" b="1" i="0" u="none" strike="noStrike" kern="1200" cap="none" spc="0" normalizeH="0" baseline="0" noProof="0" dirty="0">
              <a:ln>
                <a:noFill/>
              </a:ln>
              <a:solidFill>
                <a:srgbClr val="A5A5A5">
                  <a:lumMod val="20000"/>
                  <a:lumOff val="80000"/>
                </a:srgbClr>
              </a:solidFill>
              <a:effectLst/>
              <a:uLnTx/>
              <a:uFillTx/>
              <a:latin typeface="Arial" panose="020B0604020202020204" pitchFamily="34" charset="0"/>
              <a:ea typeface="微软雅黑" panose="020B0503020204020204" pitchFamily="34" charset="-122"/>
              <a:cs typeface="+mn-cs"/>
            </a:endParaRPr>
          </a:p>
        </p:txBody>
      </p:sp>
      <p:pic>
        <p:nvPicPr>
          <p:cNvPr id="3" name="音频 2">
            <a:hlinkClick r:id="" action="ppaction://media"/>
            <a:extLst>
              <a:ext uri="{FF2B5EF4-FFF2-40B4-BE49-F238E27FC236}">
                <a16:creationId xmlns:a16="http://schemas.microsoft.com/office/drawing/2014/main" id="{69AAA2CB-8FBE-4843-877F-81E573516D3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cSld>
  <p:clrMapOvr>
    <a:masterClrMapping/>
  </p:clrMapOvr>
  <p:transition spd="slow" advTm="2101">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53" presetClass="entr" presetSubtype="16"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p:cTn id="10" dur="500" fill="hold"/>
                                        <p:tgtEl>
                                          <p:spTgt spid="2"/>
                                        </p:tgtEl>
                                        <p:attrNameLst>
                                          <p:attrName>ppt_w</p:attrName>
                                        </p:attrNameLst>
                                      </p:cBhvr>
                                      <p:tavLst>
                                        <p:tav tm="0">
                                          <p:val>
                                            <p:fltVal val="0"/>
                                          </p:val>
                                        </p:tav>
                                        <p:tav tm="100000">
                                          <p:val>
                                            <p:strVal val="#ppt_w"/>
                                          </p:val>
                                        </p:tav>
                                      </p:tavLst>
                                    </p:anim>
                                    <p:anim calcmode="lin" valueType="num">
                                      <p:cBhvr>
                                        <p:cTn id="11" dur="500" fill="hold"/>
                                        <p:tgtEl>
                                          <p:spTgt spid="2"/>
                                        </p:tgtEl>
                                        <p:attrNameLst>
                                          <p:attrName>ppt_h</p:attrName>
                                        </p:attrNameLst>
                                      </p:cBhvr>
                                      <p:tavLst>
                                        <p:tav tm="0">
                                          <p:val>
                                            <p:fltVal val="0"/>
                                          </p:val>
                                        </p:tav>
                                        <p:tav tm="100000">
                                          <p:val>
                                            <p:strVal val="#ppt_h"/>
                                          </p:val>
                                        </p:tav>
                                      </p:tavLst>
                                    </p:anim>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3"/>
                </p:tgtEl>
              </p:cMediaNode>
            </p:audio>
          </p:childTnLst>
        </p:cTn>
      </p:par>
    </p:tnLst>
    <p:bldLst>
      <p:bldP spid="2"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6"/>
          <p:cNvSpPr txBox="1">
            <a:spLocks noChangeArrowheads="1"/>
          </p:cNvSpPr>
          <p:nvPr/>
        </p:nvSpPr>
        <p:spPr bwMode="auto">
          <a:xfrm>
            <a:off x="1168888" y="438150"/>
            <a:ext cx="34385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r>
              <a:rPr lang="zh-CN" altLang="en-US" sz="2000" b="1" dirty="0">
                <a:latin typeface="微软雅黑" panose="020B0503020204020204" pitchFamily="34" charset="-122"/>
              </a:rPr>
              <a:t>构建算法</a:t>
            </a:r>
            <a:endParaRPr lang="id-ID" altLang="zh-CN" sz="2000" b="1" dirty="0">
              <a:latin typeface="微软雅黑" panose="020B0503020204020204" pitchFamily="34" charset="-122"/>
            </a:endParaRPr>
          </a:p>
        </p:txBody>
      </p:sp>
      <p:grpSp>
        <p:nvGrpSpPr>
          <p:cNvPr id="14" name="组合 8"/>
          <p:cNvGrpSpPr/>
          <p:nvPr/>
        </p:nvGrpSpPr>
        <p:grpSpPr bwMode="auto">
          <a:xfrm>
            <a:off x="206375" y="315913"/>
            <a:ext cx="815975" cy="522287"/>
            <a:chOff x="4353620" y="864629"/>
            <a:chExt cx="742365" cy="476312"/>
          </a:xfrm>
        </p:grpSpPr>
        <p:sp>
          <p:nvSpPr>
            <p:cNvPr id="15" name="KSO_Shape"/>
            <p:cNvSpPr/>
            <p:nvPr/>
          </p:nvSpPr>
          <p:spPr bwMode="auto">
            <a:xfrm>
              <a:off x="4353620" y="866076"/>
              <a:ext cx="742365" cy="408268"/>
            </a:xfrm>
            <a:custGeom>
              <a:avLst/>
              <a:gdLst>
                <a:gd name="T0" fmla="*/ 2147483646 w 5345"/>
                <a:gd name="T1" fmla="*/ 2147483646 h 2936"/>
                <a:gd name="T2" fmla="*/ 2147483646 w 5345"/>
                <a:gd name="T3" fmla="*/ 2147483646 h 2936"/>
                <a:gd name="T4" fmla="*/ 2147483646 w 5345"/>
                <a:gd name="T5" fmla="*/ 2147483646 h 2936"/>
                <a:gd name="T6" fmla="*/ 2147483646 w 5345"/>
                <a:gd name="T7" fmla="*/ 2147483646 h 2936"/>
                <a:gd name="T8" fmla="*/ 2147483646 w 5345"/>
                <a:gd name="T9" fmla="*/ 2147483646 h 2936"/>
                <a:gd name="T10" fmla="*/ 2147483646 w 5345"/>
                <a:gd name="T11" fmla="*/ 2147483646 h 2936"/>
                <a:gd name="T12" fmla="*/ 2147483646 w 5345"/>
                <a:gd name="T13" fmla="*/ 2147483646 h 2936"/>
                <a:gd name="T14" fmla="*/ 2147483646 w 5345"/>
                <a:gd name="T15" fmla="*/ 2147483646 h 2936"/>
                <a:gd name="T16" fmla="*/ 2147483646 w 5345"/>
                <a:gd name="T17" fmla="*/ 2147483646 h 2936"/>
                <a:gd name="T18" fmla="*/ 2147483646 w 5345"/>
                <a:gd name="T19" fmla="*/ 2147483646 h 2936"/>
                <a:gd name="T20" fmla="*/ 2147483646 w 5345"/>
                <a:gd name="T21" fmla="*/ 2147483646 h 2936"/>
                <a:gd name="T22" fmla="*/ 2147483646 w 5345"/>
                <a:gd name="T23" fmla="*/ 2147483646 h 2936"/>
                <a:gd name="T24" fmla="*/ 2147483646 w 5345"/>
                <a:gd name="T25" fmla="*/ 2147483646 h 2936"/>
                <a:gd name="T26" fmla="*/ 2147483646 w 5345"/>
                <a:gd name="T27" fmla="*/ 2147483646 h 2936"/>
                <a:gd name="T28" fmla="*/ 2147483646 w 5345"/>
                <a:gd name="T29" fmla="*/ 2147483646 h 2936"/>
                <a:gd name="T30" fmla="*/ 2147483646 w 5345"/>
                <a:gd name="T31" fmla="*/ 772639970 h 2936"/>
                <a:gd name="T32" fmla="*/ 2147483646 w 5345"/>
                <a:gd name="T33" fmla="*/ 0 h 2936"/>
                <a:gd name="T34" fmla="*/ 2147483646 w 5345"/>
                <a:gd name="T35" fmla="*/ 363587807 h 2936"/>
                <a:gd name="T36" fmla="*/ 2147483646 w 5345"/>
                <a:gd name="T37" fmla="*/ 2147483646 h 2936"/>
                <a:gd name="T38" fmla="*/ 2147483646 w 5345"/>
                <a:gd name="T39" fmla="*/ 2147483646 h 2936"/>
                <a:gd name="T40" fmla="*/ 2147483646 w 5345"/>
                <a:gd name="T41" fmla="*/ 2147483646 h 2936"/>
                <a:gd name="T42" fmla="*/ 2147483646 w 5345"/>
                <a:gd name="T43" fmla="*/ 2147483646 h 2936"/>
                <a:gd name="T44" fmla="*/ 2147483646 w 5345"/>
                <a:gd name="T45" fmla="*/ 2147483646 h 2936"/>
                <a:gd name="T46" fmla="*/ 2147483646 w 5345"/>
                <a:gd name="T47" fmla="*/ 2147483646 h 2936"/>
                <a:gd name="T48" fmla="*/ 2147483646 w 5345"/>
                <a:gd name="T49" fmla="*/ 2147483646 h 2936"/>
                <a:gd name="T50" fmla="*/ 2147483646 w 5345"/>
                <a:gd name="T51" fmla="*/ 2147483646 h 2936"/>
                <a:gd name="T52" fmla="*/ 2147483646 w 5345"/>
                <a:gd name="T53" fmla="*/ 2147483646 h 2936"/>
                <a:gd name="T54" fmla="*/ 2147483646 w 5345"/>
                <a:gd name="T55" fmla="*/ 2147483646 h 2936"/>
                <a:gd name="T56" fmla="*/ 2147483646 w 5345"/>
                <a:gd name="T57" fmla="*/ 2147483646 h 2936"/>
                <a:gd name="T58" fmla="*/ 2147483646 w 5345"/>
                <a:gd name="T59" fmla="*/ 2147483646 h 2936"/>
                <a:gd name="T60" fmla="*/ 2147483646 w 5345"/>
                <a:gd name="T61" fmla="*/ 2147483646 h 2936"/>
                <a:gd name="T62" fmla="*/ 452722804 w 5345"/>
                <a:gd name="T63" fmla="*/ 2147483646 h 2936"/>
                <a:gd name="T64" fmla="*/ 90570008 w 5345"/>
                <a:gd name="T65" fmla="*/ 2147483646 h 2936"/>
                <a:gd name="T66" fmla="*/ 1629877726 w 5345"/>
                <a:gd name="T67" fmla="*/ 2147483646 h 2936"/>
                <a:gd name="T68" fmla="*/ 2147483646 w 5345"/>
                <a:gd name="T69" fmla="*/ 2147483646 h 2936"/>
                <a:gd name="T70" fmla="*/ 2147483646 w 5345"/>
                <a:gd name="T71" fmla="*/ 2147483646 h 2936"/>
                <a:gd name="T72" fmla="*/ 2147483646 w 5345"/>
                <a:gd name="T73" fmla="*/ 2147483646 h 2936"/>
                <a:gd name="T74" fmla="*/ 2147483646 w 5345"/>
                <a:gd name="T75" fmla="*/ 2147483646 h 2936"/>
                <a:gd name="T76" fmla="*/ 2147483646 w 5345"/>
                <a:gd name="T77" fmla="*/ 2147483646 h 2936"/>
                <a:gd name="T78" fmla="*/ 2147483646 w 5345"/>
                <a:gd name="T79" fmla="*/ 2147483646 h 2936"/>
                <a:gd name="T80" fmla="*/ 2147483646 w 5345"/>
                <a:gd name="T81" fmla="*/ 2147483646 h 2936"/>
                <a:gd name="T82" fmla="*/ 2147483646 w 5345"/>
                <a:gd name="T83" fmla="*/ 2147483646 h 2936"/>
                <a:gd name="T84" fmla="*/ 2147483646 w 5345"/>
                <a:gd name="T85" fmla="*/ 2147483646 h 2936"/>
                <a:gd name="T86" fmla="*/ 2147483646 w 5345"/>
                <a:gd name="T87" fmla="*/ 2147483646 h 2936"/>
                <a:gd name="T88" fmla="*/ 2147483646 w 5345"/>
                <a:gd name="T89" fmla="*/ 2147483646 h 2936"/>
                <a:gd name="T90" fmla="*/ 2147483646 w 5345"/>
                <a:gd name="T91" fmla="*/ 2147483646 h 2936"/>
                <a:gd name="T92" fmla="*/ 2147483646 w 5345"/>
                <a:gd name="T93" fmla="*/ 2147483646 h 2936"/>
                <a:gd name="T94" fmla="*/ 2147483646 w 5345"/>
                <a:gd name="T95" fmla="*/ 2147483646 h 2936"/>
                <a:gd name="T96" fmla="*/ 2147483646 w 5345"/>
                <a:gd name="T97" fmla="*/ 2147483646 h 2936"/>
                <a:gd name="T98" fmla="*/ 2147483646 w 5345"/>
                <a:gd name="T99" fmla="*/ 2147483646 h 2936"/>
                <a:gd name="T100" fmla="*/ 2147483646 w 5345"/>
                <a:gd name="T101" fmla="*/ 2147483646 h 2936"/>
                <a:gd name="T102" fmla="*/ 2147483646 w 5345"/>
                <a:gd name="T103" fmla="*/ 2147483646 h 2936"/>
                <a:gd name="T104" fmla="*/ 2147483646 w 5345"/>
                <a:gd name="T105" fmla="*/ 2147483646 h 29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5345" h="2936">
                  <a:moveTo>
                    <a:pt x="4729" y="1661"/>
                  </a:moveTo>
                  <a:lnTo>
                    <a:pt x="4729" y="1661"/>
                  </a:lnTo>
                  <a:lnTo>
                    <a:pt x="4723" y="1609"/>
                  </a:lnTo>
                  <a:lnTo>
                    <a:pt x="4716" y="1558"/>
                  </a:lnTo>
                  <a:lnTo>
                    <a:pt x="4706" y="1507"/>
                  </a:lnTo>
                  <a:lnTo>
                    <a:pt x="4693" y="1458"/>
                  </a:lnTo>
                  <a:lnTo>
                    <a:pt x="4679" y="1409"/>
                  </a:lnTo>
                  <a:lnTo>
                    <a:pt x="4663" y="1361"/>
                  </a:lnTo>
                  <a:lnTo>
                    <a:pt x="4644" y="1314"/>
                  </a:lnTo>
                  <a:lnTo>
                    <a:pt x="4622" y="1268"/>
                  </a:lnTo>
                  <a:lnTo>
                    <a:pt x="4600" y="1223"/>
                  </a:lnTo>
                  <a:lnTo>
                    <a:pt x="4575" y="1181"/>
                  </a:lnTo>
                  <a:lnTo>
                    <a:pt x="4548" y="1138"/>
                  </a:lnTo>
                  <a:lnTo>
                    <a:pt x="4519" y="1098"/>
                  </a:lnTo>
                  <a:lnTo>
                    <a:pt x="4489" y="1059"/>
                  </a:lnTo>
                  <a:lnTo>
                    <a:pt x="4457" y="1021"/>
                  </a:lnTo>
                  <a:lnTo>
                    <a:pt x="4422" y="984"/>
                  </a:lnTo>
                  <a:lnTo>
                    <a:pt x="4387" y="950"/>
                  </a:lnTo>
                  <a:lnTo>
                    <a:pt x="4350" y="917"/>
                  </a:lnTo>
                  <a:lnTo>
                    <a:pt x="4312" y="886"/>
                  </a:lnTo>
                  <a:lnTo>
                    <a:pt x="4272" y="856"/>
                  </a:lnTo>
                  <a:lnTo>
                    <a:pt x="4230" y="828"/>
                  </a:lnTo>
                  <a:lnTo>
                    <a:pt x="4188" y="802"/>
                  </a:lnTo>
                  <a:lnTo>
                    <a:pt x="4144" y="778"/>
                  </a:lnTo>
                  <a:lnTo>
                    <a:pt x="4099" y="757"/>
                  </a:lnTo>
                  <a:lnTo>
                    <a:pt x="4053" y="737"/>
                  </a:lnTo>
                  <a:lnTo>
                    <a:pt x="4005" y="719"/>
                  </a:lnTo>
                  <a:lnTo>
                    <a:pt x="3957" y="703"/>
                  </a:lnTo>
                  <a:lnTo>
                    <a:pt x="3907" y="689"/>
                  </a:lnTo>
                  <a:lnTo>
                    <a:pt x="3857" y="679"/>
                  </a:lnTo>
                  <a:lnTo>
                    <a:pt x="3806" y="670"/>
                  </a:lnTo>
                  <a:lnTo>
                    <a:pt x="3754" y="663"/>
                  </a:lnTo>
                  <a:lnTo>
                    <a:pt x="3701" y="660"/>
                  </a:lnTo>
                  <a:lnTo>
                    <a:pt x="3648" y="658"/>
                  </a:lnTo>
                  <a:lnTo>
                    <a:pt x="3608" y="660"/>
                  </a:lnTo>
                  <a:lnTo>
                    <a:pt x="3566" y="661"/>
                  </a:lnTo>
                  <a:lnTo>
                    <a:pt x="3526" y="665"/>
                  </a:lnTo>
                  <a:lnTo>
                    <a:pt x="3486" y="670"/>
                  </a:lnTo>
                  <a:lnTo>
                    <a:pt x="3446" y="677"/>
                  </a:lnTo>
                  <a:lnTo>
                    <a:pt x="3407" y="686"/>
                  </a:lnTo>
                  <a:lnTo>
                    <a:pt x="3368" y="695"/>
                  </a:lnTo>
                  <a:lnTo>
                    <a:pt x="3330" y="706"/>
                  </a:lnTo>
                  <a:lnTo>
                    <a:pt x="3294" y="718"/>
                  </a:lnTo>
                  <a:lnTo>
                    <a:pt x="3257" y="732"/>
                  </a:lnTo>
                  <a:lnTo>
                    <a:pt x="3220" y="746"/>
                  </a:lnTo>
                  <a:lnTo>
                    <a:pt x="3185" y="763"/>
                  </a:lnTo>
                  <a:lnTo>
                    <a:pt x="3150" y="779"/>
                  </a:lnTo>
                  <a:lnTo>
                    <a:pt x="3116" y="798"/>
                  </a:lnTo>
                  <a:lnTo>
                    <a:pt x="3083" y="817"/>
                  </a:lnTo>
                  <a:lnTo>
                    <a:pt x="3050" y="838"/>
                  </a:lnTo>
                  <a:lnTo>
                    <a:pt x="3038" y="793"/>
                  </a:lnTo>
                  <a:lnTo>
                    <a:pt x="3024" y="750"/>
                  </a:lnTo>
                  <a:lnTo>
                    <a:pt x="3007" y="707"/>
                  </a:lnTo>
                  <a:lnTo>
                    <a:pt x="2989" y="664"/>
                  </a:lnTo>
                  <a:lnTo>
                    <a:pt x="2970" y="623"/>
                  </a:lnTo>
                  <a:lnTo>
                    <a:pt x="2949" y="583"/>
                  </a:lnTo>
                  <a:lnTo>
                    <a:pt x="2927" y="542"/>
                  </a:lnTo>
                  <a:lnTo>
                    <a:pt x="2903" y="504"/>
                  </a:lnTo>
                  <a:lnTo>
                    <a:pt x="2877" y="467"/>
                  </a:lnTo>
                  <a:lnTo>
                    <a:pt x="2850" y="430"/>
                  </a:lnTo>
                  <a:lnTo>
                    <a:pt x="2821" y="396"/>
                  </a:lnTo>
                  <a:lnTo>
                    <a:pt x="2792" y="361"/>
                  </a:lnTo>
                  <a:lnTo>
                    <a:pt x="2761" y="329"/>
                  </a:lnTo>
                  <a:lnTo>
                    <a:pt x="2728" y="297"/>
                  </a:lnTo>
                  <a:lnTo>
                    <a:pt x="2694" y="268"/>
                  </a:lnTo>
                  <a:lnTo>
                    <a:pt x="2659" y="238"/>
                  </a:lnTo>
                  <a:lnTo>
                    <a:pt x="2623" y="211"/>
                  </a:lnTo>
                  <a:lnTo>
                    <a:pt x="2586" y="185"/>
                  </a:lnTo>
                  <a:lnTo>
                    <a:pt x="2548" y="161"/>
                  </a:lnTo>
                  <a:lnTo>
                    <a:pt x="2509" y="139"/>
                  </a:lnTo>
                  <a:lnTo>
                    <a:pt x="2468" y="117"/>
                  </a:lnTo>
                  <a:lnTo>
                    <a:pt x="2427" y="97"/>
                  </a:lnTo>
                  <a:lnTo>
                    <a:pt x="2384" y="79"/>
                  </a:lnTo>
                  <a:lnTo>
                    <a:pt x="2342" y="63"/>
                  </a:lnTo>
                  <a:lnTo>
                    <a:pt x="2298" y="49"/>
                  </a:lnTo>
                  <a:lnTo>
                    <a:pt x="2253" y="36"/>
                  </a:lnTo>
                  <a:lnTo>
                    <a:pt x="2208" y="25"/>
                  </a:lnTo>
                  <a:lnTo>
                    <a:pt x="2162" y="17"/>
                  </a:lnTo>
                  <a:lnTo>
                    <a:pt x="2114" y="9"/>
                  </a:lnTo>
                  <a:lnTo>
                    <a:pt x="2067" y="4"/>
                  </a:lnTo>
                  <a:lnTo>
                    <a:pt x="2019" y="1"/>
                  </a:lnTo>
                  <a:lnTo>
                    <a:pt x="1971" y="0"/>
                  </a:lnTo>
                  <a:lnTo>
                    <a:pt x="1941" y="0"/>
                  </a:lnTo>
                  <a:lnTo>
                    <a:pt x="1913" y="1"/>
                  </a:lnTo>
                  <a:lnTo>
                    <a:pt x="1884" y="4"/>
                  </a:lnTo>
                  <a:lnTo>
                    <a:pt x="1856" y="6"/>
                  </a:lnTo>
                  <a:lnTo>
                    <a:pt x="1829" y="8"/>
                  </a:lnTo>
                  <a:lnTo>
                    <a:pt x="1800" y="13"/>
                  </a:lnTo>
                  <a:lnTo>
                    <a:pt x="1746" y="23"/>
                  </a:lnTo>
                  <a:lnTo>
                    <a:pt x="1691" y="34"/>
                  </a:lnTo>
                  <a:lnTo>
                    <a:pt x="1638" y="50"/>
                  </a:lnTo>
                  <a:lnTo>
                    <a:pt x="1587" y="68"/>
                  </a:lnTo>
                  <a:lnTo>
                    <a:pt x="1536" y="88"/>
                  </a:lnTo>
                  <a:lnTo>
                    <a:pt x="1487" y="110"/>
                  </a:lnTo>
                  <a:lnTo>
                    <a:pt x="1438" y="135"/>
                  </a:lnTo>
                  <a:lnTo>
                    <a:pt x="1392" y="161"/>
                  </a:lnTo>
                  <a:lnTo>
                    <a:pt x="1347" y="191"/>
                  </a:lnTo>
                  <a:lnTo>
                    <a:pt x="1303" y="221"/>
                  </a:lnTo>
                  <a:lnTo>
                    <a:pt x="1260" y="255"/>
                  </a:lnTo>
                  <a:lnTo>
                    <a:pt x="1220" y="290"/>
                  </a:lnTo>
                  <a:lnTo>
                    <a:pt x="1181" y="327"/>
                  </a:lnTo>
                  <a:lnTo>
                    <a:pt x="1144" y="366"/>
                  </a:lnTo>
                  <a:lnTo>
                    <a:pt x="1109" y="406"/>
                  </a:lnTo>
                  <a:lnTo>
                    <a:pt x="1076" y="448"/>
                  </a:lnTo>
                  <a:lnTo>
                    <a:pt x="1045" y="491"/>
                  </a:lnTo>
                  <a:lnTo>
                    <a:pt x="1016" y="538"/>
                  </a:lnTo>
                  <a:lnTo>
                    <a:pt x="989" y="584"/>
                  </a:lnTo>
                  <a:lnTo>
                    <a:pt x="964" y="632"/>
                  </a:lnTo>
                  <a:lnTo>
                    <a:pt x="942" y="681"/>
                  </a:lnTo>
                  <a:lnTo>
                    <a:pt x="922" y="732"/>
                  </a:lnTo>
                  <a:lnTo>
                    <a:pt x="905" y="784"/>
                  </a:lnTo>
                  <a:lnTo>
                    <a:pt x="890" y="837"/>
                  </a:lnTo>
                  <a:lnTo>
                    <a:pt x="877" y="890"/>
                  </a:lnTo>
                  <a:lnTo>
                    <a:pt x="867" y="946"/>
                  </a:lnTo>
                  <a:lnTo>
                    <a:pt x="864" y="973"/>
                  </a:lnTo>
                  <a:lnTo>
                    <a:pt x="860" y="1002"/>
                  </a:lnTo>
                  <a:lnTo>
                    <a:pt x="858" y="1030"/>
                  </a:lnTo>
                  <a:lnTo>
                    <a:pt x="855" y="1059"/>
                  </a:lnTo>
                  <a:lnTo>
                    <a:pt x="855" y="1087"/>
                  </a:lnTo>
                  <a:lnTo>
                    <a:pt x="854" y="1115"/>
                  </a:lnTo>
                  <a:lnTo>
                    <a:pt x="855" y="1150"/>
                  </a:lnTo>
                  <a:lnTo>
                    <a:pt x="857" y="1183"/>
                  </a:lnTo>
                  <a:lnTo>
                    <a:pt x="860" y="1216"/>
                  </a:lnTo>
                  <a:lnTo>
                    <a:pt x="864" y="1250"/>
                  </a:lnTo>
                  <a:lnTo>
                    <a:pt x="845" y="1249"/>
                  </a:lnTo>
                  <a:lnTo>
                    <a:pt x="801" y="1250"/>
                  </a:lnTo>
                  <a:lnTo>
                    <a:pt x="758" y="1253"/>
                  </a:lnTo>
                  <a:lnTo>
                    <a:pt x="716" y="1259"/>
                  </a:lnTo>
                  <a:lnTo>
                    <a:pt x="674" y="1266"/>
                  </a:lnTo>
                  <a:lnTo>
                    <a:pt x="633" y="1275"/>
                  </a:lnTo>
                  <a:lnTo>
                    <a:pt x="594" y="1287"/>
                  </a:lnTo>
                  <a:lnTo>
                    <a:pt x="555" y="1300"/>
                  </a:lnTo>
                  <a:lnTo>
                    <a:pt x="515" y="1316"/>
                  </a:lnTo>
                  <a:lnTo>
                    <a:pt x="479" y="1332"/>
                  </a:lnTo>
                  <a:lnTo>
                    <a:pt x="442" y="1351"/>
                  </a:lnTo>
                  <a:lnTo>
                    <a:pt x="407" y="1371"/>
                  </a:lnTo>
                  <a:lnTo>
                    <a:pt x="372" y="1393"/>
                  </a:lnTo>
                  <a:lnTo>
                    <a:pt x="339" y="1416"/>
                  </a:lnTo>
                  <a:lnTo>
                    <a:pt x="307" y="1441"/>
                  </a:lnTo>
                  <a:lnTo>
                    <a:pt x="277" y="1468"/>
                  </a:lnTo>
                  <a:lnTo>
                    <a:pt x="248" y="1496"/>
                  </a:lnTo>
                  <a:lnTo>
                    <a:pt x="219" y="1525"/>
                  </a:lnTo>
                  <a:lnTo>
                    <a:pt x="193" y="1556"/>
                  </a:lnTo>
                  <a:lnTo>
                    <a:pt x="169" y="1588"/>
                  </a:lnTo>
                  <a:lnTo>
                    <a:pt x="145" y="1621"/>
                  </a:lnTo>
                  <a:lnTo>
                    <a:pt x="122" y="1655"/>
                  </a:lnTo>
                  <a:lnTo>
                    <a:pt x="102" y="1690"/>
                  </a:lnTo>
                  <a:lnTo>
                    <a:pt x="83" y="1726"/>
                  </a:lnTo>
                  <a:lnTo>
                    <a:pt x="67" y="1764"/>
                  </a:lnTo>
                  <a:lnTo>
                    <a:pt x="51" y="1802"/>
                  </a:lnTo>
                  <a:lnTo>
                    <a:pt x="38" y="1841"/>
                  </a:lnTo>
                  <a:lnTo>
                    <a:pt x="28" y="1882"/>
                  </a:lnTo>
                  <a:lnTo>
                    <a:pt x="18" y="1923"/>
                  </a:lnTo>
                  <a:lnTo>
                    <a:pt x="10" y="1965"/>
                  </a:lnTo>
                  <a:lnTo>
                    <a:pt x="5" y="2006"/>
                  </a:lnTo>
                  <a:lnTo>
                    <a:pt x="2" y="2049"/>
                  </a:lnTo>
                  <a:lnTo>
                    <a:pt x="0" y="2092"/>
                  </a:lnTo>
                  <a:lnTo>
                    <a:pt x="2" y="2135"/>
                  </a:lnTo>
                  <a:lnTo>
                    <a:pt x="5" y="2176"/>
                  </a:lnTo>
                  <a:lnTo>
                    <a:pt x="10" y="2217"/>
                  </a:lnTo>
                  <a:lnTo>
                    <a:pt x="17" y="2257"/>
                  </a:lnTo>
                  <a:lnTo>
                    <a:pt x="25" y="2297"/>
                  </a:lnTo>
                  <a:lnTo>
                    <a:pt x="36" y="2336"/>
                  </a:lnTo>
                  <a:lnTo>
                    <a:pt x="49" y="2374"/>
                  </a:lnTo>
                  <a:lnTo>
                    <a:pt x="63" y="2411"/>
                  </a:lnTo>
                  <a:lnTo>
                    <a:pt x="79" y="2448"/>
                  </a:lnTo>
                  <a:lnTo>
                    <a:pt x="96" y="2483"/>
                  </a:lnTo>
                  <a:lnTo>
                    <a:pt x="115" y="2517"/>
                  </a:lnTo>
                  <a:lnTo>
                    <a:pt x="137" y="2552"/>
                  </a:lnTo>
                  <a:lnTo>
                    <a:pt x="159" y="2584"/>
                  </a:lnTo>
                  <a:lnTo>
                    <a:pt x="183" y="2615"/>
                  </a:lnTo>
                  <a:lnTo>
                    <a:pt x="208" y="2645"/>
                  </a:lnTo>
                  <a:lnTo>
                    <a:pt x="234" y="2674"/>
                  </a:lnTo>
                  <a:lnTo>
                    <a:pt x="262" y="2702"/>
                  </a:lnTo>
                  <a:lnTo>
                    <a:pt x="290" y="2728"/>
                  </a:lnTo>
                  <a:lnTo>
                    <a:pt x="321" y="2753"/>
                  </a:lnTo>
                  <a:lnTo>
                    <a:pt x="352" y="2777"/>
                  </a:lnTo>
                  <a:lnTo>
                    <a:pt x="385" y="2799"/>
                  </a:lnTo>
                  <a:lnTo>
                    <a:pt x="418" y="2819"/>
                  </a:lnTo>
                  <a:lnTo>
                    <a:pt x="453" y="2840"/>
                  </a:lnTo>
                  <a:lnTo>
                    <a:pt x="488" y="2856"/>
                  </a:lnTo>
                  <a:lnTo>
                    <a:pt x="525" y="2873"/>
                  </a:lnTo>
                  <a:lnTo>
                    <a:pt x="563" y="2887"/>
                  </a:lnTo>
                  <a:lnTo>
                    <a:pt x="601" y="2899"/>
                  </a:lnTo>
                  <a:lnTo>
                    <a:pt x="640" y="2909"/>
                  </a:lnTo>
                  <a:lnTo>
                    <a:pt x="679" y="2919"/>
                  </a:lnTo>
                  <a:lnTo>
                    <a:pt x="719" y="2926"/>
                  </a:lnTo>
                  <a:lnTo>
                    <a:pt x="761" y="2931"/>
                  </a:lnTo>
                  <a:lnTo>
                    <a:pt x="802" y="2934"/>
                  </a:lnTo>
                  <a:lnTo>
                    <a:pt x="802" y="2936"/>
                  </a:lnTo>
                  <a:lnTo>
                    <a:pt x="4682" y="2936"/>
                  </a:lnTo>
                  <a:lnTo>
                    <a:pt x="4682" y="2933"/>
                  </a:lnTo>
                  <a:lnTo>
                    <a:pt x="4693" y="2934"/>
                  </a:lnTo>
                  <a:lnTo>
                    <a:pt x="4706" y="2936"/>
                  </a:lnTo>
                  <a:lnTo>
                    <a:pt x="4740" y="2936"/>
                  </a:lnTo>
                  <a:lnTo>
                    <a:pt x="4772" y="2933"/>
                  </a:lnTo>
                  <a:lnTo>
                    <a:pt x="4804" y="2928"/>
                  </a:lnTo>
                  <a:lnTo>
                    <a:pt x="4836" y="2922"/>
                  </a:lnTo>
                  <a:lnTo>
                    <a:pt x="4866" y="2915"/>
                  </a:lnTo>
                  <a:lnTo>
                    <a:pt x="4896" y="2907"/>
                  </a:lnTo>
                  <a:lnTo>
                    <a:pt x="4926" y="2898"/>
                  </a:lnTo>
                  <a:lnTo>
                    <a:pt x="4955" y="2886"/>
                  </a:lnTo>
                  <a:lnTo>
                    <a:pt x="4984" y="2873"/>
                  </a:lnTo>
                  <a:lnTo>
                    <a:pt x="5011" y="2859"/>
                  </a:lnTo>
                  <a:lnTo>
                    <a:pt x="5038" y="2843"/>
                  </a:lnTo>
                  <a:lnTo>
                    <a:pt x="5063" y="2827"/>
                  </a:lnTo>
                  <a:lnTo>
                    <a:pt x="5089" y="2809"/>
                  </a:lnTo>
                  <a:lnTo>
                    <a:pt x="5113" y="2790"/>
                  </a:lnTo>
                  <a:lnTo>
                    <a:pt x="5135" y="2770"/>
                  </a:lnTo>
                  <a:lnTo>
                    <a:pt x="5158" y="2748"/>
                  </a:lnTo>
                  <a:lnTo>
                    <a:pt x="5179" y="2727"/>
                  </a:lnTo>
                  <a:lnTo>
                    <a:pt x="5199" y="2703"/>
                  </a:lnTo>
                  <a:lnTo>
                    <a:pt x="5218" y="2680"/>
                  </a:lnTo>
                  <a:lnTo>
                    <a:pt x="5236" y="2655"/>
                  </a:lnTo>
                  <a:lnTo>
                    <a:pt x="5252" y="2629"/>
                  </a:lnTo>
                  <a:lnTo>
                    <a:pt x="5268" y="2602"/>
                  </a:lnTo>
                  <a:lnTo>
                    <a:pt x="5282" y="2574"/>
                  </a:lnTo>
                  <a:lnTo>
                    <a:pt x="5295" y="2546"/>
                  </a:lnTo>
                  <a:lnTo>
                    <a:pt x="5306" y="2517"/>
                  </a:lnTo>
                  <a:lnTo>
                    <a:pt x="5316" y="2488"/>
                  </a:lnTo>
                  <a:lnTo>
                    <a:pt x="5325" y="2457"/>
                  </a:lnTo>
                  <a:lnTo>
                    <a:pt x="5332" y="2426"/>
                  </a:lnTo>
                  <a:lnTo>
                    <a:pt x="5338" y="2394"/>
                  </a:lnTo>
                  <a:lnTo>
                    <a:pt x="5341" y="2362"/>
                  </a:lnTo>
                  <a:lnTo>
                    <a:pt x="5344" y="2330"/>
                  </a:lnTo>
                  <a:lnTo>
                    <a:pt x="5345" y="2297"/>
                  </a:lnTo>
                  <a:lnTo>
                    <a:pt x="5344" y="2265"/>
                  </a:lnTo>
                  <a:lnTo>
                    <a:pt x="5341" y="2233"/>
                  </a:lnTo>
                  <a:lnTo>
                    <a:pt x="5338" y="2203"/>
                  </a:lnTo>
                  <a:lnTo>
                    <a:pt x="5333" y="2172"/>
                  </a:lnTo>
                  <a:lnTo>
                    <a:pt x="5326" y="2141"/>
                  </a:lnTo>
                  <a:lnTo>
                    <a:pt x="5318" y="2111"/>
                  </a:lnTo>
                  <a:lnTo>
                    <a:pt x="5308" y="2083"/>
                  </a:lnTo>
                  <a:lnTo>
                    <a:pt x="5296" y="2054"/>
                  </a:lnTo>
                  <a:lnTo>
                    <a:pt x="5284" y="2026"/>
                  </a:lnTo>
                  <a:lnTo>
                    <a:pt x="5271" y="2000"/>
                  </a:lnTo>
                  <a:lnTo>
                    <a:pt x="5256" y="1974"/>
                  </a:lnTo>
                  <a:lnTo>
                    <a:pt x="5241" y="1948"/>
                  </a:lnTo>
                  <a:lnTo>
                    <a:pt x="5223" y="1923"/>
                  </a:lnTo>
                  <a:lnTo>
                    <a:pt x="5205" y="1899"/>
                  </a:lnTo>
                  <a:lnTo>
                    <a:pt x="5185" y="1877"/>
                  </a:lnTo>
                  <a:lnTo>
                    <a:pt x="5165" y="1854"/>
                  </a:lnTo>
                  <a:lnTo>
                    <a:pt x="5143" y="1834"/>
                  </a:lnTo>
                  <a:lnTo>
                    <a:pt x="5121" y="1814"/>
                  </a:lnTo>
                  <a:lnTo>
                    <a:pt x="5098" y="1795"/>
                  </a:lnTo>
                  <a:lnTo>
                    <a:pt x="5074" y="1777"/>
                  </a:lnTo>
                  <a:lnTo>
                    <a:pt x="5049" y="1761"/>
                  </a:lnTo>
                  <a:lnTo>
                    <a:pt x="5023" y="1745"/>
                  </a:lnTo>
                  <a:lnTo>
                    <a:pt x="4997" y="1731"/>
                  </a:lnTo>
                  <a:lnTo>
                    <a:pt x="4969" y="1717"/>
                  </a:lnTo>
                  <a:lnTo>
                    <a:pt x="4941" y="1706"/>
                  </a:lnTo>
                  <a:lnTo>
                    <a:pt x="4913" y="1696"/>
                  </a:lnTo>
                  <a:lnTo>
                    <a:pt x="4883" y="1686"/>
                  </a:lnTo>
                  <a:lnTo>
                    <a:pt x="4853" y="1678"/>
                  </a:lnTo>
                  <a:lnTo>
                    <a:pt x="4823" y="1672"/>
                  </a:lnTo>
                  <a:lnTo>
                    <a:pt x="4792" y="1667"/>
                  </a:lnTo>
                  <a:lnTo>
                    <a:pt x="4761" y="1664"/>
                  </a:lnTo>
                  <a:lnTo>
                    <a:pt x="4729" y="1661"/>
                  </a:lnTo>
                  <a:close/>
                </a:path>
              </a:pathLst>
            </a:custGeom>
            <a:solidFill>
              <a:srgbClr val="58A6DA"/>
            </a:solidFill>
            <a:ln>
              <a:noFill/>
            </a:ln>
          </p:spPr>
          <p:txBody>
            <a:bodyPr anchor="ctr">
              <a:scene3d>
                <a:camera prst="orthographicFront"/>
                <a:lightRig rig="threePt" dir="t"/>
              </a:scene3d>
              <a:sp3d>
                <a:contourClr>
                  <a:srgbClr val="FFFFFF"/>
                </a:contourClr>
              </a:sp3d>
            </a:bodyPr>
            <a:lstStyle/>
            <a:p>
              <a:pPr algn="ctr" defTabSz="685165" eaLnBrk="1" fontAlgn="auto" hangingPunct="1">
                <a:spcBef>
                  <a:spcPts val="0"/>
                </a:spcBef>
                <a:spcAft>
                  <a:spcPts val="0"/>
                </a:spcAft>
                <a:defRPr/>
              </a:pPr>
              <a:endParaRPr lang="zh-CN" altLang="en-US" sz="1400" dirty="0">
                <a:solidFill>
                  <a:srgbClr val="FFFFFF"/>
                </a:solidFill>
                <a:latin typeface="+mn-lt"/>
                <a:ea typeface="+mn-ea"/>
              </a:endParaRPr>
            </a:p>
          </p:txBody>
        </p:sp>
        <p:sp>
          <p:nvSpPr>
            <p:cNvPr id="16" name="文本框 10"/>
            <p:cNvSpPr txBox="1">
              <a:spLocks noChangeArrowheads="1"/>
            </p:cNvSpPr>
            <p:nvPr/>
          </p:nvSpPr>
          <p:spPr bwMode="auto">
            <a:xfrm>
              <a:off x="4508346" y="864629"/>
              <a:ext cx="432912" cy="476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r>
                <a:rPr lang="en-US" altLang="zh-CN" sz="2800" dirty="0">
                  <a:solidFill>
                    <a:schemeClr val="bg1"/>
                  </a:solidFill>
                  <a:cs typeface="Arial" panose="020B0604020202020204" pitchFamily="34" charset="0"/>
                </a:rPr>
                <a:t>5</a:t>
              </a:r>
              <a:endParaRPr lang="zh-CN" altLang="en-US" sz="2800" dirty="0">
                <a:solidFill>
                  <a:schemeClr val="bg1"/>
                </a:solidFill>
                <a:cs typeface="Arial" panose="020B0604020202020204" pitchFamily="34" charset="0"/>
              </a:endParaRPr>
            </a:p>
          </p:txBody>
        </p:sp>
      </p:grpSp>
      <p:sp>
        <p:nvSpPr>
          <p:cNvPr id="7" name="文本框 6">
            <a:extLst>
              <a:ext uri="{FF2B5EF4-FFF2-40B4-BE49-F238E27FC236}">
                <a16:creationId xmlns:a16="http://schemas.microsoft.com/office/drawing/2014/main" id="{84BCD108-8FD2-4136-9C7D-262488B11714}"/>
              </a:ext>
            </a:extLst>
          </p:cNvPr>
          <p:cNvSpPr txBox="1">
            <a:spLocks noChangeArrowheads="1"/>
          </p:cNvSpPr>
          <p:nvPr/>
        </p:nvSpPr>
        <p:spPr bwMode="auto">
          <a:xfrm>
            <a:off x="1694196" y="4116709"/>
            <a:ext cx="6384575"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r>
              <a:rPr lang="en-US" altLang="zh-CN" sz="2000" b="1" dirty="0">
                <a:latin typeface="微软雅黑" panose="020B0503020204020204" pitchFamily="34" charset="-122"/>
              </a:rPr>
              <a:t>1</a:t>
            </a:r>
            <a:r>
              <a:rPr lang="zh-CN" altLang="en-US" sz="2000" b="1" dirty="0">
                <a:latin typeface="微软雅黑" panose="020B0503020204020204" pitchFamily="34" charset="-122"/>
              </a:rPr>
              <a:t>、可以先将二叉树（包括空结点）依次存入数组</a:t>
            </a:r>
            <a:endParaRPr lang="en-US" altLang="zh-CN" sz="2000" b="1" dirty="0">
              <a:latin typeface="微软雅黑" panose="020B0503020204020204" pitchFamily="34" charset="-122"/>
            </a:endParaRPr>
          </a:p>
          <a:p>
            <a:r>
              <a:rPr lang="en-US" altLang="zh-CN" sz="2000" b="1" dirty="0">
                <a:latin typeface="微软雅黑" panose="020B0503020204020204" pitchFamily="34" charset="-122"/>
              </a:rPr>
              <a:t>2</a:t>
            </a:r>
            <a:r>
              <a:rPr lang="zh-CN" altLang="en-US" sz="2000" b="1" dirty="0">
                <a:latin typeface="微软雅黑" panose="020B0503020204020204" pitchFamily="34" charset="-122"/>
              </a:rPr>
              <a:t>、根据满二叉树的性质设置每个结点的父结点、左子结点、右兄弟结点的下标</a:t>
            </a:r>
            <a:endParaRPr lang="zh-CN" altLang="id-ID" sz="2000" b="1" dirty="0">
              <a:latin typeface="微软雅黑" panose="020B0503020204020204" pitchFamily="34" charset="-122"/>
            </a:endParaRPr>
          </a:p>
        </p:txBody>
      </p:sp>
      <p:sp>
        <p:nvSpPr>
          <p:cNvPr id="2" name="矩形 1">
            <a:extLst>
              <a:ext uri="{FF2B5EF4-FFF2-40B4-BE49-F238E27FC236}">
                <a16:creationId xmlns:a16="http://schemas.microsoft.com/office/drawing/2014/main" id="{099CEC8F-7EEF-429B-B0F3-0D43C6C0935F}"/>
              </a:ext>
            </a:extLst>
          </p:cNvPr>
          <p:cNvSpPr/>
          <p:nvPr/>
        </p:nvSpPr>
        <p:spPr>
          <a:xfrm>
            <a:off x="1694196" y="1200182"/>
            <a:ext cx="6096000" cy="2554545"/>
          </a:xfrm>
          <a:prstGeom prst="rect">
            <a:avLst/>
          </a:prstGeom>
        </p:spPr>
        <p:txBody>
          <a:bodyPr>
            <a:spAutoFit/>
          </a:bodyPr>
          <a:lstStyle/>
          <a:p>
            <a:r>
              <a:rPr lang="zh-CN" altLang="en-US" sz="2000" b="1" dirty="0">
                <a:latin typeface="微软雅黑" panose="020B0503020204020204" pitchFamily="34" charset="-122"/>
                <a:ea typeface="微软雅黑" panose="020B0503020204020204" pitchFamily="34" charset="-122"/>
              </a:rPr>
              <a:t>若以层次遍历的顺序输入该二叉树</a:t>
            </a:r>
            <a:endParaRPr lang="en-US" altLang="zh-CN" sz="2000" b="1" dirty="0">
              <a:latin typeface="微软雅黑" panose="020B0503020204020204" pitchFamily="34" charset="-122"/>
              <a:ea typeface="微软雅黑" panose="020B0503020204020204" pitchFamily="34" charset="-122"/>
            </a:endParaRPr>
          </a:p>
          <a:p>
            <a:r>
              <a:rPr lang="zh-CN" altLang="en-US" sz="2000" b="1" dirty="0">
                <a:latin typeface="微软雅黑" panose="020B0503020204020204" pitchFamily="34" charset="-122"/>
                <a:ea typeface="微软雅黑" panose="020B0503020204020204" pitchFamily="34" charset="-122"/>
              </a:rPr>
              <a:t>若将二叉树的空结点补满，则可将二叉树看成一棵完全二叉树，它在数组中存储的下标有以下公式：</a:t>
            </a:r>
          </a:p>
          <a:p>
            <a:r>
              <a:rPr lang="en-US" altLang="zh-CN" sz="2000" b="1" dirty="0">
                <a:latin typeface="微软雅黑" panose="020B0503020204020204" pitchFamily="34" charset="-122"/>
                <a:ea typeface="微软雅黑" panose="020B0503020204020204" pitchFamily="34" charset="-122"/>
              </a:rPr>
              <a:t>Parent(r) = [(r-1)/2]</a:t>
            </a:r>
            <a:r>
              <a:rPr lang="zh-CN" altLang="en-US" sz="2000" b="1" dirty="0">
                <a:latin typeface="微软雅黑" panose="020B0503020204020204" pitchFamily="34" charset="-122"/>
                <a:ea typeface="微软雅黑" panose="020B0503020204020204" pitchFamily="34" charset="-122"/>
              </a:rPr>
              <a:t>，当</a:t>
            </a:r>
            <a:r>
              <a:rPr lang="en-US" altLang="zh-CN" sz="2000" b="1" dirty="0">
                <a:latin typeface="微软雅黑" panose="020B0503020204020204" pitchFamily="34" charset="-122"/>
                <a:ea typeface="微软雅黑" panose="020B0503020204020204" pitchFamily="34" charset="-122"/>
              </a:rPr>
              <a:t>r≠0</a:t>
            </a:r>
            <a:r>
              <a:rPr lang="zh-CN" altLang="en-US" sz="2000" b="1" dirty="0">
                <a:latin typeface="微软雅黑" panose="020B0503020204020204" pitchFamily="34" charset="-122"/>
                <a:ea typeface="微软雅黑" panose="020B0503020204020204" pitchFamily="34" charset="-122"/>
              </a:rPr>
              <a:t>时</a:t>
            </a:r>
          </a:p>
          <a:p>
            <a:r>
              <a:rPr lang="en-US" altLang="zh-CN" sz="2000" b="1" dirty="0" err="1">
                <a:latin typeface="微软雅黑" panose="020B0503020204020204" pitchFamily="34" charset="-122"/>
                <a:ea typeface="微软雅黑" panose="020B0503020204020204" pitchFamily="34" charset="-122"/>
              </a:rPr>
              <a:t>Leftchild</a:t>
            </a:r>
            <a:r>
              <a:rPr lang="en-US" altLang="zh-CN" sz="2000" b="1" dirty="0">
                <a:latin typeface="微软雅黑" panose="020B0503020204020204" pitchFamily="34" charset="-122"/>
                <a:ea typeface="微软雅黑" panose="020B0503020204020204" pitchFamily="34" charset="-122"/>
              </a:rPr>
              <a:t>(r) = 2r+1</a:t>
            </a:r>
            <a:r>
              <a:rPr lang="zh-CN" altLang="en-US" sz="2000" b="1" dirty="0">
                <a:latin typeface="微软雅黑" panose="020B0503020204020204" pitchFamily="34" charset="-122"/>
                <a:ea typeface="微软雅黑" panose="020B0503020204020204" pitchFamily="34" charset="-122"/>
              </a:rPr>
              <a:t>，当</a:t>
            </a:r>
            <a:r>
              <a:rPr lang="en-US" altLang="zh-CN" sz="2000" b="1" dirty="0">
                <a:latin typeface="微软雅黑" panose="020B0503020204020204" pitchFamily="34" charset="-122"/>
                <a:ea typeface="微软雅黑" panose="020B0503020204020204" pitchFamily="34" charset="-122"/>
              </a:rPr>
              <a:t>2r+1</a:t>
            </a:r>
            <a:r>
              <a:rPr lang="zh-CN" altLang="en-US" sz="2000" b="1" dirty="0">
                <a:latin typeface="微软雅黑" panose="020B0503020204020204" pitchFamily="34" charset="-122"/>
                <a:ea typeface="微软雅黑" panose="020B0503020204020204" pitchFamily="34" charset="-122"/>
              </a:rPr>
              <a:t>＜</a:t>
            </a:r>
            <a:r>
              <a:rPr lang="en-US" altLang="zh-CN" sz="2000" b="1" dirty="0">
                <a:latin typeface="微软雅黑" panose="020B0503020204020204" pitchFamily="34" charset="-122"/>
                <a:ea typeface="微软雅黑" panose="020B0503020204020204" pitchFamily="34" charset="-122"/>
              </a:rPr>
              <a:t>n</a:t>
            </a:r>
            <a:r>
              <a:rPr lang="zh-CN" altLang="en-US" sz="2000" b="1" dirty="0">
                <a:latin typeface="微软雅黑" panose="020B0503020204020204" pitchFamily="34" charset="-122"/>
                <a:ea typeface="微软雅黑" panose="020B0503020204020204" pitchFamily="34" charset="-122"/>
              </a:rPr>
              <a:t>时</a:t>
            </a:r>
          </a:p>
          <a:p>
            <a:r>
              <a:rPr lang="en-US" altLang="zh-CN" sz="2000" b="1" dirty="0" err="1">
                <a:latin typeface="微软雅黑" panose="020B0503020204020204" pitchFamily="34" charset="-122"/>
                <a:ea typeface="微软雅黑" panose="020B0503020204020204" pitchFamily="34" charset="-122"/>
              </a:rPr>
              <a:t>Rightchild</a:t>
            </a:r>
            <a:r>
              <a:rPr lang="en-US" altLang="zh-CN" sz="2000" b="1" dirty="0">
                <a:latin typeface="微软雅黑" panose="020B0503020204020204" pitchFamily="34" charset="-122"/>
                <a:ea typeface="微软雅黑" panose="020B0503020204020204" pitchFamily="34" charset="-122"/>
              </a:rPr>
              <a:t>(r) = 2r+2</a:t>
            </a:r>
            <a:r>
              <a:rPr lang="zh-CN" altLang="en-US" sz="2000" b="1" dirty="0">
                <a:latin typeface="微软雅黑" panose="020B0503020204020204" pitchFamily="34" charset="-122"/>
                <a:ea typeface="微软雅黑" panose="020B0503020204020204" pitchFamily="34" charset="-122"/>
              </a:rPr>
              <a:t>，当</a:t>
            </a:r>
            <a:r>
              <a:rPr lang="en-US" altLang="zh-CN" sz="2000" b="1" dirty="0">
                <a:latin typeface="微软雅黑" panose="020B0503020204020204" pitchFamily="34" charset="-122"/>
                <a:ea typeface="微软雅黑" panose="020B0503020204020204" pitchFamily="34" charset="-122"/>
              </a:rPr>
              <a:t>2r+2</a:t>
            </a:r>
            <a:r>
              <a:rPr lang="zh-CN" altLang="en-US" sz="2000" b="1" dirty="0">
                <a:latin typeface="微软雅黑" panose="020B0503020204020204" pitchFamily="34" charset="-122"/>
                <a:ea typeface="微软雅黑" panose="020B0503020204020204" pitchFamily="34" charset="-122"/>
              </a:rPr>
              <a:t>＜</a:t>
            </a:r>
            <a:r>
              <a:rPr lang="en-US" altLang="zh-CN" sz="2000" b="1" dirty="0">
                <a:latin typeface="微软雅黑" panose="020B0503020204020204" pitchFamily="34" charset="-122"/>
                <a:ea typeface="微软雅黑" panose="020B0503020204020204" pitchFamily="34" charset="-122"/>
              </a:rPr>
              <a:t>n</a:t>
            </a:r>
            <a:r>
              <a:rPr lang="zh-CN" altLang="en-US" sz="2000" b="1" dirty="0">
                <a:latin typeface="微软雅黑" panose="020B0503020204020204" pitchFamily="34" charset="-122"/>
                <a:ea typeface="微软雅黑" panose="020B0503020204020204" pitchFamily="34" charset="-122"/>
              </a:rPr>
              <a:t>时</a:t>
            </a:r>
          </a:p>
          <a:p>
            <a:r>
              <a:rPr lang="en-US" altLang="zh-CN" sz="2000" b="1" dirty="0" err="1">
                <a:latin typeface="微软雅黑" panose="020B0503020204020204" pitchFamily="34" charset="-122"/>
                <a:ea typeface="微软雅黑" panose="020B0503020204020204" pitchFamily="34" charset="-122"/>
              </a:rPr>
              <a:t>Leftsibling</a:t>
            </a:r>
            <a:r>
              <a:rPr lang="en-US" altLang="zh-CN" sz="2000" b="1" dirty="0">
                <a:latin typeface="微软雅黑" panose="020B0503020204020204" pitchFamily="34" charset="-122"/>
                <a:ea typeface="微软雅黑" panose="020B0503020204020204" pitchFamily="34" charset="-122"/>
              </a:rPr>
              <a:t>(r) = r-1</a:t>
            </a:r>
            <a:r>
              <a:rPr lang="zh-CN" altLang="en-US" sz="2000" b="1" dirty="0">
                <a:latin typeface="微软雅黑" panose="020B0503020204020204" pitchFamily="34" charset="-122"/>
                <a:ea typeface="微软雅黑" panose="020B0503020204020204" pitchFamily="34" charset="-122"/>
              </a:rPr>
              <a:t>，当</a:t>
            </a:r>
            <a:r>
              <a:rPr lang="en-US" altLang="zh-CN" sz="2000" b="1" dirty="0">
                <a:latin typeface="微软雅黑" panose="020B0503020204020204" pitchFamily="34" charset="-122"/>
                <a:ea typeface="微软雅黑" panose="020B0503020204020204" pitchFamily="34" charset="-122"/>
              </a:rPr>
              <a:t>r</a:t>
            </a:r>
            <a:r>
              <a:rPr lang="zh-CN" altLang="en-US" sz="2000" b="1" dirty="0">
                <a:latin typeface="微软雅黑" panose="020B0503020204020204" pitchFamily="34" charset="-122"/>
                <a:ea typeface="微软雅黑" panose="020B0503020204020204" pitchFamily="34" charset="-122"/>
              </a:rPr>
              <a:t>为偶数时</a:t>
            </a:r>
          </a:p>
          <a:p>
            <a:r>
              <a:rPr lang="en-US" altLang="zh-CN" sz="2000" b="1" dirty="0" err="1">
                <a:latin typeface="微软雅黑" panose="020B0503020204020204" pitchFamily="34" charset="-122"/>
                <a:ea typeface="微软雅黑" panose="020B0503020204020204" pitchFamily="34" charset="-122"/>
              </a:rPr>
              <a:t>Rightsibling</a:t>
            </a:r>
            <a:r>
              <a:rPr lang="en-US" altLang="zh-CN" sz="2000" b="1" dirty="0">
                <a:latin typeface="微软雅黑" panose="020B0503020204020204" pitchFamily="34" charset="-122"/>
                <a:ea typeface="微软雅黑" panose="020B0503020204020204" pitchFamily="34" charset="-122"/>
              </a:rPr>
              <a:t>(r) = r+1</a:t>
            </a:r>
            <a:r>
              <a:rPr lang="zh-CN" altLang="en-US" sz="2000" b="1" dirty="0">
                <a:latin typeface="微软雅黑" panose="020B0503020204020204" pitchFamily="34" charset="-122"/>
                <a:ea typeface="微软雅黑" panose="020B0503020204020204" pitchFamily="34" charset="-122"/>
              </a:rPr>
              <a:t>，当</a:t>
            </a:r>
            <a:r>
              <a:rPr lang="en-US" altLang="zh-CN" sz="2000" b="1" dirty="0">
                <a:latin typeface="微软雅黑" panose="020B0503020204020204" pitchFamily="34" charset="-122"/>
                <a:ea typeface="微软雅黑" panose="020B0503020204020204" pitchFamily="34" charset="-122"/>
              </a:rPr>
              <a:t>r</a:t>
            </a:r>
            <a:r>
              <a:rPr lang="zh-CN" altLang="en-US" sz="2000" b="1" dirty="0">
                <a:latin typeface="微软雅黑" panose="020B0503020204020204" pitchFamily="34" charset="-122"/>
                <a:ea typeface="微软雅黑" panose="020B0503020204020204" pitchFamily="34" charset="-122"/>
              </a:rPr>
              <a:t>为奇数且</a:t>
            </a:r>
            <a:r>
              <a:rPr lang="en-US" altLang="zh-CN" sz="2000" b="1" dirty="0">
                <a:latin typeface="微软雅黑" panose="020B0503020204020204" pitchFamily="34" charset="-122"/>
                <a:ea typeface="微软雅黑" panose="020B0503020204020204" pitchFamily="34" charset="-122"/>
              </a:rPr>
              <a:t>r+1</a:t>
            </a:r>
            <a:r>
              <a:rPr lang="zh-CN" altLang="en-US" sz="2000" b="1" dirty="0">
                <a:latin typeface="微软雅黑" panose="020B0503020204020204" pitchFamily="34" charset="-122"/>
                <a:ea typeface="微软雅黑" panose="020B0503020204020204" pitchFamily="34" charset="-122"/>
              </a:rPr>
              <a:t>＜</a:t>
            </a:r>
            <a:r>
              <a:rPr lang="en-US" altLang="zh-CN" sz="2000" b="1" dirty="0">
                <a:latin typeface="微软雅黑" panose="020B0503020204020204" pitchFamily="34" charset="-122"/>
                <a:ea typeface="微软雅黑" panose="020B0503020204020204" pitchFamily="34" charset="-122"/>
              </a:rPr>
              <a:t>n</a:t>
            </a:r>
            <a:r>
              <a:rPr lang="zh-CN" altLang="en-US" sz="2000" b="1" dirty="0">
                <a:latin typeface="微软雅黑" panose="020B0503020204020204" pitchFamily="34" charset="-122"/>
                <a:ea typeface="微软雅黑" panose="020B0503020204020204" pitchFamily="34" charset="-122"/>
              </a:rPr>
              <a:t>时</a:t>
            </a:r>
          </a:p>
        </p:txBody>
      </p:sp>
      <p:pic>
        <p:nvPicPr>
          <p:cNvPr id="3" name="音频 2">
            <a:hlinkClick r:id="" action="ppaction://media"/>
            <a:extLst>
              <a:ext uri="{FF2B5EF4-FFF2-40B4-BE49-F238E27FC236}">
                <a16:creationId xmlns:a16="http://schemas.microsoft.com/office/drawing/2014/main" id="{818F0FFC-D3D6-4522-81C4-3A14F14D20E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17801061"/>
      </p:ext>
    </p:extLst>
  </p:cSld>
  <p:clrMapOvr>
    <a:masterClrMapping/>
  </p:clrMapOvr>
  <p:transition spd="slow" advTm="62007">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F608B"/>
        </a:solidFill>
        <a:effectLst/>
      </p:bgPr>
    </p:bg>
    <p:spTree>
      <p:nvGrpSpPr>
        <p:cNvPr id="1" name=""/>
        <p:cNvGrpSpPr/>
        <p:nvPr/>
      </p:nvGrpSpPr>
      <p:grpSpPr>
        <a:xfrm>
          <a:off x="0" y="0"/>
          <a:ext cx="0" cy="0"/>
          <a:chOff x="0" y="0"/>
          <a:chExt cx="0" cy="0"/>
        </a:xfrm>
      </p:grpSpPr>
      <p:sp>
        <p:nvSpPr>
          <p:cNvPr id="2" name="矩形 1"/>
          <p:cNvSpPr/>
          <p:nvPr/>
        </p:nvSpPr>
        <p:spPr>
          <a:xfrm>
            <a:off x="0" y="94648"/>
            <a:ext cx="12192000" cy="6858000"/>
          </a:xfrm>
          <a:prstGeom prst="rect">
            <a:avLst/>
          </a:prstGeom>
          <a:solidFill>
            <a:srgbClr val="1F608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259"/>
          <p:cNvSpPr>
            <a:spLocks noChangeArrowheads="1"/>
          </p:cNvSpPr>
          <p:nvPr/>
        </p:nvSpPr>
        <p:spPr bwMode="auto">
          <a:xfrm>
            <a:off x="1174958" y="2712560"/>
            <a:ext cx="4921042" cy="1231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dist">
              <a:buFont typeface="Arial" panose="020B0604020202020204" pitchFamily="34" charset="0"/>
              <a:buNone/>
            </a:pPr>
            <a:r>
              <a:rPr lang="zh-CN" altLang="en-US" sz="8000" b="1" dirty="0">
                <a:solidFill>
                  <a:schemeClr val="bg1"/>
                </a:solidFill>
                <a:effectLst>
                  <a:outerShdw blurRad="38100" dist="38100" dir="2700000" algn="tl">
                    <a:srgbClr val="000000">
                      <a:alpha val="43137"/>
                    </a:srgbClr>
                  </a:outerShdw>
                </a:effectLst>
                <a:cs typeface="Arial" panose="020B0604020202020204" pitchFamily="34" charset="0"/>
              </a:rPr>
              <a:t>谢谢！</a:t>
            </a:r>
          </a:p>
        </p:txBody>
      </p:sp>
      <p:grpSp>
        <p:nvGrpSpPr>
          <p:cNvPr id="9" name="组合 8"/>
          <p:cNvGrpSpPr/>
          <p:nvPr/>
        </p:nvGrpSpPr>
        <p:grpSpPr>
          <a:xfrm>
            <a:off x="6380481" y="189546"/>
            <a:ext cx="5550470" cy="6858000"/>
            <a:chOff x="6289041" y="514666"/>
            <a:chExt cx="5550470" cy="6858000"/>
          </a:xfrm>
        </p:grpSpPr>
        <p:pic>
          <p:nvPicPr>
            <p:cNvPr id="10" name="图片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289041" y="514666"/>
              <a:ext cx="5550470" cy="6858000"/>
            </a:xfrm>
            <a:prstGeom prst="rect">
              <a:avLst/>
            </a:prstGeom>
          </p:spPr>
        </p:pic>
        <p:sp>
          <p:nvSpPr>
            <p:cNvPr id="11" name="文本框 10"/>
            <p:cNvSpPr txBox="1"/>
            <p:nvPr/>
          </p:nvSpPr>
          <p:spPr>
            <a:xfrm>
              <a:off x="7347236" y="1938509"/>
              <a:ext cx="3434080" cy="2123658"/>
            </a:xfrm>
            <a:prstGeom prst="rect">
              <a:avLst/>
            </a:prstGeom>
            <a:solidFill>
              <a:srgbClr val="1F608B"/>
            </a:solidFill>
          </p:spPr>
          <p:txBody>
            <a:bodyPr wrap="square" rtlCol="0">
              <a:spAutoFit/>
            </a:bodyPr>
            <a:lstStyle/>
            <a:p>
              <a:pPr algn="ctr"/>
              <a:r>
                <a:rPr lang="en-US" altLang="zh-CN" sz="4400" dirty="0">
                  <a:solidFill>
                    <a:schemeClr val="accent5">
                      <a:lumMod val="40000"/>
                      <a:lumOff val="60000"/>
                    </a:schemeClr>
                  </a:solidFill>
                </a:rPr>
                <a:t>DATA</a:t>
              </a:r>
            </a:p>
            <a:p>
              <a:pPr algn="ctr"/>
              <a:endParaRPr lang="en-US" altLang="zh-CN" sz="4400" dirty="0">
                <a:solidFill>
                  <a:schemeClr val="accent5">
                    <a:lumMod val="40000"/>
                    <a:lumOff val="60000"/>
                  </a:schemeClr>
                </a:solidFill>
              </a:endParaRPr>
            </a:p>
            <a:p>
              <a:pPr algn="ctr"/>
              <a:r>
                <a:rPr lang="en-US" altLang="zh-CN" sz="4400" dirty="0">
                  <a:solidFill>
                    <a:schemeClr val="accent5">
                      <a:lumMod val="40000"/>
                      <a:lumOff val="60000"/>
                    </a:schemeClr>
                  </a:solidFill>
                </a:rPr>
                <a:t>STRUCTURE</a:t>
              </a:r>
              <a:endParaRPr lang="zh-CN" altLang="en-US" dirty="0">
                <a:solidFill>
                  <a:schemeClr val="accent5">
                    <a:lumMod val="40000"/>
                    <a:lumOff val="60000"/>
                  </a:schemeClr>
                </a:solidFill>
              </a:endParaRPr>
            </a:p>
          </p:txBody>
        </p:sp>
      </p:grpSp>
      <p:pic>
        <p:nvPicPr>
          <p:cNvPr id="3" name="音频 2">
            <a:hlinkClick r:id="" action="ppaction://media"/>
            <a:extLst>
              <a:ext uri="{FF2B5EF4-FFF2-40B4-BE49-F238E27FC236}">
                <a16:creationId xmlns:a16="http://schemas.microsoft.com/office/drawing/2014/main" id="{248FE60C-79FF-43C7-A4C7-9C35A05CF22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cSld>
  <p:clrMapOvr>
    <a:masterClrMapping/>
  </p:clrMapOvr>
  <p:transition spd="slow" advTm="4709">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26"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wipe(down)">
                                      <p:cBhvr>
                                        <p:cTn id="9" dur="580">
                                          <p:stCondLst>
                                            <p:cond delay="0"/>
                                          </p:stCondLst>
                                        </p:cTn>
                                        <p:tgtEl>
                                          <p:spTgt spid="4"/>
                                        </p:tgtEl>
                                      </p:cBhvr>
                                    </p:animEffect>
                                    <p:anim calcmode="lin" valueType="num">
                                      <p:cBhvr>
                                        <p:cTn id="10"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11"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2"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3"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4"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5" dur="26">
                                          <p:stCondLst>
                                            <p:cond delay="650"/>
                                          </p:stCondLst>
                                        </p:cTn>
                                        <p:tgtEl>
                                          <p:spTgt spid="4"/>
                                        </p:tgtEl>
                                      </p:cBhvr>
                                      <p:to x="100000" y="60000"/>
                                    </p:animScale>
                                    <p:animScale>
                                      <p:cBhvr>
                                        <p:cTn id="16" dur="166" decel="50000">
                                          <p:stCondLst>
                                            <p:cond delay="676"/>
                                          </p:stCondLst>
                                        </p:cTn>
                                        <p:tgtEl>
                                          <p:spTgt spid="4"/>
                                        </p:tgtEl>
                                      </p:cBhvr>
                                      <p:to x="100000" y="100000"/>
                                    </p:animScale>
                                    <p:animScale>
                                      <p:cBhvr>
                                        <p:cTn id="17" dur="26">
                                          <p:stCondLst>
                                            <p:cond delay="1312"/>
                                          </p:stCondLst>
                                        </p:cTn>
                                        <p:tgtEl>
                                          <p:spTgt spid="4"/>
                                        </p:tgtEl>
                                      </p:cBhvr>
                                      <p:to x="100000" y="80000"/>
                                    </p:animScale>
                                    <p:animScale>
                                      <p:cBhvr>
                                        <p:cTn id="18" dur="166" decel="50000">
                                          <p:stCondLst>
                                            <p:cond delay="1338"/>
                                          </p:stCondLst>
                                        </p:cTn>
                                        <p:tgtEl>
                                          <p:spTgt spid="4"/>
                                        </p:tgtEl>
                                      </p:cBhvr>
                                      <p:to x="100000" y="100000"/>
                                    </p:animScale>
                                    <p:animScale>
                                      <p:cBhvr>
                                        <p:cTn id="19" dur="26">
                                          <p:stCondLst>
                                            <p:cond delay="1642"/>
                                          </p:stCondLst>
                                        </p:cTn>
                                        <p:tgtEl>
                                          <p:spTgt spid="4"/>
                                        </p:tgtEl>
                                      </p:cBhvr>
                                      <p:to x="100000" y="90000"/>
                                    </p:animScale>
                                    <p:animScale>
                                      <p:cBhvr>
                                        <p:cTn id="20" dur="166" decel="50000">
                                          <p:stCondLst>
                                            <p:cond delay="1668"/>
                                          </p:stCondLst>
                                        </p:cTn>
                                        <p:tgtEl>
                                          <p:spTgt spid="4"/>
                                        </p:tgtEl>
                                      </p:cBhvr>
                                      <p:to x="100000" y="100000"/>
                                    </p:animScale>
                                    <p:animScale>
                                      <p:cBhvr>
                                        <p:cTn id="21" dur="26">
                                          <p:stCondLst>
                                            <p:cond delay="1808"/>
                                          </p:stCondLst>
                                        </p:cTn>
                                        <p:tgtEl>
                                          <p:spTgt spid="4"/>
                                        </p:tgtEl>
                                      </p:cBhvr>
                                      <p:to x="100000" y="95000"/>
                                    </p:animScale>
                                    <p:animScale>
                                      <p:cBhvr>
                                        <p:cTn id="22"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3"/>
                </p:tgtEl>
              </p:cMediaNode>
            </p:audio>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 name="矩形 338"/>
          <p:cNvSpPr/>
          <p:nvPr/>
        </p:nvSpPr>
        <p:spPr>
          <a:xfrm>
            <a:off x="353" y="1891628"/>
            <a:ext cx="5681516" cy="2278620"/>
          </a:xfrm>
          <a:prstGeom prst="rect">
            <a:avLst/>
          </a:prstGeom>
          <a:solidFill>
            <a:srgbClr val="2980B9">
              <a:lumMod val="7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等线" panose="02010600030101010101" charset="-122"/>
              <a:ea typeface="等线" panose="02010600030101010101" charset="-122"/>
              <a:cs typeface="+mn-cs"/>
            </a:endParaRPr>
          </a:p>
        </p:txBody>
      </p:sp>
      <p:sp>
        <p:nvSpPr>
          <p:cNvPr id="340" name="TextBox 69"/>
          <p:cNvSpPr>
            <a:spLocks noChangeArrowheads="1"/>
          </p:cNvSpPr>
          <p:nvPr/>
        </p:nvSpPr>
        <p:spPr bwMode="auto">
          <a:xfrm>
            <a:off x="6096000" y="722560"/>
            <a:ext cx="185307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l"/>
            <a:r>
              <a:rPr lang="zh-CN" altLang="en-US" sz="3600" b="1" dirty="0">
                <a:solidFill>
                  <a:srgbClr val="1F608B">
                    <a:lumMod val="60000"/>
                    <a:lumOff val="40000"/>
                  </a:srgbClr>
                </a:solidFill>
                <a:latin typeface="黑体" panose="02010609060101010101" pitchFamily="49" charset="-122"/>
                <a:ea typeface="黑体" panose="02010609060101010101" pitchFamily="49" charset="-122"/>
                <a:sym typeface="Arial" panose="020B0604020202020204" pitchFamily="34" charset="0"/>
              </a:rPr>
              <a:t>一、概述</a:t>
            </a:r>
            <a:endParaRPr lang="en-US" altLang="zh-CN" sz="2800" b="1" dirty="0">
              <a:solidFill>
                <a:srgbClr val="1F608B">
                  <a:lumMod val="60000"/>
                  <a:lumOff val="40000"/>
                </a:srgb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41" name="TextBox 72"/>
          <p:cNvSpPr>
            <a:spLocks noChangeArrowheads="1"/>
          </p:cNvSpPr>
          <p:nvPr/>
        </p:nvSpPr>
        <p:spPr bwMode="auto">
          <a:xfrm>
            <a:off x="2975028" y="3311748"/>
            <a:ext cx="2330766" cy="7385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en-US" sz="4800" dirty="0">
                <a:solidFill>
                  <a:srgbClr val="FFFFFF"/>
                </a:solidFill>
                <a:latin typeface="Arial" panose="020B0604020202020204" pitchFamily="34" charset="0"/>
                <a:ea typeface="微软雅黑" panose="020B0503020204020204" pitchFamily="34" charset="-122"/>
                <a:sym typeface="Arial" panose="020B0604020202020204" pitchFamily="34" charset="0"/>
              </a:rPr>
              <a:t>contents</a:t>
            </a:r>
            <a:endParaRPr lang="zh-CN" altLang="en-US" sz="320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342" name="TextBox 73"/>
          <p:cNvSpPr>
            <a:spLocks noChangeArrowheads="1"/>
          </p:cNvSpPr>
          <p:nvPr/>
        </p:nvSpPr>
        <p:spPr bwMode="auto">
          <a:xfrm>
            <a:off x="3011897" y="2042570"/>
            <a:ext cx="2257028" cy="13540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zh-CN" altLang="en-US" sz="8800" b="1" dirty="0">
                <a:solidFill>
                  <a:srgbClr val="FFFFFF"/>
                </a:solidFill>
                <a:latin typeface="Arial" panose="020B0604020202020204" pitchFamily="34" charset="0"/>
                <a:ea typeface="微软雅黑" panose="020B0503020204020204" pitchFamily="34" charset="-122"/>
                <a:sym typeface="Arial" panose="020B0604020202020204" pitchFamily="34" charset="0"/>
              </a:rPr>
              <a:t>目录</a:t>
            </a:r>
            <a:endParaRPr lang="zh-CN" altLang="en-US" sz="800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343" name="直接连接符 74"/>
          <p:cNvSpPr>
            <a:spLocks noChangeShapeType="1"/>
          </p:cNvSpPr>
          <p:nvPr/>
        </p:nvSpPr>
        <p:spPr bwMode="auto">
          <a:xfrm>
            <a:off x="5867613" y="1703801"/>
            <a:ext cx="0" cy="3953897"/>
          </a:xfrm>
          <a:prstGeom prst="line">
            <a:avLst/>
          </a:prstGeom>
          <a:noFill/>
          <a:ln w="12700" cap="flat" cmpd="sng">
            <a:solidFill>
              <a:srgbClr val="7F7F7F"/>
            </a:solidFill>
            <a:round/>
          </a:ln>
          <a:extLst>
            <a:ext uri="{909E8E84-426E-40DD-AFC4-6F175D3DCCD1}">
              <a14:hiddenFill xmlns:a14="http://schemas.microsoft.com/office/drawing/2010/main">
                <a:noFill/>
              </a14:hiddenFill>
            </a:ext>
          </a:extLst>
        </p:spPr>
        <p:txBody>
          <a:bodyPr/>
          <a:lstStyle/>
          <a:p>
            <a:endParaRPr lang="zh-CN" altLang="en-US" sz="200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pic>
        <p:nvPicPr>
          <p:cNvPr id="10" name="图形 9" descr="戴装备的头"/>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0150" y="4917440"/>
            <a:ext cx="1964563" cy="1815369"/>
          </a:xfrm>
          <a:prstGeom prst="rect">
            <a:avLst/>
          </a:prstGeom>
        </p:spPr>
      </p:pic>
      <p:sp>
        <p:nvSpPr>
          <p:cNvPr id="11" name="TextBox 69">
            <a:extLst>
              <a:ext uri="{FF2B5EF4-FFF2-40B4-BE49-F238E27FC236}">
                <a16:creationId xmlns:a16="http://schemas.microsoft.com/office/drawing/2014/main" id="{C8FA4DAC-5576-448D-9D35-C333EBDB89B6}"/>
              </a:ext>
            </a:extLst>
          </p:cNvPr>
          <p:cNvSpPr>
            <a:spLocks noChangeArrowheads="1"/>
          </p:cNvSpPr>
          <p:nvPr/>
        </p:nvSpPr>
        <p:spPr bwMode="auto">
          <a:xfrm>
            <a:off x="6096000" y="1698386"/>
            <a:ext cx="6024085"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l"/>
            <a:r>
              <a:rPr lang="zh-CN" altLang="en-US" sz="3600" b="1" dirty="0">
                <a:solidFill>
                  <a:srgbClr val="1F608B">
                    <a:lumMod val="60000"/>
                    <a:lumOff val="40000"/>
                  </a:srgbClr>
                </a:solidFill>
                <a:latin typeface="黑体" panose="02010609060101010101" pitchFamily="49" charset="-122"/>
                <a:ea typeface="黑体" panose="02010609060101010101" pitchFamily="49" charset="-122"/>
                <a:sym typeface="Arial" panose="020B0604020202020204" pitchFamily="34" charset="0"/>
              </a:rPr>
              <a:t>二、数据结构</a:t>
            </a:r>
            <a:r>
              <a:rPr lang="en-US" altLang="zh-CN" sz="3600" b="1" dirty="0">
                <a:solidFill>
                  <a:srgbClr val="1F608B">
                    <a:lumMod val="60000"/>
                    <a:lumOff val="40000"/>
                  </a:srgbClr>
                </a:solidFill>
                <a:latin typeface="黑体" panose="02010609060101010101" pitchFamily="49" charset="-122"/>
                <a:ea typeface="黑体" panose="02010609060101010101" pitchFamily="49" charset="-122"/>
                <a:sym typeface="Arial" panose="020B0604020202020204" pitchFamily="34" charset="0"/>
              </a:rPr>
              <a:t>(</a:t>
            </a:r>
            <a:r>
              <a:rPr lang="zh-CN" altLang="en-US" sz="3600" b="1" dirty="0">
                <a:solidFill>
                  <a:srgbClr val="1F608B">
                    <a:lumMod val="60000"/>
                    <a:lumOff val="40000"/>
                  </a:srgbClr>
                </a:solidFill>
                <a:latin typeface="黑体" panose="02010609060101010101" pitchFamily="49" charset="-122"/>
                <a:ea typeface="黑体" panose="02010609060101010101" pitchFamily="49" charset="-122"/>
                <a:sym typeface="Arial" panose="020B0604020202020204" pitchFamily="34" charset="0"/>
              </a:rPr>
              <a:t>物理结构</a:t>
            </a:r>
            <a:r>
              <a:rPr lang="en-US" altLang="zh-CN" sz="3600" b="1" dirty="0">
                <a:solidFill>
                  <a:srgbClr val="1F608B">
                    <a:lumMod val="60000"/>
                    <a:lumOff val="40000"/>
                  </a:srgbClr>
                </a:solidFill>
                <a:latin typeface="黑体" panose="02010609060101010101" pitchFamily="49" charset="-122"/>
                <a:ea typeface="黑体" panose="02010609060101010101" pitchFamily="49" charset="-122"/>
                <a:sym typeface="Arial" panose="020B0604020202020204" pitchFamily="34" charset="0"/>
              </a:rPr>
              <a:t>)</a:t>
            </a:r>
            <a:r>
              <a:rPr lang="zh-CN" altLang="en-US" sz="3600" b="1" dirty="0">
                <a:solidFill>
                  <a:srgbClr val="1F608B">
                    <a:lumMod val="60000"/>
                    <a:lumOff val="40000"/>
                  </a:srgbClr>
                </a:solidFill>
                <a:latin typeface="黑体" panose="02010609060101010101" pitchFamily="49" charset="-122"/>
                <a:ea typeface="黑体" panose="02010609060101010101" pitchFamily="49" charset="-122"/>
                <a:sym typeface="Arial" panose="020B0604020202020204" pitchFamily="34" charset="0"/>
              </a:rPr>
              <a:t>定义</a:t>
            </a:r>
            <a:endParaRPr lang="en-US" altLang="zh-CN" sz="2800" b="1" dirty="0">
              <a:solidFill>
                <a:srgbClr val="1F608B">
                  <a:lumMod val="60000"/>
                  <a:lumOff val="40000"/>
                </a:srgb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TextBox 69">
            <a:extLst>
              <a:ext uri="{FF2B5EF4-FFF2-40B4-BE49-F238E27FC236}">
                <a16:creationId xmlns:a16="http://schemas.microsoft.com/office/drawing/2014/main" id="{BE5ECA21-E7B7-410E-A286-8B43EF87EDE3}"/>
              </a:ext>
            </a:extLst>
          </p:cNvPr>
          <p:cNvSpPr>
            <a:spLocks noChangeArrowheads="1"/>
          </p:cNvSpPr>
          <p:nvPr/>
        </p:nvSpPr>
        <p:spPr bwMode="auto">
          <a:xfrm>
            <a:off x="6096000" y="4749443"/>
            <a:ext cx="278121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l"/>
            <a:r>
              <a:rPr lang="zh-CN" altLang="en-US" sz="3600" b="1" dirty="0">
                <a:solidFill>
                  <a:srgbClr val="1F608B">
                    <a:lumMod val="60000"/>
                    <a:lumOff val="40000"/>
                  </a:srgbClr>
                </a:solidFill>
                <a:latin typeface="黑体" panose="02010609060101010101" pitchFamily="49" charset="-122"/>
                <a:ea typeface="黑体" panose="02010609060101010101" pitchFamily="49" charset="-122"/>
                <a:sym typeface="Arial" panose="020B0604020202020204" pitchFamily="34" charset="0"/>
              </a:rPr>
              <a:t>五、构建算法</a:t>
            </a:r>
            <a:endParaRPr lang="en-US" altLang="zh-CN" sz="2800" b="1" dirty="0">
              <a:solidFill>
                <a:srgbClr val="1F608B">
                  <a:lumMod val="60000"/>
                  <a:lumOff val="40000"/>
                </a:srgb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TextBox 69">
            <a:extLst>
              <a:ext uri="{FF2B5EF4-FFF2-40B4-BE49-F238E27FC236}">
                <a16:creationId xmlns:a16="http://schemas.microsoft.com/office/drawing/2014/main" id="{EBE36D7C-179D-4CB2-8435-657BAEEF6129}"/>
              </a:ext>
            </a:extLst>
          </p:cNvPr>
          <p:cNvSpPr>
            <a:spLocks noChangeArrowheads="1"/>
          </p:cNvSpPr>
          <p:nvPr/>
        </p:nvSpPr>
        <p:spPr bwMode="auto">
          <a:xfrm>
            <a:off x="6096000" y="3711827"/>
            <a:ext cx="463428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l"/>
            <a:r>
              <a:rPr lang="zh-CN" altLang="en-US" sz="3600" b="1" dirty="0">
                <a:solidFill>
                  <a:srgbClr val="1F608B">
                    <a:lumMod val="60000"/>
                    <a:lumOff val="40000"/>
                  </a:srgbClr>
                </a:solidFill>
                <a:latin typeface="黑体" panose="02010609060101010101" pitchFamily="49" charset="-122"/>
                <a:ea typeface="黑体" panose="02010609060101010101" pitchFamily="49" charset="-122"/>
                <a:sym typeface="Arial" panose="020B0604020202020204" pitchFamily="34" charset="0"/>
              </a:rPr>
              <a:t>四、举例说明构建过程</a:t>
            </a:r>
            <a:endParaRPr lang="en-US" altLang="zh-CN" sz="2800" b="1" dirty="0">
              <a:solidFill>
                <a:srgbClr val="1F608B">
                  <a:lumMod val="60000"/>
                  <a:lumOff val="40000"/>
                </a:srgb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TextBox 69">
            <a:extLst>
              <a:ext uri="{FF2B5EF4-FFF2-40B4-BE49-F238E27FC236}">
                <a16:creationId xmlns:a16="http://schemas.microsoft.com/office/drawing/2014/main" id="{9216F8C0-CA57-4D09-99D8-33D7CDFEC58D}"/>
              </a:ext>
            </a:extLst>
          </p:cNvPr>
          <p:cNvSpPr>
            <a:spLocks noChangeArrowheads="1"/>
          </p:cNvSpPr>
          <p:nvPr/>
        </p:nvSpPr>
        <p:spPr bwMode="auto">
          <a:xfrm>
            <a:off x="6096000" y="2674212"/>
            <a:ext cx="2779607"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l"/>
            <a:r>
              <a:rPr lang="zh-CN" altLang="en-US" sz="3600" b="1" dirty="0">
                <a:solidFill>
                  <a:srgbClr val="1F608B">
                    <a:lumMod val="60000"/>
                    <a:lumOff val="40000"/>
                  </a:srgbClr>
                </a:solidFill>
                <a:latin typeface="黑体" panose="02010609060101010101" pitchFamily="49" charset="-122"/>
                <a:ea typeface="黑体" panose="02010609060101010101" pitchFamily="49" charset="-122"/>
                <a:sym typeface="Arial" panose="020B0604020202020204" pitchFamily="34" charset="0"/>
              </a:rPr>
              <a:t>三、如何存储</a:t>
            </a:r>
            <a:endParaRPr lang="en-US" altLang="zh-CN" sz="2800" b="1" dirty="0">
              <a:solidFill>
                <a:srgbClr val="1F608B">
                  <a:lumMod val="60000"/>
                  <a:lumOff val="40000"/>
                </a:srgbClr>
              </a:solidFill>
              <a:latin typeface="Arial" panose="020B0604020202020204" pitchFamily="34" charset="0"/>
              <a:ea typeface="微软雅黑" panose="020B0503020204020204" pitchFamily="34" charset="-122"/>
              <a:sym typeface="Arial" panose="020B0604020202020204" pitchFamily="34" charset="0"/>
            </a:endParaRPr>
          </a:p>
        </p:txBody>
      </p:sp>
      <p:pic>
        <p:nvPicPr>
          <p:cNvPr id="2" name="音频 1">
            <a:hlinkClick r:id="" action="ppaction://media"/>
            <a:extLst>
              <a:ext uri="{FF2B5EF4-FFF2-40B4-BE49-F238E27FC236}">
                <a16:creationId xmlns:a16="http://schemas.microsoft.com/office/drawing/2014/main" id="{3B7A0403-4D06-4FF0-A28B-A423BF074E0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cSld>
  <p:clrMapOvr>
    <a:masterClrMapping/>
  </p:clrMapOvr>
  <p:transition spd="slow" advTm="1511">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5">
            <a:lumMod val="75000"/>
          </a:schemeClr>
        </a:solidFill>
        <a:effectLst/>
      </p:bgPr>
    </p:bg>
    <p:spTree>
      <p:nvGrpSpPr>
        <p:cNvPr id="1" name=""/>
        <p:cNvGrpSpPr/>
        <p:nvPr/>
      </p:nvGrpSpPr>
      <p:grpSpPr>
        <a:xfrm>
          <a:off x="0" y="0"/>
          <a:ext cx="0" cy="0"/>
          <a:chOff x="0" y="0"/>
          <a:chExt cx="0" cy="0"/>
        </a:xfrm>
      </p:grpSpPr>
      <p:sp>
        <p:nvSpPr>
          <p:cNvPr id="2" name="TextBox 22"/>
          <p:cNvSpPr txBox="1"/>
          <p:nvPr/>
        </p:nvSpPr>
        <p:spPr>
          <a:xfrm>
            <a:off x="4719889" y="3059067"/>
            <a:ext cx="2961005" cy="1142365"/>
          </a:xfrm>
          <a:prstGeom prst="rect">
            <a:avLst/>
          </a:prstGeom>
          <a:noFill/>
          <a:effectLst/>
        </p:spPr>
        <p:txBody>
          <a:bodyPr wrap="none" rtlCol="0">
            <a:spAutoFit/>
          </a:bodyPr>
          <a:lstStyle/>
          <a:p>
            <a:r>
              <a:rPr lang="en-US" altLang="zh-CN" sz="6825" b="1" dirty="0">
                <a:solidFill>
                  <a:schemeClr val="accent3">
                    <a:lumMod val="20000"/>
                    <a:lumOff val="80000"/>
                  </a:schemeClr>
                </a:solidFill>
                <a:latin typeface="Arial" panose="020B0604020202020204" pitchFamily="34" charset="0"/>
                <a:ea typeface="微软雅黑" panose="020B0503020204020204" pitchFamily="34" charset="-122"/>
                <a:sym typeface="Arial" panose="020B0604020202020204" pitchFamily="34" charset="0"/>
              </a:rPr>
              <a:t>PART1</a:t>
            </a:r>
            <a:endParaRPr lang="zh-CN" altLang="en-US" sz="22655" b="1" dirty="0">
              <a:solidFill>
                <a:schemeClr val="accent3">
                  <a:lumMod val="20000"/>
                  <a:lumOff val="80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4" name="组合 13"/>
          <p:cNvGrpSpPr/>
          <p:nvPr/>
        </p:nvGrpSpPr>
        <p:grpSpPr>
          <a:xfrm>
            <a:off x="1113956" y="596262"/>
            <a:ext cx="3971693" cy="4252077"/>
            <a:chOff x="4427538" y="954088"/>
            <a:chExt cx="3333750" cy="3729038"/>
          </a:xfrm>
        </p:grpSpPr>
        <p:sp>
          <p:nvSpPr>
            <p:cNvPr id="15" name="Freeform 5"/>
            <p:cNvSpPr/>
            <p:nvPr/>
          </p:nvSpPr>
          <p:spPr bwMode="auto">
            <a:xfrm>
              <a:off x="5026026" y="1547813"/>
              <a:ext cx="2144713" cy="2363788"/>
            </a:xfrm>
            <a:custGeom>
              <a:avLst/>
              <a:gdLst>
                <a:gd name="T0" fmla="*/ 518 w 570"/>
                <a:gd name="T1" fmla="*/ 231 h 629"/>
                <a:gd name="T2" fmla="*/ 454 w 570"/>
                <a:gd name="T3" fmla="*/ 271 h 629"/>
                <a:gd name="T4" fmla="*/ 496 w 570"/>
                <a:gd name="T5" fmla="*/ 135 h 629"/>
                <a:gd name="T6" fmla="*/ 393 w 570"/>
                <a:gd name="T7" fmla="*/ 205 h 629"/>
                <a:gd name="T8" fmla="*/ 326 w 570"/>
                <a:gd name="T9" fmla="*/ 264 h 629"/>
                <a:gd name="T10" fmla="*/ 474 w 570"/>
                <a:gd name="T11" fmla="*/ 89 h 629"/>
                <a:gd name="T12" fmla="*/ 385 w 570"/>
                <a:gd name="T13" fmla="*/ 100 h 629"/>
                <a:gd name="T14" fmla="*/ 322 w 570"/>
                <a:gd name="T15" fmla="*/ 156 h 629"/>
                <a:gd name="T16" fmla="*/ 401 w 570"/>
                <a:gd name="T17" fmla="*/ 66 h 629"/>
                <a:gd name="T18" fmla="*/ 279 w 570"/>
                <a:gd name="T19" fmla="*/ 80 h 629"/>
                <a:gd name="T20" fmla="*/ 223 w 570"/>
                <a:gd name="T21" fmla="*/ 103 h 629"/>
                <a:gd name="T22" fmla="*/ 280 w 570"/>
                <a:gd name="T23" fmla="*/ 61 h 629"/>
                <a:gd name="T24" fmla="*/ 212 w 570"/>
                <a:gd name="T25" fmla="*/ 33 h 629"/>
                <a:gd name="T26" fmla="*/ 78 w 570"/>
                <a:gd name="T27" fmla="*/ 109 h 629"/>
                <a:gd name="T28" fmla="*/ 29 w 570"/>
                <a:gd name="T29" fmla="*/ 198 h 629"/>
                <a:gd name="T30" fmla="*/ 35 w 570"/>
                <a:gd name="T31" fmla="*/ 232 h 629"/>
                <a:gd name="T32" fmla="*/ 42 w 570"/>
                <a:gd name="T33" fmla="*/ 311 h 629"/>
                <a:gd name="T34" fmla="*/ 20 w 570"/>
                <a:gd name="T35" fmla="*/ 366 h 629"/>
                <a:gd name="T36" fmla="*/ 73 w 570"/>
                <a:gd name="T37" fmla="*/ 388 h 629"/>
                <a:gd name="T38" fmla="*/ 178 w 570"/>
                <a:gd name="T39" fmla="*/ 311 h 629"/>
                <a:gd name="T40" fmla="*/ 102 w 570"/>
                <a:gd name="T41" fmla="*/ 390 h 629"/>
                <a:gd name="T42" fmla="*/ 92 w 570"/>
                <a:gd name="T43" fmla="*/ 469 h 629"/>
                <a:gd name="T44" fmla="*/ 196 w 570"/>
                <a:gd name="T45" fmla="*/ 407 h 629"/>
                <a:gd name="T46" fmla="*/ 265 w 570"/>
                <a:gd name="T47" fmla="*/ 373 h 629"/>
                <a:gd name="T48" fmla="*/ 196 w 570"/>
                <a:gd name="T49" fmla="*/ 450 h 629"/>
                <a:gd name="T50" fmla="*/ 179 w 570"/>
                <a:gd name="T51" fmla="*/ 542 h 629"/>
                <a:gd name="T52" fmla="*/ 261 w 570"/>
                <a:gd name="T53" fmla="*/ 489 h 629"/>
                <a:gd name="T54" fmla="*/ 270 w 570"/>
                <a:gd name="T55" fmla="*/ 506 h 629"/>
                <a:gd name="T56" fmla="*/ 208 w 570"/>
                <a:gd name="T57" fmla="*/ 588 h 629"/>
                <a:gd name="T58" fmla="*/ 303 w 570"/>
                <a:gd name="T59" fmla="*/ 597 h 629"/>
                <a:gd name="T60" fmla="*/ 332 w 570"/>
                <a:gd name="T61" fmla="*/ 603 h 629"/>
                <a:gd name="T62" fmla="*/ 406 w 570"/>
                <a:gd name="T63" fmla="*/ 554 h 629"/>
                <a:gd name="T64" fmla="*/ 430 w 570"/>
                <a:gd name="T65" fmla="*/ 535 h 629"/>
                <a:gd name="T66" fmla="*/ 504 w 570"/>
                <a:gd name="T67" fmla="*/ 444 h 629"/>
                <a:gd name="T68" fmla="*/ 549 w 570"/>
                <a:gd name="T69" fmla="*/ 342 h 629"/>
                <a:gd name="T70" fmla="*/ 563 w 570"/>
                <a:gd name="T71" fmla="*/ 266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70" h="629">
                  <a:moveTo>
                    <a:pt x="558" y="231"/>
                  </a:moveTo>
                  <a:cubicBezTo>
                    <a:pt x="547" y="219"/>
                    <a:pt x="530" y="221"/>
                    <a:pt x="518" y="231"/>
                  </a:cubicBezTo>
                  <a:cubicBezTo>
                    <a:pt x="477" y="265"/>
                    <a:pt x="437" y="300"/>
                    <a:pt x="395" y="332"/>
                  </a:cubicBezTo>
                  <a:cubicBezTo>
                    <a:pt x="415" y="313"/>
                    <a:pt x="434" y="292"/>
                    <a:pt x="454" y="271"/>
                  </a:cubicBezTo>
                  <a:cubicBezTo>
                    <a:pt x="482" y="243"/>
                    <a:pt x="510" y="213"/>
                    <a:pt x="528" y="177"/>
                  </a:cubicBezTo>
                  <a:cubicBezTo>
                    <a:pt x="539" y="156"/>
                    <a:pt x="521" y="127"/>
                    <a:pt x="496" y="135"/>
                  </a:cubicBezTo>
                  <a:cubicBezTo>
                    <a:pt x="475" y="142"/>
                    <a:pt x="458" y="154"/>
                    <a:pt x="441" y="168"/>
                  </a:cubicBezTo>
                  <a:cubicBezTo>
                    <a:pt x="425" y="180"/>
                    <a:pt x="408" y="191"/>
                    <a:pt x="393" y="205"/>
                  </a:cubicBezTo>
                  <a:cubicBezTo>
                    <a:pt x="377" y="218"/>
                    <a:pt x="364" y="234"/>
                    <a:pt x="349" y="247"/>
                  </a:cubicBezTo>
                  <a:cubicBezTo>
                    <a:pt x="342" y="253"/>
                    <a:pt x="334" y="259"/>
                    <a:pt x="326" y="264"/>
                  </a:cubicBezTo>
                  <a:cubicBezTo>
                    <a:pt x="353" y="239"/>
                    <a:pt x="378" y="210"/>
                    <a:pt x="407" y="186"/>
                  </a:cubicBezTo>
                  <a:cubicBezTo>
                    <a:pt x="437" y="160"/>
                    <a:pt x="471" y="131"/>
                    <a:pt x="474" y="89"/>
                  </a:cubicBezTo>
                  <a:cubicBezTo>
                    <a:pt x="475" y="66"/>
                    <a:pt x="448" y="54"/>
                    <a:pt x="430" y="64"/>
                  </a:cubicBezTo>
                  <a:cubicBezTo>
                    <a:pt x="413" y="73"/>
                    <a:pt x="399" y="87"/>
                    <a:pt x="385" y="100"/>
                  </a:cubicBezTo>
                  <a:cubicBezTo>
                    <a:pt x="369" y="115"/>
                    <a:pt x="353" y="130"/>
                    <a:pt x="336" y="144"/>
                  </a:cubicBezTo>
                  <a:cubicBezTo>
                    <a:pt x="331" y="148"/>
                    <a:pt x="326" y="152"/>
                    <a:pt x="322" y="156"/>
                  </a:cubicBezTo>
                  <a:cubicBezTo>
                    <a:pt x="323" y="155"/>
                    <a:pt x="323" y="154"/>
                    <a:pt x="324" y="153"/>
                  </a:cubicBezTo>
                  <a:cubicBezTo>
                    <a:pt x="351" y="125"/>
                    <a:pt x="374" y="93"/>
                    <a:pt x="401" y="66"/>
                  </a:cubicBezTo>
                  <a:cubicBezTo>
                    <a:pt x="423" y="43"/>
                    <a:pt x="393" y="1"/>
                    <a:pt x="366" y="21"/>
                  </a:cubicBezTo>
                  <a:cubicBezTo>
                    <a:pt x="337" y="41"/>
                    <a:pt x="309" y="62"/>
                    <a:pt x="279" y="80"/>
                  </a:cubicBezTo>
                  <a:cubicBezTo>
                    <a:pt x="256" y="95"/>
                    <a:pt x="232" y="107"/>
                    <a:pt x="208" y="119"/>
                  </a:cubicBezTo>
                  <a:cubicBezTo>
                    <a:pt x="213" y="113"/>
                    <a:pt x="218" y="108"/>
                    <a:pt x="223" y="103"/>
                  </a:cubicBezTo>
                  <a:cubicBezTo>
                    <a:pt x="229" y="96"/>
                    <a:pt x="236" y="88"/>
                    <a:pt x="244" y="81"/>
                  </a:cubicBezTo>
                  <a:cubicBezTo>
                    <a:pt x="256" y="75"/>
                    <a:pt x="268" y="69"/>
                    <a:pt x="280" y="61"/>
                  </a:cubicBezTo>
                  <a:cubicBezTo>
                    <a:pt x="306" y="42"/>
                    <a:pt x="291" y="0"/>
                    <a:pt x="257" y="8"/>
                  </a:cubicBezTo>
                  <a:cubicBezTo>
                    <a:pt x="240" y="12"/>
                    <a:pt x="225" y="22"/>
                    <a:pt x="212" y="33"/>
                  </a:cubicBezTo>
                  <a:cubicBezTo>
                    <a:pt x="187" y="45"/>
                    <a:pt x="161" y="54"/>
                    <a:pt x="138" y="68"/>
                  </a:cubicBezTo>
                  <a:cubicBezTo>
                    <a:pt x="116" y="79"/>
                    <a:pt x="97" y="94"/>
                    <a:pt x="78" y="109"/>
                  </a:cubicBezTo>
                  <a:cubicBezTo>
                    <a:pt x="59" y="123"/>
                    <a:pt x="47" y="142"/>
                    <a:pt x="29" y="157"/>
                  </a:cubicBezTo>
                  <a:cubicBezTo>
                    <a:pt x="17" y="167"/>
                    <a:pt x="19" y="187"/>
                    <a:pt x="29" y="198"/>
                  </a:cubicBezTo>
                  <a:cubicBezTo>
                    <a:pt x="36" y="205"/>
                    <a:pt x="45" y="207"/>
                    <a:pt x="54" y="205"/>
                  </a:cubicBezTo>
                  <a:cubicBezTo>
                    <a:pt x="48" y="215"/>
                    <a:pt x="42" y="224"/>
                    <a:pt x="35" y="232"/>
                  </a:cubicBezTo>
                  <a:cubicBezTo>
                    <a:pt x="23" y="245"/>
                    <a:pt x="11" y="258"/>
                    <a:pt x="7" y="275"/>
                  </a:cubicBezTo>
                  <a:cubicBezTo>
                    <a:pt x="0" y="298"/>
                    <a:pt x="21" y="314"/>
                    <a:pt x="42" y="311"/>
                  </a:cubicBezTo>
                  <a:cubicBezTo>
                    <a:pt x="46" y="310"/>
                    <a:pt x="49" y="309"/>
                    <a:pt x="52" y="308"/>
                  </a:cubicBezTo>
                  <a:cubicBezTo>
                    <a:pt x="39" y="326"/>
                    <a:pt x="28" y="345"/>
                    <a:pt x="20" y="366"/>
                  </a:cubicBezTo>
                  <a:cubicBezTo>
                    <a:pt x="15" y="378"/>
                    <a:pt x="23" y="392"/>
                    <a:pt x="33" y="398"/>
                  </a:cubicBezTo>
                  <a:cubicBezTo>
                    <a:pt x="47" y="407"/>
                    <a:pt x="64" y="401"/>
                    <a:pt x="73" y="388"/>
                  </a:cubicBezTo>
                  <a:cubicBezTo>
                    <a:pt x="93" y="358"/>
                    <a:pt x="122" y="337"/>
                    <a:pt x="155" y="321"/>
                  </a:cubicBezTo>
                  <a:cubicBezTo>
                    <a:pt x="162" y="317"/>
                    <a:pt x="170" y="314"/>
                    <a:pt x="178" y="311"/>
                  </a:cubicBezTo>
                  <a:cubicBezTo>
                    <a:pt x="167" y="323"/>
                    <a:pt x="157" y="337"/>
                    <a:pt x="146" y="349"/>
                  </a:cubicBezTo>
                  <a:cubicBezTo>
                    <a:pt x="134" y="364"/>
                    <a:pt x="118" y="379"/>
                    <a:pt x="102" y="390"/>
                  </a:cubicBezTo>
                  <a:cubicBezTo>
                    <a:pt x="87" y="400"/>
                    <a:pt x="68" y="410"/>
                    <a:pt x="59" y="427"/>
                  </a:cubicBezTo>
                  <a:cubicBezTo>
                    <a:pt x="48" y="450"/>
                    <a:pt x="67" y="476"/>
                    <a:pt x="92" y="469"/>
                  </a:cubicBezTo>
                  <a:cubicBezTo>
                    <a:pt x="112" y="465"/>
                    <a:pt x="127" y="451"/>
                    <a:pt x="142" y="438"/>
                  </a:cubicBezTo>
                  <a:cubicBezTo>
                    <a:pt x="158" y="426"/>
                    <a:pt x="178" y="417"/>
                    <a:pt x="196" y="407"/>
                  </a:cubicBezTo>
                  <a:cubicBezTo>
                    <a:pt x="216" y="397"/>
                    <a:pt x="237" y="388"/>
                    <a:pt x="258" y="377"/>
                  </a:cubicBezTo>
                  <a:cubicBezTo>
                    <a:pt x="260" y="376"/>
                    <a:pt x="263" y="375"/>
                    <a:pt x="265" y="373"/>
                  </a:cubicBezTo>
                  <a:cubicBezTo>
                    <a:pt x="255" y="384"/>
                    <a:pt x="245" y="394"/>
                    <a:pt x="236" y="405"/>
                  </a:cubicBezTo>
                  <a:cubicBezTo>
                    <a:pt x="223" y="421"/>
                    <a:pt x="210" y="436"/>
                    <a:pt x="196" y="450"/>
                  </a:cubicBezTo>
                  <a:cubicBezTo>
                    <a:pt x="180" y="465"/>
                    <a:pt x="164" y="477"/>
                    <a:pt x="150" y="493"/>
                  </a:cubicBezTo>
                  <a:cubicBezTo>
                    <a:pt x="131" y="516"/>
                    <a:pt x="150" y="546"/>
                    <a:pt x="179" y="542"/>
                  </a:cubicBezTo>
                  <a:cubicBezTo>
                    <a:pt x="193" y="539"/>
                    <a:pt x="204" y="525"/>
                    <a:pt x="211" y="519"/>
                  </a:cubicBezTo>
                  <a:cubicBezTo>
                    <a:pt x="227" y="508"/>
                    <a:pt x="244" y="498"/>
                    <a:pt x="261" y="489"/>
                  </a:cubicBezTo>
                  <a:cubicBezTo>
                    <a:pt x="279" y="479"/>
                    <a:pt x="298" y="468"/>
                    <a:pt x="316" y="457"/>
                  </a:cubicBezTo>
                  <a:cubicBezTo>
                    <a:pt x="300" y="473"/>
                    <a:pt x="286" y="490"/>
                    <a:pt x="270" y="506"/>
                  </a:cubicBezTo>
                  <a:cubicBezTo>
                    <a:pt x="258" y="517"/>
                    <a:pt x="247" y="531"/>
                    <a:pt x="236" y="543"/>
                  </a:cubicBezTo>
                  <a:cubicBezTo>
                    <a:pt x="225" y="557"/>
                    <a:pt x="214" y="571"/>
                    <a:pt x="208" y="588"/>
                  </a:cubicBezTo>
                  <a:cubicBezTo>
                    <a:pt x="204" y="602"/>
                    <a:pt x="214" y="620"/>
                    <a:pt x="229" y="623"/>
                  </a:cubicBezTo>
                  <a:cubicBezTo>
                    <a:pt x="256" y="629"/>
                    <a:pt x="281" y="611"/>
                    <a:pt x="303" y="597"/>
                  </a:cubicBezTo>
                  <a:cubicBezTo>
                    <a:pt x="310" y="592"/>
                    <a:pt x="317" y="588"/>
                    <a:pt x="324" y="583"/>
                  </a:cubicBezTo>
                  <a:cubicBezTo>
                    <a:pt x="324" y="590"/>
                    <a:pt x="326" y="597"/>
                    <a:pt x="332" y="603"/>
                  </a:cubicBezTo>
                  <a:cubicBezTo>
                    <a:pt x="343" y="614"/>
                    <a:pt x="363" y="615"/>
                    <a:pt x="373" y="603"/>
                  </a:cubicBezTo>
                  <a:cubicBezTo>
                    <a:pt x="386" y="588"/>
                    <a:pt x="401" y="574"/>
                    <a:pt x="406" y="554"/>
                  </a:cubicBezTo>
                  <a:cubicBezTo>
                    <a:pt x="407" y="550"/>
                    <a:pt x="407" y="547"/>
                    <a:pt x="407" y="543"/>
                  </a:cubicBezTo>
                  <a:cubicBezTo>
                    <a:pt x="415" y="544"/>
                    <a:pt x="423" y="541"/>
                    <a:pt x="430" y="535"/>
                  </a:cubicBezTo>
                  <a:cubicBezTo>
                    <a:pt x="444" y="523"/>
                    <a:pt x="457" y="511"/>
                    <a:pt x="469" y="497"/>
                  </a:cubicBezTo>
                  <a:cubicBezTo>
                    <a:pt x="483" y="481"/>
                    <a:pt x="494" y="462"/>
                    <a:pt x="504" y="444"/>
                  </a:cubicBezTo>
                  <a:cubicBezTo>
                    <a:pt x="514" y="427"/>
                    <a:pt x="523" y="413"/>
                    <a:pt x="536" y="400"/>
                  </a:cubicBezTo>
                  <a:cubicBezTo>
                    <a:pt x="553" y="383"/>
                    <a:pt x="558" y="364"/>
                    <a:pt x="549" y="342"/>
                  </a:cubicBezTo>
                  <a:cubicBezTo>
                    <a:pt x="544" y="332"/>
                    <a:pt x="527" y="325"/>
                    <a:pt x="516" y="329"/>
                  </a:cubicBezTo>
                  <a:cubicBezTo>
                    <a:pt x="533" y="309"/>
                    <a:pt x="549" y="288"/>
                    <a:pt x="563" y="266"/>
                  </a:cubicBezTo>
                  <a:cubicBezTo>
                    <a:pt x="570" y="255"/>
                    <a:pt x="567" y="240"/>
                    <a:pt x="558" y="231"/>
                  </a:cubicBezTo>
                  <a:close/>
                </a:path>
              </a:pathLst>
            </a:custGeom>
            <a:solidFill>
              <a:srgbClr val="7BB8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p>
          </p:txBody>
        </p:sp>
        <p:sp>
          <p:nvSpPr>
            <p:cNvPr id="16" name="Freeform 6"/>
            <p:cNvSpPr>
              <a:spLocks noEditPoints="1"/>
            </p:cNvSpPr>
            <p:nvPr/>
          </p:nvSpPr>
          <p:spPr bwMode="auto">
            <a:xfrm>
              <a:off x="5462588" y="2581276"/>
              <a:ext cx="1274763" cy="1308100"/>
            </a:xfrm>
            <a:custGeom>
              <a:avLst/>
              <a:gdLst>
                <a:gd name="T0" fmla="*/ 275 w 339"/>
                <a:gd name="T1" fmla="*/ 103 h 348"/>
                <a:gd name="T2" fmla="*/ 261 w 339"/>
                <a:gd name="T3" fmla="*/ 119 h 348"/>
                <a:gd name="T4" fmla="*/ 256 w 339"/>
                <a:gd name="T5" fmla="*/ 55 h 348"/>
                <a:gd name="T6" fmla="*/ 214 w 339"/>
                <a:gd name="T7" fmla="*/ 32 h 348"/>
                <a:gd name="T8" fmla="*/ 151 w 339"/>
                <a:gd name="T9" fmla="*/ 73 h 348"/>
                <a:gd name="T10" fmla="*/ 161 w 339"/>
                <a:gd name="T11" fmla="*/ 56 h 348"/>
                <a:gd name="T12" fmla="*/ 111 w 339"/>
                <a:gd name="T13" fmla="*/ 46 h 348"/>
                <a:gd name="T14" fmla="*/ 86 w 339"/>
                <a:gd name="T15" fmla="*/ 100 h 348"/>
                <a:gd name="T16" fmla="*/ 74 w 339"/>
                <a:gd name="T17" fmla="*/ 103 h 348"/>
                <a:gd name="T18" fmla="*/ 49 w 339"/>
                <a:gd name="T19" fmla="*/ 132 h 348"/>
                <a:gd name="T20" fmla="*/ 67 w 339"/>
                <a:gd name="T21" fmla="*/ 154 h 348"/>
                <a:gd name="T22" fmla="*/ 102 w 339"/>
                <a:gd name="T23" fmla="*/ 239 h 348"/>
                <a:gd name="T24" fmla="*/ 131 w 339"/>
                <a:gd name="T25" fmla="*/ 333 h 348"/>
                <a:gd name="T26" fmla="*/ 117 w 339"/>
                <a:gd name="T27" fmla="*/ 205 h 348"/>
                <a:gd name="T28" fmla="*/ 83 w 339"/>
                <a:gd name="T29" fmla="*/ 129 h 348"/>
                <a:gd name="T30" fmla="*/ 132 w 339"/>
                <a:gd name="T31" fmla="*/ 89 h 348"/>
                <a:gd name="T32" fmla="*/ 217 w 339"/>
                <a:gd name="T33" fmla="*/ 87 h 348"/>
                <a:gd name="T34" fmla="*/ 257 w 339"/>
                <a:gd name="T35" fmla="*/ 143 h 348"/>
                <a:gd name="T36" fmla="*/ 208 w 339"/>
                <a:gd name="T37" fmla="*/ 272 h 348"/>
                <a:gd name="T38" fmla="*/ 186 w 339"/>
                <a:gd name="T39" fmla="*/ 333 h 348"/>
                <a:gd name="T40" fmla="*/ 228 w 339"/>
                <a:gd name="T41" fmla="*/ 283 h 348"/>
                <a:gd name="T42" fmla="*/ 280 w 339"/>
                <a:gd name="T43" fmla="*/ 147 h 348"/>
                <a:gd name="T44" fmla="*/ 323 w 339"/>
                <a:gd name="T45" fmla="*/ 92 h 348"/>
                <a:gd name="T46" fmla="*/ 40 w 339"/>
                <a:gd name="T47" fmla="*/ 99 h 348"/>
                <a:gd name="T48" fmla="*/ 43 w 339"/>
                <a:gd name="T49" fmla="*/ 103 h 348"/>
                <a:gd name="T50" fmla="*/ 142 w 339"/>
                <a:gd name="T51" fmla="*/ 37 h 348"/>
                <a:gd name="T52" fmla="*/ 141 w 339"/>
                <a:gd name="T53" fmla="*/ 44 h 348"/>
                <a:gd name="T54" fmla="*/ 142 w 339"/>
                <a:gd name="T55" fmla="*/ 37 h 348"/>
                <a:gd name="T56" fmla="*/ 235 w 339"/>
                <a:gd name="T57" fmla="*/ 43 h 348"/>
                <a:gd name="T58" fmla="*/ 234 w 339"/>
                <a:gd name="T59" fmla="*/ 46 h 348"/>
                <a:gd name="T60" fmla="*/ 300 w 339"/>
                <a:gd name="T61" fmla="*/ 115 h 348"/>
                <a:gd name="T62" fmla="*/ 296 w 339"/>
                <a:gd name="T63" fmla="*/ 112 h 348"/>
                <a:gd name="T64" fmla="*/ 304 w 339"/>
                <a:gd name="T65" fmla="*/ 10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9" h="348">
                  <a:moveTo>
                    <a:pt x="323" y="92"/>
                  </a:moveTo>
                  <a:cubicBezTo>
                    <a:pt x="308" y="65"/>
                    <a:pt x="286" y="83"/>
                    <a:pt x="275" y="103"/>
                  </a:cubicBezTo>
                  <a:cubicBezTo>
                    <a:pt x="272" y="109"/>
                    <a:pt x="269" y="115"/>
                    <a:pt x="266" y="121"/>
                  </a:cubicBezTo>
                  <a:cubicBezTo>
                    <a:pt x="264" y="121"/>
                    <a:pt x="263" y="120"/>
                    <a:pt x="261" y="119"/>
                  </a:cubicBezTo>
                  <a:cubicBezTo>
                    <a:pt x="249" y="111"/>
                    <a:pt x="242" y="94"/>
                    <a:pt x="238" y="76"/>
                  </a:cubicBezTo>
                  <a:cubicBezTo>
                    <a:pt x="246" y="71"/>
                    <a:pt x="253" y="65"/>
                    <a:pt x="256" y="55"/>
                  </a:cubicBezTo>
                  <a:cubicBezTo>
                    <a:pt x="259" y="45"/>
                    <a:pt x="260" y="25"/>
                    <a:pt x="248" y="20"/>
                  </a:cubicBezTo>
                  <a:cubicBezTo>
                    <a:pt x="236" y="15"/>
                    <a:pt x="220" y="19"/>
                    <a:pt x="214" y="32"/>
                  </a:cubicBezTo>
                  <a:cubicBezTo>
                    <a:pt x="210" y="41"/>
                    <a:pt x="210" y="52"/>
                    <a:pt x="211" y="64"/>
                  </a:cubicBezTo>
                  <a:cubicBezTo>
                    <a:pt x="193" y="73"/>
                    <a:pt x="171" y="78"/>
                    <a:pt x="151" y="73"/>
                  </a:cubicBezTo>
                  <a:cubicBezTo>
                    <a:pt x="151" y="73"/>
                    <a:pt x="150" y="73"/>
                    <a:pt x="149" y="72"/>
                  </a:cubicBezTo>
                  <a:cubicBezTo>
                    <a:pt x="154" y="67"/>
                    <a:pt x="158" y="62"/>
                    <a:pt x="161" y="56"/>
                  </a:cubicBezTo>
                  <a:cubicBezTo>
                    <a:pt x="167" y="46"/>
                    <a:pt x="169" y="27"/>
                    <a:pt x="160" y="18"/>
                  </a:cubicBezTo>
                  <a:cubicBezTo>
                    <a:pt x="141" y="0"/>
                    <a:pt x="114" y="25"/>
                    <a:pt x="111" y="46"/>
                  </a:cubicBezTo>
                  <a:cubicBezTo>
                    <a:pt x="110" y="55"/>
                    <a:pt x="113" y="64"/>
                    <a:pt x="117" y="72"/>
                  </a:cubicBezTo>
                  <a:cubicBezTo>
                    <a:pt x="107" y="82"/>
                    <a:pt x="97" y="92"/>
                    <a:pt x="86" y="100"/>
                  </a:cubicBezTo>
                  <a:cubicBezTo>
                    <a:pt x="82" y="103"/>
                    <a:pt x="79" y="105"/>
                    <a:pt x="75" y="106"/>
                  </a:cubicBezTo>
                  <a:cubicBezTo>
                    <a:pt x="75" y="105"/>
                    <a:pt x="75" y="104"/>
                    <a:pt x="74" y="103"/>
                  </a:cubicBezTo>
                  <a:cubicBezTo>
                    <a:pt x="64" y="84"/>
                    <a:pt x="32" y="62"/>
                    <a:pt x="14" y="86"/>
                  </a:cubicBezTo>
                  <a:cubicBezTo>
                    <a:pt x="0" y="105"/>
                    <a:pt x="36" y="127"/>
                    <a:pt x="49" y="132"/>
                  </a:cubicBezTo>
                  <a:cubicBezTo>
                    <a:pt x="53" y="133"/>
                    <a:pt x="57" y="134"/>
                    <a:pt x="61" y="134"/>
                  </a:cubicBezTo>
                  <a:cubicBezTo>
                    <a:pt x="63" y="141"/>
                    <a:pt x="65" y="148"/>
                    <a:pt x="67" y="154"/>
                  </a:cubicBezTo>
                  <a:cubicBezTo>
                    <a:pt x="71" y="168"/>
                    <a:pt x="79" y="180"/>
                    <a:pt x="86" y="193"/>
                  </a:cubicBezTo>
                  <a:cubicBezTo>
                    <a:pt x="94" y="207"/>
                    <a:pt x="98" y="223"/>
                    <a:pt x="102" y="239"/>
                  </a:cubicBezTo>
                  <a:cubicBezTo>
                    <a:pt x="106" y="253"/>
                    <a:pt x="112" y="267"/>
                    <a:pt x="117" y="281"/>
                  </a:cubicBezTo>
                  <a:cubicBezTo>
                    <a:pt x="123" y="298"/>
                    <a:pt x="126" y="316"/>
                    <a:pt x="131" y="333"/>
                  </a:cubicBezTo>
                  <a:cubicBezTo>
                    <a:pt x="135" y="347"/>
                    <a:pt x="157" y="341"/>
                    <a:pt x="153" y="326"/>
                  </a:cubicBezTo>
                  <a:cubicBezTo>
                    <a:pt x="141" y="286"/>
                    <a:pt x="129" y="246"/>
                    <a:pt x="117" y="205"/>
                  </a:cubicBezTo>
                  <a:cubicBezTo>
                    <a:pt x="110" y="186"/>
                    <a:pt x="98" y="171"/>
                    <a:pt x="91" y="153"/>
                  </a:cubicBezTo>
                  <a:cubicBezTo>
                    <a:pt x="88" y="145"/>
                    <a:pt x="86" y="137"/>
                    <a:pt x="83" y="129"/>
                  </a:cubicBezTo>
                  <a:cubicBezTo>
                    <a:pt x="101" y="120"/>
                    <a:pt x="118" y="103"/>
                    <a:pt x="130" y="91"/>
                  </a:cubicBezTo>
                  <a:cubicBezTo>
                    <a:pt x="131" y="90"/>
                    <a:pt x="132" y="90"/>
                    <a:pt x="132" y="89"/>
                  </a:cubicBezTo>
                  <a:cubicBezTo>
                    <a:pt x="145" y="97"/>
                    <a:pt x="160" y="98"/>
                    <a:pt x="175" y="97"/>
                  </a:cubicBezTo>
                  <a:cubicBezTo>
                    <a:pt x="190" y="97"/>
                    <a:pt x="204" y="92"/>
                    <a:pt x="217" y="87"/>
                  </a:cubicBezTo>
                  <a:cubicBezTo>
                    <a:pt x="220" y="95"/>
                    <a:pt x="223" y="102"/>
                    <a:pt x="225" y="108"/>
                  </a:cubicBezTo>
                  <a:cubicBezTo>
                    <a:pt x="232" y="123"/>
                    <a:pt x="243" y="136"/>
                    <a:pt x="257" y="143"/>
                  </a:cubicBezTo>
                  <a:cubicBezTo>
                    <a:pt x="248" y="165"/>
                    <a:pt x="241" y="187"/>
                    <a:pt x="232" y="209"/>
                  </a:cubicBezTo>
                  <a:cubicBezTo>
                    <a:pt x="225" y="230"/>
                    <a:pt x="216" y="251"/>
                    <a:pt x="208" y="272"/>
                  </a:cubicBezTo>
                  <a:cubicBezTo>
                    <a:pt x="200" y="289"/>
                    <a:pt x="191" y="305"/>
                    <a:pt x="187" y="323"/>
                  </a:cubicBezTo>
                  <a:cubicBezTo>
                    <a:pt x="186" y="326"/>
                    <a:pt x="186" y="330"/>
                    <a:pt x="186" y="333"/>
                  </a:cubicBezTo>
                  <a:cubicBezTo>
                    <a:pt x="185" y="348"/>
                    <a:pt x="208" y="348"/>
                    <a:pt x="209" y="333"/>
                  </a:cubicBezTo>
                  <a:cubicBezTo>
                    <a:pt x="210" y="316"/>
                    <a:pt x="220" y="299"/>
                    <a:pt x="228" y="283"/>
                  </a:cubicBezTo>
                  <a:cubicBezTo>
                    <a:pt x="237" y="263"/>
                    <a:pt x="245" y="242"/>
                    <a:pt x="253" y="221"/>
                  </a:cubicBezTo>
                  <a:cubicBezTo>
                    <a:pt x="262" y="196"/>
                    <a:pt x="270" y="171"/>
                    <a:pt x="280" y="147"/>
                  </a:cubicBezTo>
                  <a:cubicBezTo>
                    <a:pt x="282" y="147"/>
                    <a:pt x="283" y="146"/>
                    <a:pt x="285" y="146"/>
                  </a:cubicBezTo>
                  <a:cubicBezTo>
                    <a:pt x="309" y="141"/>
                    <a:pt x="339" y="120"/>
                    <a:pt x="323" y="92"/>
                  </a:cubicBezTo>
                  <a:close/>
                  <a:moveTo>
                    <a:pt x="39" y="99"/>
                  </a:moveTo>
                  <a:cubicBezTo>
                    <a:pt x="39" y="99"/>
                    <a:pt x="39" y="99"/>
                    <a:pt x="40" y="99"/>
                  </a:cubicBezTo>
                  <a:cubicBezTo>
                    <a:pt x="43" y="100"/>
                    <a:pt x="46" y="103"/>
                    <a:pt x="48" y="106"/>
                  </a:cubicBezTo>
                  <a:cubicBezTo>
                    <a:pt x="46" y="105"/>
                    <a:pt x="45" y="104"/>
                    <a:pt x="43" y="103"/>
                  </a:cubicBezTo>
                  <a:cubicBezTo>
                    <a:pt x="42" y="102"/>
                    <a:pt x="40" y="101"/>
                    <a:pt x="39" y="99"/>
                  </a:cubicBezTo>
                  <a:close/>
                  <a:moveTo>
                    <a:pt x="142" y="37"/>
                  </a:moveTo>
                  <a:cubicBezTo>
                    <a:pt x="142" y="36"/>
                    <a:pt x="143" y="36"/>
                    <a:pt x="143" y="36"/>
                  </a:cubicBezTo>
                  <a:cubicBezTo>
                    <a:pt x="143" y="39"/>
                    <a:pt x="142" y="42"/>
                    <a:pt x="141" y="44"/>
                  </a:cubicBezTo>
                  <a:cubicBezTo>
                    <a:pt x="139" y="48"/>
                    <a:pt x="137" y="51"/>
                    <a:pt x="135" y="54"/>
                  </a:cubicBezTo>
                  <a:cubicBezTo>
                    <a:pt x="134" y="48"/>
                    <a:pt x="136" y="41"/>
                    <a:pt x="142" y="37"/>
                  </a:cubicBezTo>
                  <a:close/>
                  <a:moveTo>
                    <a:pt x="234" y="43"/>
                  </a:moveTo>
                  <a:cubicBezTo>
                    <a:pt x="235" y="43"/>
                    <a:pt x="235" y="43"/>
                    <a:pt x="235" y="43"/>
                  </a:cubicBezTo>
                  <a:cubicBezTo>
                    <a:pt x="235" y="45"/>
                    <a:pt x="234" y="46"/>
                    <a:pt x="234" y="48"/>
                  </a:cubicBezTo>
                  <a:cubicBezTo>
                    <a:pt x="234" y="47"/>
                    <a:pt x="234" y="47"/>
                    <a:pt x="234" y="46"/>
                  </a:cubicBezTo>
                  <a:cubicBezTo>
                    <a:pt x="234" y="45"/>
                    <a:pt x="234" y="44"/>
                    <a:pt x="234" y="43"/>
                  </a:cubicBezTo>
                  <a:close/>
                  <a:moveTo>
                    <a:pt x="300" y="115"/>
                  </a:moveTo>
                  <a:cubicBezTo>
                    <a:pt x="298" y="117"/>
                    <a:pt x="295" y="119"/>
                    <a:pt x="292" y="120"/>
                  </a:cubicBezTo>
                  <a:cubicBezTo>
                    <a:pt x="294" y="118"/>
                    <a:pt x="295" y="115"/>
                    <a:pt x="296" y="112"/>
                  </a:cubicBezTo>
                  <a:cubicBezTo>
                    <a:pt x="298" y="109"/>
                    <a:pt x="300" y="105"/>
                    <a:pt x="303" y="103"/>
                  </a:cubicBezTo>
                  <a:cubicBezTo>
                    <a:pt x="304" y="104"/>
                    <a:pt x="304" y="106"/>
                    <a:pt x="304" y="108"/>
                  </a:cubicBezTo>
                  <a:cubicBezTo>
                    <a:pt x="305" y="111"/>
                    <a:pt x="302" y="114"/>
                    <a:pt x="300" y="11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7"/>
            <p:cNvSpPr/>
            <p:nvPr/>
          </p:nvSpPr>
          <p:spPr bwMode="auto">
            <a:xfrm>
              <a:off x="4999038" y="1325563"/>
              <a:ext cx="285750" cy="315913"/>
            </a:xfrm>
            <a:custGeom>
              <a:avLst/>
              <a:gdLst>
                <a:gd name="T0" fmla="*/ 72 w 76"/>
                <a:gd name="T1" fmla="*/ 66 h 84"/>
                <a:gd name="T2" fmla="*/ 54 w 76"/>
                <a:gd name="T3" fmla="*/ 15 h 84"/>
                <a:gd name="T4" fmla="*/ 32 w 76"/>
                <a:gd name="T5" fmla="*/ 21 h 84"/>
                <a:gd name="T6" fmla="*/ 34 w 76"/>
                <a:gd name="T7" fmla="*/ 27 h 84"/>
                <a:gd name="T8" fmla="*/ 27 w 76"/>
                <a:gd name="T9" fmla="*/ 14 h 84"/>
                <a:gd name="T10" fmla="*/ 5 w 76"/>
                <a:gd name="T11" fmla="*/ 20 h 84"/>
                <a:gd name="T12" fmla="*/ 63 w 76"/>
                <a:gd name="T13" fmla="*/ 83 h 84"/>
                <a:gd name="T14" fmla="*/ 72 w 76"/>
                <a:gd name="T15" fmla="*/ 6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84">
                  <a:moveTo>
                    <a:pt x="72" y="66"/>
                  </a:moveTo>
                  <a:cubicBezTo>
                    <a:pt x="65" y="50"/>
                    <a:pt x="59" y="33"/>
                    <a:pt x="54" y="15"/>
                  </a:cubicBezTo>
                  <a:cubicBezTo>
                    <a:pt x="51" y="1"/>
                    <a:pt x="28" y="7"/>
                    <a:pt x="32" y="21"/>
                  </a:cubicBezTo>
                  <a:cubicBezTo>
                    <a:pt x="33" y="23"/>
                    <a:pt x="33" y="25"/>
                    <a:pt x="34" y="27"/>
                  </a:cubicBezTo>
                  <a:cubicBezTo>
                    <a:pt x="31" y="23"/>
                    <a:pt x="29" y="18"/>
                    <a:pt x="27" y="14"/>
                  </a:cubicBezTo>
                  <a:cubicBezTo>
                    <a:pt x="22" y="0"/>
                    <a:pt x="0" y="6"/>
                    <a:pt x="5" y="20"/>
                  </a:cubicBezTo>
                  <a:cubicBezTo>
                    <a:pt x="15" y="44"/>
                    <a:pt x="33" y="82"/>
                    <a:pt x="63" y="83"/>
                  </a:cubicBezTo>
                  <a:cubicBezTo>
                    <a:pt x="72" y="84"/>
                    <a:pt x="76" y="73"/>
                    <a:pt x="72" y="66"/>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18" name="Freeform 8"/>
            <p:cNvSpPr/>
            <p:nvPr/>
          </p:nvSpPr>
          <p:spPr bwMode="auto">
            <a:xfrm>
              <a:off x="5988051" y="987426"/>
              <a:ext cx="188913" cy="354013"/>
            </a:xfrm>
            <a:custGeom>
              <a:avLst/>
              <a:gdLst>
                <a:gd name="T0" fmla="*/ 49 w 50"/>
                <a:gd name="T1" fmla="*/ 26 h 94"/>
                <a:gd name="T2" fmla="*/ 47 w 50"/>
                <a:gd name="T3" fmla="*/ 19 h 94"/>
                <a:gd name="T4" fmla="*/ 46 w 50"/>
                <a:gd name="T5" fmla="*/ 10 h 94"/>
                <a:gd name="T6" fmla="*/ 32 w 50"/>
                <a:gd name="T7" fmla="*/ 2 h 94"/>
                <a:gd name="T8" fmla="*/ 15 w 50"/>
                <a:gd name="T9" fmla="*/ 5 h 94"/>
                <a:gd name="T10" fmla="*/ 15 w 50"/>
                <a:gd name="T11" fmla="*/ 28 h 94"/>
                <a:gd name="T12" fmla="*/ 22 w 50"/>
                <a:gd name="T13" fmla="*/ 28 h 94"/>
                <a:gd name="T14" fmla="*/ 15 w 50"/>
                <a:gd name="T15" fmla="*/ 46 h 94"/>
                <a:gd name="T16" fmla="*/ 13 w 50"/>
                <a:gd name="T17" fmla="*/ 82 h 94"/>
                <a:gd name="T18" fmla="*/ 33 w 50"/>
                <a:gd name="T19" fmla="*/ 87 h 94"/>
                <a:gd name="T20" fmla="*/ 49 w 50"/>
                <a:gd name="T21" fmla="*/ 2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94">
                  <a:moveTo>
                    <a:pt x="49" y="26"/>
                  </a:moveTo>
                  <a:cubicBezTo>
                    <a:pt x="49" y="23"/>
                    <a:pt x="48" y="21"/>
                    <a:pt x="47" y="19"/>
                  </a:cubicBezTo>
                  <a:cubicBezTo>
                    <a:pt x="47" y="16"/>
                    <a:pt x="47" y="13"/>
                    <a:pt x="46" y="10"/>
                  </a:cubicBezTo>
                  <a:cubicBezTo>
                    <a:pt x="45" y="4"/>
                    <a:pt x="38" y="0"/>
                    <a:pt x="32" y="2"/>
                  </a:cubicBezTo>
                  <a:cubicBezTo>
                    <a:pt x="26" y="3"/>
                    <a:pt x="21" y="5"/>
                    <a:pt x="15" y="5"/>
                  </a:cubicBezTo>
                  <a:cubicBezTo>
                    <a:pt x="0" y="6"/>
                    <a:pt x="0" y="29"/>
                    <a:pt x="15" y="28"/>
                  </a:cubicBezTo>
                  <a:cubicBezTo>
                    <a:pt x="17" y="28"/>
                    <a:pt x="20" y="28"/>
                    <a:pt x="22" y="28"/>
                  </a:cubicBezTo>
                  <a:cubicBezTo>
                    <a:pt x="19" y="34"/>
                    <a:pt x="16" y="41"/>
                    <a:pt x="15" y="46"/>
                  </a:cubicBezTo>
                  <a:cubicBezTo>
                    <a:pt x="12" y="58"/>
                    <a:pt x="10" y="70"/>
                    <a:pt x="13" y="82"/>
                  </a:cubicBezTo>
                  <a:cubicBezTo>
                    <a:pt x="15" y="90"/>
                    <a:pt x="27" y="94"/>
                    <a:pt x="33" y="87"/>
                  </a:cubicBezTo>
                  <a:cubicBezTo>
                    <a:pt x="45" y="71"/>
                    <a:pt x="50" y="46"/>
                    <a:pt x="49" y="26"/>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19" name="Freeform 9"/>
            <p:cNvSpPr/>
            <p:nvPr/>
          </p:nvSpPr>
          <p:spPr bwMode="auto">
            <a:xfrm>
              <a:off x="6869113" y="1319213"/>
              <a:ext cx="320675" cy="352425"/>
            </a:xfrm>
            <a:custGeom>
              <a:avLst/>
              <a:gdLst>
                <a:gd name="T0" fmla="*/ 61 w 85"/>
                <a:gd name="T1" fmla="*/ 15 h 94"/>
                <a:gd name="T2" fmla="*/ 60 w 85"/>
                <a:gd name="T3" fmla="*/ 10 h 94"/>
                <a:gd name="T4" fmla="*/ 46 w 85"/>
                <a:gd name="T5" fmla="*/ 2 h 94"/>
                <a:gd name="T6" fmla="*/ 20 w 85"/>
                <a:gd name="T7" fmla="*/ 27 h 94"/>
                <a:gd name="T8" fmla="*/ 8 w 85"/>
                <a:gd name="T9" fmla="*/ 59 h 94"/>
                <a:gd name="T10" fmla="*/ 15 w 85"/>
                <a:gd name="T11" fmla="*/ 78 h 94"/>
                <a:gd name="T12" fmla="*/ 15 w 85"/>
                <a:gd name="T13" fmla="*/ 79 h 94"/>
                <a:gd name="T14" fmla="*/ 29 w 85"/>
                <a:gd name="T15" fmla="*/ 93 h 94"/>
                <a:gd name="T16" fmla="*/ 60 w 85"/>
                <a:gd name="T17" fmla="*/ 66 h 94"/>
                <a:gd name="T18" fmla="*/ 80 w 85"/>
                <a:gd name="T19" fmla="*/ 26 h 94"/>
                <a:gd name="T20" fmla="*/ 61 w 85"/>
                <a:gd name="T21" fmla="*/ 15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94">
                  <a:moveTo>
                    <a:pt x="61" y="15"/>
                  </a:moveTo>
                  <a:cubicBezTo>
                    <a:pt x="61" y="14"/>
                    <a:pt x="61" y="12"/>
                    <a:pt x="60" y="10"/>
                  </a:cubicBezTo>
                  <a:cubicBezTo>
                    <a:pt x="58" y="5"/>
                    <a:pt x="52" y="0"/>
                    <a:pt x="46" y="2"/>
                  </a:cubicBezTo>
                  <a:cubicBezTo>
                    <a:pt x="33" y="7"/>
                    <a:pt x="26" y="15"/>
                    <a:pt x="20" y="27"/>
                  </a:cubicBezTo>
                  <a:cubicBezTo>
                    <a:pt x="16" y="38"/>
                    <a:pt x="17" y="51"/>
                    <a:pt x="8" y="59"/>
                  </a:cubicBezTo>
                  <a:cubicBezTo>
                    <a:pt x="0" y="66"/>
                    <a:pt x="6" y="77"/>
                    <a:pt x="15" y="78"/>
                  </a:cubicBezTo>
                  <a:cubicBezTo>
                    <a:pt x="15" y="78"/>
                    <a:pt x="15" y="78"/>
                    <a:pt x="15" y="79"/>
                  </a:cubicBezTo>
                  <a:cubicBezTo>
                    <a:pt x="13" y="88"/>
                    <a:pt x="20" y="94"/>
                    <a:pt x="29" y="93"/>
                  </a:cubicBezTo>
                  <a:cubicBezTo>
                    <a:pt x="43" y="91"/>
                    <a:pt x="52" y="77"/>
                    <a:pt x="60" y="66"/>
                  </a:cubicBezTo>
                  <a:cubicBezTo>
                    <a:pt x="68" y="54"/>
                    <a:pt x="75" y="40"/>
                    <a:pt x="80" y="26"/>
                  </a:cubicBezTo>
                  <a:cubicBezTo>
                    <a:pt x="85" y="14"/>
                    <a:pt x="69" y="8"/>
                    <a:pt x="61" y="15"/>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20" name="Freeform 10"/>
            <p:cNvSpPr/>
            <p:nvPr/>
          </p:nvSpPr>
          <p:spPr bwMode="auto">
            <a:xfrm>
              <a:off x="7351713" y="2228851"/>
              <a:ext cx="349250" cy="179388"/>
            </a:xfrm>
            <a:custGeom>
              <a:avLst/>
              <a:gdLst>
                <a:gd name="T0" fmla="*/ 90 w 93"/>
                <a:gd name="T1" fmla="*/ 33 h 48"/>
                <a:gd name="T2" fmla="*/ 84 w 93"/>
                <a:gd name="T3" fmla="*/ 11 h 48"/>
                <a:gd name="T4" fmla="*/ 70 w 93"/>
                <a:gd name="T5" fmla="*/ 2 h 48"/>
                <a:gd name="T6" fmla="*/ 31 w 93"/>
                <a:gd name="T7" fmla="*/ 19 h 48"/>
                <a:gd name="T8" fmla="*/ 30 w 93"/>
                <a:gd name="T9" fmla="*/ 19 h 48"/>
                <a:gd name="T10" fmla="*/ 29 w 93"/>
                <a:gd name="T11" fmla="*/ 18 h 48"/>
                <a:gd name="T12" fmla="*/ 8 w 93"/>
                <a:gd name="T13" fmla="*/ 23 h 48"/>
                <a:gd name="T14" fmla="*/ 14 w 93"/>
                <a:gd name="T15" fmla="*/ 44 h 48"/>
                <a:gd name="T16" fmla="*/ 28 w 93"/>
                <a:gd name="T17" fmla="*/ 43 h 48"/>
                <a:gd name="T18" fmla="*/ 76 w 93"/>
                <a:gd name="T19" fmla="*/ 47 h 48"/>
                <a:gd name="T20" fmla="*/ 90 w 93"/>
                <a:gd name="T21" fmla="*/ 3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48">
                  <a:moveTo>
                    <a:pt x="90" y="33"/>
                  </a:moveTo>
                  <a:cubicBezTo>
                    <a:pt x="87" y="25"/>
                    <a:pt x="86" y="18"/>
                    <a:pt x="84" y="11"/>
                  </a:cubicBezTo>
                  <a:cubicBezTo>
                    <a:pt x="83" y="5"/>
                    <a:pt x="76" y="0"/>
                    <a:pt x="70" y="2"/>
                  </a:cubicBezTo>
                  <a:cubicBezTo>
                    <a:pt x="57" y="8"/>
                    <a:pt x="44" y="15"/>
                    <a:pt x="31" y="19"/>
                  </a:cubicBezTo>
                  <a:cubicBezTo>
                    <a:pt x="31" y="19"/>
                    <a:pt x="31" y="19"/>
                    <a:pt x="30" y="19"/>
                  </a:cubicBezTo>
                  <a:cubicBezTo>
                    <a:pt x="30" y="18"/>
                    <a:pt x="29" y="18"/>
                    <a:pt x="29" y="18"/>
                  </a:cubicBezTo>
                  <a:cubicBezTo>
                    <a:pt x="24" y="9"/>
                    <a:pt x="8" y="13"/>
                    <a:pt x="8" y="23"/>
                  </a:cubicBezTo>
                  <a:cubicBezTo>
                    <a:pt x="0" y="29"/>
                    <a:pt x="2" y="44"/>
                    <a:pt x="14" y="44"/>
                  </a:cubicBezTo>
                  <a:cubicBezTo>
                    <a:pt x="19" y="44"/>
                    <a:pt x="24" y="44"/>
                    <a:pt x="28" y="43"/>
                  </a:cubicBezTo>
                  <a:cubicBezTo>
                    <a:pt x="44" y="47"/>
                    <a:pt x="65" y="45"/>
                    <a:pt x="76" y="47"/>
                  </a:cubicBezTo>
                  <a:cubicBezTo>
                    <a:pt x="83" y="48"/>
                    <a:pt x="93" y="42"/>
                    <a:pt x="90" y="33"/>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21" name="Freeform 11"/>
            <p:cNvSpPr/>
            <p:nvPr/>
          </p:nvSpPr>
          <p:spPr bwMode="auto">
            <a:xfrm>
              <a:off x="7234238" y="3190876"/>
              <a:ext cx="368300" cy="247650"/>
            </a:xfrm>
            <a:custGeom>
              <a:avLst/>
              <a:gdLst>
                <a:gd name="T0" fmla="*/ 97 w 98"/>
                <a:gd name="T1" fmla="*/ 50 h 66"/>
                <a:gd name="T2" fmla="*/ 80 w 98"/>
                <a:gd name="T3" fmla="*/ 27 h 66"/>
                <a:gd name="T4" fmla="*/ 68 w 98"/>
                <a:gd name="T5" fmla="*/ 28 h 66"/>
                <a:gd name="T6" fmla="*/ 45 w 98"/>
                <a:gd name="T7" fmla="*/ 3 h 66"/>
                <a:gd name="T8" fmla="*/ 32 w 98"/>
                <a:gd name="T9" fmla="*/ 4 h 66"/>
                <a:gd name="T10" fmla="*/ 15 w 98"/>
                <a:gd name="T11" fmla="*/ 6 h 66"/>
                <a:gd name="T12" fmla="*/ 15 w 98"/>
                <a:gd name="T13" fmla="*/ 29 h 66"/>
                <a:gd name="T14" fmla="*/ 28 w 98"/>
                <a:gd name="T15" fmla="*/ 28 h 66"/>
                <a:gd name="T16" fmla="*/ 30 w 98"/>
                <a:gd name="T17" fmla="*/ 28 h 66"/>
                <a:gd name="T18" fmla="*/ 29 w 98"/>
                <a:gd name="T19" fmla="*/ 36 h 66"/>
                <a:gd name="T20" fmla="*/ 42 w 98"/>
                <a:gd name="T21" fmla="*/ 57 h 66"/>
                <a:gd name="T22" fmla="*/ 64 w 98"/>
                <a:gd name="T23" fmla="*/ 55 h 66"/>
                <a:gd name="T24" fmla="*/ 65 w 98"/>
                <a:gd name="T25" fmla="*/ 55 h 66"/>
                <a:gd name="T26" fmla="*/ 83 w 98"/>
                <a:gd name="T27" fmla="*/ 64 h 66"/>
                <a:gd name="T28" fmla="*/ 97 w 98"/>
                <a:gd name="T29" fmla="*/ 5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66">
                  <a:moveTo>
                    <a:pt x="97" y="50"/>
                  </a:moveTo>
                  <a:cubicBezTo>
                    <a:pt x="95" y="39"/>
                    <a:pt x="91" y="29"/>
                    <a:pt x="80" y="27"/>
                  </a:cubicBezTo>
                  <a:cubicBezTo>
                    <a:pt x="76" y="26"/>
                    <a:pt x="72" y="26"/>
                    <a:pt x="68" y="28"/>
                  </a:cubicBezTo>
                  <a:cubicBezTo>
                    <a:pt x="61" y="19"/>
                    <a:pt x="54" y="9"/>
                    <a:pt x="45" y="3"/>
                  </a:cubicBezTo>
                  <a:cubicBezTo>
                    <a:pt x="40" y="0"/>
                    <a:pt x="35" y="1"/>
                    <a:pt x="32" y="4"/>
                  </a:cubicBezTo>
                  <a:cubicBezTo>
                    <a:pt x="26" y="4"/>
                    <a:pt x="20" y="5"/>
                    <a:pt x="15" y="6"/>
                  </a:cubicBezTo>
                  <a:cubicBezTo>
                    <a:pt x="0" y="6"/>
                    <a:pt x="0" y="29"/>
                    <a:pt x="15" y="29"/>
                  </a:cubicBezTo>
                  <a:cubicBezTo>
                    <a:pt x="19" y="28"/>
                    <a:pt x="24" y="28"/>
                    <a:pt x="28" y="28"/>
                  </a:cubicBezTo>
                  <a:cubicBezTo>
                    <a:pt x="29" y="28"/>
                    <a:pt x="30" y="28"/>
                    <a:pt x="30" y="28"/>
                  </a:cubicBezTo>
                  <a:cubicBezTo>
                    <a:pt x="30" y="31"/>
                    <a:pt x="29" y="33"/>
                    <a:pt x="29" y="36"/>
                  </a:cubicBezTo>
                  <a:cubicBezTo>
                    <a:pt x="28" y="45"/>
                    <a:pt x="34" y="54"/>
                    <a:pt x="42" y="57"/>
                  </a:cubicBezTo>
                  <a:cubicBezTo>
                    <a:pt x="50" y="60"/>
                    <a:pt x="57" y="58"/>
                    <a:pt x="64" y="55"/>
                  </a:cubicBezTo>
                  <a:cubicBezTo>
                    <a:pt x="64" y="55"/>
                    <a:pt x="64" y="55"/>
                    <a:pt x="65" y="55"/>
                  </a:cubicBezTo>
                  <a:cubicBezTo>
                    <a:pt x="70" y="59"/>
                    <a:pt x="75" y="62"/>
                    <a:pt x="83" y="64"/>
                  </a:cubicBezTo>
                  <a:cubicBezTo>
                    <a:pt x="92" y="66"/>
                    <a:pt x="98" y="58"/>
                    <a:pt x="97" y="50"/>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22" name="Freeform 12"/>
            <p:cNvSpPr>
              <a:spLocks noEditPoints="1"/>
            </p:cNvSpPr>
            <p:nvPr/>
          </p:nvSpPr>
          <p:spPr bwMode="auto">
            <a:xfrm>
              <a:off x="4600576" y="3221038"/>
              <a:ext cx="349250" cy="209550"/>
            </a:xfrm>
            <a:custGeom>
              <a:avLst/>
              <a:gdLst>
                <a:gd name="T0" fmla="*/ 87 w 93"/>
                <a:gd name="T1" fmla="*/ 6 h 56"/>
                <a:gd name="T2" fmla="*/ 67 w 93"/>
                <a:gd name="T3" fmla="*/ 2 h 56"/>
                <a:gd name="T4" fmla="*/ 51 w 93"/>
                <a:gd name="T5" fmla="*/ 8 h 56"/>
                <a:gd name="T6" fmla="*/ 46 w 93"/>
                <a:gd name="T7" fmla="*/ 5 h 56"/>
                <a:gd name="T8" fmla="*/ 34 w 93"/>
                <a:gd name="T9" fmla="*/ 5 h 56"/>
                <a:gd name="T10" fmla="*/ 24 w 93"/>
                <a:gd name="T11" fmla="*/ 4 h 56"/>
                <a:gd name="T12" fmla="*/ 2 w 93"/>
                <a:gd name="T13" fmla="*/ 41 h 56"/>
                <a:gd name="T14" fmla="*/ 25 w 93"/>
                <a:gd name="T15" fmla="*/ 41 h 56"/>
                <a:gd name="T16" fmla="*/ 25 w 93"/>
                <a:gd name="T17" fmla="*/ 39 h 56"/>
                <a:gd name="T18" fmla="*/ 42 w 93"/>
                <a:gd name="T19" fmla="*/ 47 h 56"/>
                <a:gd name="T20" fmla="*/ 50 w 93"/>
                <a:gd name="T21" fmla="*/ 33 h 56"/>
                <a:gd name="T22" fmla="*/ 52 w 93"/>
                <a:gd name="T23" fmla="*/ 33 h 56"/>
                <a:gd name="T24" fmla="*/ 85 w 93"/>
                <a:gd name="T25" fmla="*/ 27 h 56"/>
                <a:gd name="T26" fmla="*/ 87 w 93"/>
                <a:gd name="T27" fmla="*/ 6 h 56"/>
                <a:gd name="T28" fmla="*/ 25 w 93"/>
                <a:gd name="T29" fmla="*/ 36 h 56"/>
                <a:gd name="T30" fmla="*/ 25 w 93"/>
                <a:gd name="T31" fmla="*/ 30 h 56"/>
                <a:gd name="T32" fmla="*/ 25 w 93"/>
                <a:gd name="T33" fmla="*/ 28 h 56"/>
                <a:gd name="T34" fmla="*/ 25 w 93"/>
                <a:gd name="T35" fmla="*/ 27 h 56"/>
                <a:gd name="T36" fmla="*/ 27 w 93"/>
                <a:gd name="T37" fmla="*/ 27 h 56"/>
                <a:gd name="T38" fmla="*/ 30 w 93"/>
                <a:gd name="T39" fmla="*/ 27 h 56"/>
                <a:gd name="T40" fmla="*/ 30 w 93"/>
                <a:gd name="T41" fmla="*/ 27 h 56"/>
                <a:gd name="T42" fmla="*/ 25 w 93"/>
                <a:gd name="T43" fmla="*/ 3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56">
                  <a:moveTo>
                    <a:pt x="87" y="6"/>
                  </a:moveTo>
                  <a:cubicBezTo>
                    <a:pt x="81" y="0"/>
                    <a:pt x="74" y="1"/>
                    <a:pt x="67" y="2"/>
                  </a:cubicBezTo>
                  <a:cubicBezTo>
                    <a:pt x="62" y="3"/>
                    <a:pt x="56" y="5"/>
                    <a:pt x="51" y="8"/>
                  </a:cubicBezTo>
                  <a:cubicBezTo>
                    <a:pt x="49" y="7"/>
                    <a:pt x="47" y="6"/>
                    <a:pt x="46" y="5"/>
                  </a:cubicBezTo>
                  <a:cubicBezTo>
                    <a:pt x="41" y="2"/>
                    <a:pt x="37" y="3"/>
                    <a:pt x="34" y="5"/>
                  </a:cubicBezTo>
                  <a:cubicBezTo>
                    <a:pt x="31" y="4"/>
                    <a:pt x="28" y="4"/>
                    <a:pt x="24" y="4"/>
                  </a:cubicBezTo>
                  <a:cubicBezTo>
                    <a:pt x="4" y="6"/>
                    <a:pt x="0" y="24"/>
                    <a:pt x="2" y="41"/>
                  </a:cubicBezTo>
                  <a:cubicBezTo>
                    <a:pt x="4" y="55"/>
                    <a:pt x="27" y="56"/>
                    <a:pt x="25" y="41"/>
                  </a:cubicBezTo>
                  <a:cubicBezTo>
                    <a:pt x="25" y="40"/>
                    <a:pt x="25" y="40"/>
                    <a:pt x="25" y="39"/>
                  </a:cubicBezTo>
                  <a:cubicBezTo>
                    <a:pt x="27" y="47"/>
                    <a:pt x="34" y="52"/>
                    <a:pt x="42" y="47"/>
                  </a:cubicBezTo>
                  <a:cubicBezTo>
                    <a:pt x="47" y="43"/>
                    <a:pt x="49" y="39"/>
                    <a:pt x="50" y="33"/>
                  </a:cubicBezTo>
                  <a:cubicBezTo>
                    <a:pt x="50" y="33"/>
                    <a:pt x="51" y="33"/>
                    <a:pt x="52" y="33"/>
                  </a:cubicBezTo>
                  <a:cubicBezTo>
                    <a:pt x="63" y="36"/>
                    <a:pt x="76" y="36"/>
                    <a:pt x="85" y="27"/>
                  </a:cubicBezTo>
                  <a:cubicBezTo>
                    <a:pt x="90" y="21"/>
                    <a:pt x="93" y="12"/>
                    <a:pt x="87" y="6"/>
                  </a:cubicBezTo>
                  <a:close/>
                  <a:moveTo>
                    <a:pt x="25" y="36"/>
                  </a:moveTo>
                  <a:cubicBezTo>
                    <a:pt x="25" y="34"/>
                    <a:pt x="25" y="32"/>
                    <a:pt x="25" y="30"/>
                  </a:cubicBezTo>
                  <a:cubicBezTo>
                    <a:pt x="25" y="29"/>
                    <a:pt x="25" y="28"/>
                    <a:pt x="25" y="28"/>
                  </a:cubicBezTo>
                  <a:cubicBezTo>
                    <a:pt x="25" y="27"/>
                    <a:pt x="25" y="27"/>
                    <a:pt x="25" y="27"/>
                  </a:cubicBezTo>
                  <a:cubicBezTo>
                    <a:pt x="26" y="27"/>
                    <a:pt x="26" y="27"/>
                    <a:pt x="27" y="27"/>
                  </a:cubicBezTo>
                  <a:cubicBezTo>
                    <a:pt x="27" y="29"/>
                    <a:pt x="27" y="29"/>
                    <a:pt x="30" y="27"/>
                  </a:cubicBezTo>
                  <a:cubicBezTo>
                    <a:pt x="30" y="27"/>
                    <a:pt x="30" y="27"/>
                    <a:pt x="30" y="27"/>
                  </a:cubicBezTo>
                  <a:cubicBezTo>
                    <a:pt x="26" y="30"/>
                    <a:pt x="25" y="33"/>
                    <a:pt x="25" y="36"/>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23" name="Freeform 13"/>
            <p:cNvSpPr/>
            <p:nvPr/>
          </p:nvSpPr>
          <p:spPr bwMode="auto">
            <a:xfrm>
              <a:off x="4441826" y="2228851"/>
              <a:ext cx="381000" cy="195263"/>
            </a:xfrm>
            <a:custGeom>
              <a:avLst/>
              <a:gdLst>
                <a:gd name="T0" fmla="*/ 77 w 101"/>
                <a:gd name="T1" fmla="*/ 14 h 52"/>
                <a:gd name="T2" fmla="*/ 31 w 101"/>
                <a:gd name="T3" fmla="*/ 0 h 52"/>
                <a:gd name="T4" fmla="*/ 20 w 101"/>
                <a:gd name="T5" fmla="*/ 14 h 52"/>
                <a:gd name="T6" fmla="*/ 15 w 101"/>
                <a:gd name="T7" fmla="*/ 14 h 52"/>
                <a:gd name="T8" fmla="*/ 15 w 101"/>
                <a:gd name="T9" fmla="*/ 37 h 52"/>
                <a:gd name="T10" fmla="*/ 67 w 101"/>
                <a:gd name="T11" fmla="*/ 48 h 52"/>
                <a:gd name="T12" fmla="*/ 98 w 101"/>
                <a:gd name="T13" fmla="*/ 38 h 52"/>
                <a:gd name="T14" fmla="*/ 77 w 101"/>
                <a:gd name="T15" fmla="*/ 14 h 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52">
                  <a:moveTo>
                    <a:pt x="77" y="14"/>
                  </a:moveTo>
                  <a:cubicBezTo>
                    <a:pt x="62" y="7"/>
                    <a:pt x="48" y="0"/>
                    <a:pt x="31" y="0"/>
                  </a:cubicBezTo>
                  <a:cubicBezTo>
                    <a:pt x="23" y="0"/>
                    <a:pt x="19" y="7"/>
                    <a:pt x="20" y="14"/>
                  </a:cubicBezTo>
                  <a:cubicBezTo>
                    <a:pt x="18" y="14"/>
                    <a:pt x="17" y="14"/>
                    <a:pt x="15" y="14"/>
                  </a:cubicBezTo>
                  <a:cubicBezTo>
                    <a:pt x="0" y="13"/>
                    <a:pt x="0" y="36"/>
                    <a:pt x="15" y="37"/>
                  </a:cubicBezTo>
                  <a:cubicBezTo>
                    <a:pt x="34" y="37"/>
                    <a:pt x="50" y="40"/>
                    <a:pt x="67" y="48"/>
                  </a:cubicBezTo>
                  <a:cubicBezTo>
                    <a:pt x="77" y="52"/>
                    <a:pt x="94" y="51"/>
                    <a:pt x="98" y="38"/>
                  </a:cubicBezTo>
                  <a:cubicBezTo>
                    <a:pt x="101" y="26"/>
                    <a:pt x="86" y="18"/>
                    <a:pt x="77" y="14"/>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24" name="Freeform 14"/>
            <p:cNvSpPr/>
            <p:nvPr/>
          </p:nvSpPr>
          <p:spPr bwMode="auto">
            <a:xfrm>
              <a:off x="5619751" y="3903663"/>
              <a:ext cx="971550" cy="142875"/>
            </a:xfrm>
            <a:custGeom>
              <a:avLst/>
              <a:gdLst>
                <a:gd name="T0" fmla="*/ 243 w 258"/>
                <a:gd name="T1" fmla="*/ 1 h 38"/>
                <a:gd name="T2" fmla="*/ 129 w 258"/>
                <a:gd name="T3" fmla="*/ 1 h 38"/>
                <a:gd name="T4" fmla="*/ 15 w 258"/>
                <a:gd name="T5" fmla="*/ 9 h 38"/>
                <a:gd name="T6" fmla="*/ 15 w 258"/>
                <a:gd name="T7" fmla="*/ 32 h 38"/>
                <a:gd name="T8" fmla="*/ 93 w 258"/>
                <a:gd name="T9" fmla="*/ 26 h 38"/>
                <a:gd name="T10" fmla="*/ 107 w 258"/>
                <a:gd name="T11" fmla="*/ 35 h 38"/>
                <a:gd name="T12" fmla="*/ 169 w 258"/>
                <a:gd name="T13" fmla="*/ 32 h 38"/>
                <a:gd name="T14" fmla="*/ 204 w 258"/>
                <a:gd name="T15" fmla="*/ 32 h 38"/>
                <a:gd name="T16" fmla="*/ 243 w 258"/>
                <a:gd name="T17" fmla="*/ 24 h 38"/>
                <a:gd name="T18" fmla="*/ 243 w 258"/>
                <a:gd name="T19"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38">
                  <a:moveTo>
                    <a:pt x="243" y="1"/>
                  </a:moveTo>
                  <a:cubicBezTo>
                    <a:pt x="205" y="1"/>
                    <a:pt x="167" y="0"/>
                    <a:pt x="129" y="1"/>
                  </a:cubicBezTo>
                  <a:cubicBezTo>
                    <a:pt x="90" y="2"/>
                    <a:pt x="53" y="6"/>
                    <a:pt x="15" y="9"/>
                  </a:cubicBezTo>
                  <a:cubicBezTo>
                    <a:pt x="0" y="10"/>
                    <a:pt x="0" y="34"/>
                    <a:pt x="15" y="32"/>
                  </a:cubicBezTo>
                  <a:cubicBezTo>
                    <a:pt x="41" y="30"/>
                    <a:pt x="67" y="28"/>
                    <a:pt x="93" y="26"/>
                  </a:cubicBezTo>
                  <a:cubicBezTo>
                    <a:pt x="94" y="32"/>
                    <a:pt x="99" y="38"/>
                    <a:pt x="107" y="35"/>
                  </a:cubicBezTo>
                  <a:cubicBezTo>
                    <a:pt x="126" y="27"/>
                    <a:pt x="149" y="32"/>
                    <a:pt x="169" y="32"/>
                  </a:cubicBezTo>
                  <a:cubicBezTo>
                    <a:pt x="181" y="32"/>
                    <a:pt x="192" y="33"/>
                    <a:pt x="204" y="32"/>
                  </a:cubicBezTo>
                  <a:cubicBezTo>
                    <a:pt x="217" y="30"/>
                    <a:pt x="230" y="25"/>
                    <a:pt x="243" y="24"/>
                  </a:cubicBezTo>
                  <a:cubicBezTo>
                    <a:pt x="258" y="22"/>
                    <a:pt x="258" y="1"/>
                    <a:pt x="243" y="1"/>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15"/>
            <p:cNvSpPr/>
            <p:nvPr/>
          </p:nvSpPr>
          <p:spPr bwMode="auto">
            <a:xfrm>
              <a:off x="5605463" y="4081463"/>
              <a:ext cx="974725" cy="153988"/>
            </a:xfrm>
            <a:custGeom>
              <a:avLst/>
              <a:gdLst>
                <a:gd name="T0" fmla="*/ 248 w 259"/>
                <a:gd name="T1" fmla="*/ 5 h 41"/>
                <a:gd name="T2" fmla="*/ 186 w 259"/>
                <a:gd name="T3" fmla="*/ 2 h 41"/>
                <a:gd name="T4" fmla="*/ 117 w 259"/>
                <a:gd name="T5" fmla="*/ 3 h 41"/>
                <a:gd name="T6" fmla="*/ 60 w 259"/>
                <a:gd name="T7" fmla="*/ 1 h 41"/>
                <a:gd name="T8" fmla="*/ 12 w 259"/>
                <a:gd name="T9" fmla="*/ 11 h 41"/>
                <a:gd name="T10" fmla="*/ 24 w 259"/>
                <a:gd name="T11" fmla="*/ 31 h 41"/>
                <a:gd name="T12" fmla="*/ 64 w 259"/>
                <a:gd name="T13" fmla="*/ 25 h 41"/>
                <a:gd name="T14" fmla="*/ 100 w 259"/>
                <a:gd name="T15" fmla="*/ 26 h 41"/>
                <a:gd name="T16" fmla="*/ 110 w 259"/>
                <a:gd name="T17" fmla="*/ 40 h 41"/>
                <a:gd name="T18" fmla="*/ 191 w 259"/>
                <a:gd name="T19" fmla="*/ 40 h 41"/>
                <a:gd name="T20" fmla="*/ 250 w 259"/>
                <a:gd name="T21" fmla="*/ 26 h 41"/>
                <a:gd name="T22" fmla="*/ 248 w 259"/>
                <a:gd name="T23" fmla="*/ 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9" h="41">
                  <a:moveTo>
                    <a:pt x="248" y="5"/>
                  </a:moveTo>
                  <a:cubicBezTo>
                    <a:pt x="227" y="1"/>
                    <a:pt x="206" y="2"/>
                    <a:pt x="186" y="2"/>
                  </a:cubicBezTo>
                  <a:cubicBezTo>
                    <a:pt x="163" y="3"/>
                    <a:pt x="140" y="3"/>
                    <a:pt x="117" y="3"/>
                  </a:cubicBezTo>
                  <a:cubicBezTo>
                    <a:pt x="98" y="3"/>
                    <a:pt x="79" y="2"/>
                    <a:pt x="60" y="1"/>
                  </a:cubicBezTo>
                  <a:cubicBezTo>
                    <a:pt x="44" y="0"/>
                    <a:pt x="26" y="1"/>
                    <a:pt x="12" y="11"/>
                  </a:cubicBezTo>
                  <a:cubicBezTo>
                    <a:pt x="0" y="19"/>
                    <a:pt x="12" y="39"/>
                    <a:pt x="24" y="31"/>
                  </a:cubicBezTo>
                  <a:cubicBezTo>
                    <a:pt x="35" y="22"/>
                    <a:pt x="50" y="24"/>
                    <a:pt x="64" y="25"/>
                  </a:cubicBezTo>
                  <a:cubicBezTo>
                    <a:pt x="76" y="25"/>
                    <a:pt x="88" y="26"/>
                    <a:pt x="100" y="26"/>
                  </a:cubicBezTo>
                  <a:cubicBezTo>
                    <a:pt x="98" y="32"/>
                    <a:pt x="102" y="40"/>
                    <a:pt x="110" y="40"/>
                  </a:cubicBezTo>
                  <a:cubicBezTo>
                    <a:pt x="137" y="40"/>
                    <a:pt x="164" y="41"/>
                    <a:pt x="191" y="40"/>
                  </a:cubicBezTo>
                  <a:cubicBezTo>
                    <a:pt x="210" y="40"/>
                    <a:pt x="235" y="38"/>
                    <a:pt x="250" y="26"/>
                  </a:cubicBezTo>
                  <a:cubicBezTo>
                    <a:pt x="257" y="21"/>
                    <a:pt x="259" y="7"/>
                    <a:pt x="248" y="5"/>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16"/>
            <p:cNvSpPr>
              <a:spLocks noEditPoints="1"/>
            </p:cNvSpPr>
            <p:nvPr/>
          </p:nvSpPr>
          <p:spPr bwMode="auto">
            <a:xfrm>
              <a:off x="5619751" y="4230688"/>
              <a:ext cx="925513" cy="403225"/>
            </a:xfrm>
            <a:custGeom>
              <a:avLst/>
              <a:gdLst>
                <a:gd name="T0" fmla="*/ 239 w 246"/>
                <a:gd name="T1" fmla="*/ 18 h 107"/>
                <a:gd name="T2" fmla="*/ 159 w 246"/>
                <a:gd name="T3" fmla="*/ 9 h 107"/>
                <a:gd name="T4" fmla="*/ 15 w 246"/>
                <a:gd name="T5" fmla="*/ 23 h 107"/>
                <a:gd name="T6" fmla="*/ 21 w 246"/>
                <a:gd name="T7" fmla="*/ 45 h 107"/>
                <a:gd name="T8" fmla="*/ 45 w 246"/>
                <a:gd name="T9" fmla="*/ 40 h 107"/>
                <a:gd name="T10" fmla="*/ 46 w 246"/>
                <a:gd name="T11" fmla="*/ 54 h 107"/>
                <a:gd name="T12" fmla="*/ 64 w 246"/>
                <a:gd name="T13" fmla="*/ 63 h 107"/>
                <a:gd name="T14" fmla="*/ 61 w 246"/>
                <a:gd name="T15" fmla="*/ 73 h 107"/>
                <a:gd name="T16" fmla="*/ 63 w 246"/>
                <a:gd name="T17" fmla="*/ 78 h 107"/>
                <a:gd name="T18" fmla="*/ 63 w 246"/>
                <a:gd name="T19" fmla="*/ 95 h 107"/>
                <a:gd name="T20" fmla="*/ 80 w 246"/>
                <a:gd name="T21" fmla="*/ 102 h 107"/>
                <a:gd name="T22" fmla="*/ 84 w 246"/>
                <a:gd name="T23" fmla="*/ 100 h 107"/>
                <a:gd name="T24" fmla="*/ 112 w 246"/>
                <a:gd name="T25" fmla="*/ 106 h 107"/>
                <a:gd name="T26" fmla="*/ 150 w 246"/>
                <a:gd name="T27" fmla="*/ 106 h 107"/>
                <a:gd name="T28" fmla="*/ 189 w 246"/>
                <a:gd name="T29" fmla="*/ 78 h 107"/>
                <a:gd name="T30" fmla="*/ 193 w 246"/>
                <a:gd name="T31" fmla="*/ 70 h 107"/>
                <a:gd name="T32" fmla="*/ 200 w 246"/>
                <a:gd name="T33" fmla="*/ 56 h 107"/>
                <a:gd name="T34" fmla="*/ 197 w 246"/>
                <a:gd name="T35" fmla="*/ 45 h 107"/>
                <a:gd name="T36" fmla="*/ 234 w 246"/>
                <a:gd name="T37" fmla="*/ 37 h 107"/>
                <a:gd name="T38" fmla="*/ 239 w 246"/>
                <a:gd name="T39" fmla="*/ 18 h 107"/>
                <a:gd name="T40" fmla="*/ 97 w 246"/>
                <a:gd name="T41" fmla="*/ 62 h 107"/>
                <a:gd name="T42" fmla="*/ 104 w 246"/>
                <a:gd name="T43" fmla="*/ 62 h 107"/>
                <a:gd name="T44" fmla="*/ 166 w 246"/>
                <a:gd name="T45" fmla="*/ 62 h 107"/>
                <a:gd name="T46" fmla="*/ 97 w 246"/>
                <a:gd name="T47" fmla="*/ 62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6" h="107">
                  <a:moveTo>
                    <a:pt x="239" y="18"/>
                  </a:moveTo>
                  <a:cubicBezTo>
                    <a:pt x="221" y="0"/>
                    <a:pt x="182" y="9"/>
                    <a:pt x="159" y="9"/>
                  </a:cubicBezTo>
                  <a:cubicBezTo>
                    <a:pt x="110" y="9"/>
                    <a:pt x="62" y="10"/>
                    <a:pt x="15" y="23"/>
                  </a:cubicBezTo>
                  <a:cubicBezTo>
                    <a:pt x="0" y="27"/>
                    <a:pt x="6" y="49"/>
                    <a:pt x="21" y="45"/>
                  </a:cubicBezTo>
                  <a:cubicBezTo>
                    <a:pt x="29" y="43"/>
                    <a:pt x="37" y="41"/>
                    <a:pt x="45" y="40"/>
                  </a:cubicBezTo>
                  <a:cubicBezTo>
                    <a:pt x="42" y="44"/>
                    <a:pt x="43" y="51"/>
                    <a:pt x="46" y="54"/>
                  </a:cubicBezTo>
                  <a:cubicBezTo>
                    <a:pt x="51" y="59"/>
                    <a:pt x="57" y="62"/>
                    <a:pt x="64" y="63"/>
                  </a:cubicBezTo>
                  <a:cubicBezTo>
                    <a:pt x="62" y="65"/>
                    <a:pt x="60" y="69"/>
                    <a:pt x="61" y="73"/>
                  </a:cubicBezTo>
                  <a:cubicBezTo>
                    <a:pt x="62" y="75"/>
                    <a:pt x="62" y="76"/>
                    <a:pt x="63" y="78"/>
                  </a:cubicBezTo>
                  <a:cubicBezTo>
                    <a:pt x="61" y="83"/>
                    <a:pt x="61" y="88"/>
                    <a:pt x="63" y="95"/>
                  </a:cubicBezTo>
                  <a:cubicBezTo>
                    <a:pt x="66" y="102"/>
                    <a:pt x="73" y="105"/>
                    <a:pt x="80" y="102"/>
                  </a:cubicBezTo>
                  <a:cubicBezTo>
                    <a:pt x="82" y="101"/>
                    <a:pt x="83" y="101"/>
                    <a:pt x="84" y="100"/>
                  </a:cubicBezTo>
                  <a:cubicBezTo>
                    <a:pt x="92" y="104"/>
                    <a:pt x="102" y="105"/>
                    <a:pt x="112" y="106"/>
                  </a:cubicBezTo>
                  <a:cubicBezTo>
                    <a:pt x="124" y="107"/>
                    <a:pt x="138" y="107"/>
                    <a:pt x="150" y="106"/>
                  </a:cubicBezTo>
                  <a:cubicBezTo>
                    <a:pt x="169" y="104"/>
                    <a:pt x="178" y="91"/>
                    <a:pt x="189" y="78"/>
                  </a:cubicBezTo>
                  <a:cubicBezTo>
                    <a:pt x="192" y="76"/>
                    <a:pt x="193" y="73"/>
                    <a:pt x="193" y="70"/>
                  </a:cubicBezTo>
                  <a:cubicBezTo>
                    <a:pt x="196" y="66"/>
                    <a:pt x="199" y="62"/>
                    <a:pt x="200" y="56"/>
                  </a:cubicBezTo>
                  <a:cubicBezTo>
                    <a:pt x="201" y="52"/>
                    <a:pt x="200" y="47"/>
                    <a:pt x="197" y="45"/>
                  </a:cubicBezTo>
                  <a:cubicBezTo>
                    <a:pt x="210" y="43"/>
                    <a:pt x="223" y="41"/>
                    <a:pt x="234" y="37"/>
                  </a:cubicBezTo>
                  <a:cubicBezTo>
                    <a:pt x="242" y="34"/>
                    <a:pt x="246" y="24"/>
                    <a:pt x="239" y="18"/>
                  </a:cubicBezTo>
                  <a:close/>
                  <a:moveTo>
                    <a:pt x="97" y="62"/>
                  </a:moveTo>
                  <a:cubicBezTo>
                    <a:pt x="100" y="62"/>
                    <a:pt x="102" y="62"/>
                    <a:pt x="104" y="62"/>
                  </a:cubicBezTo>
                  <a:cubicBezTo>
                    <a:pt x="124" y="62"/>
                    <a:pt x="145" y="60"/>
                    <a:pt x="166" y="62"/>
                  </a:cubicBezTo>
                  <a:cubicBezTo>
                    <a:pt x="143" y="65"/>
                    <a:pt x="120" y="63"/>
                    <a:pt x="97" y="62"/>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17"/>
            <p:cNvSpPr/>
            <p:nvPr/>
          </p:nvSpPr>
          <p:spPr bwMode="auto">
            <a:xfrm>
              <a:off x="7475538" y="3452813"/>
              <a:ext cx="11113" cy="7938"/>
            </a:xfrm>
            <a:custGeom>
              <a:avLst/>
              <a:gdLst>
                <a:gd name="T0" fmla="*/ 3 w 3"/>
                <a:gd name="T1" fmla="*/ 2 h 2"/>
                <a:gd name="T2" fmla="*/ 0 w 3"/>
                <a:gd name="T3" fmla="*/ 0 h 2"/>
                <a:gd name="T4" fmla="*/ 1 w 3"/>
                <a:gd name="T5" fmla="*/ 1 h 2"/>
                <a:gd name="T6" fmla="*/ 3 w 3"/>
                <a:gd name="T7" fmla="*/ 2 h 2"/>
              </a:gdLst>
              <a:ahLst/>
              <a:cxnLst>
                <a:cxn ang="0">
                  <a:pos x="T0" y="T1"/>
                </a:cxn>
                <a:cxn ang="0">
                  <a:pos x="T2" y="T3"/>
                </a:cxn>
                <a:cxn ang="0">
                  <a:pos x="T4" y="T5"/>
                </a:cxn>
                <a:cxn ang="0">
                  <a:pos x="T6" y="T7"/>
                </a:cxn>
              </a:cxnLst>
              <a:rect l="0" t="0" r="r" b="b"/>
              <a:pathLst>
                <a:path w="3" h="2">
                  <a:moveTo>
                    <a:pt x="3" y="2"/>
                  </a:moveTo>
                  <a:cubicBezTo>
                    <a:pt x="2" y="1"/>
                    <a:pt x="1" y="1"/>
                    <a:pt x="0" y="0"/>
                  </a:cubicBezTo>
                  <a:cubicBezTo>
                    <a:pt x="0" y="0"/>
                    <a:pt x="1" y="1"/>
                    <a:pt x="1" y="1"/>
                  </a:cubicBezTo>
                  <a:cubicBezTo>
                    <a:pt x="2" y="1"/>
                    <a:pt x="3" y="1"/>
                    <a:pt x="3" y="2"/>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28" name="Freeform 18"/>
            <p:cNvSpPr/>
            <p:nvPr/>
          </p:nvSpPr>
          <p:spPr bwMode="auto">
            <a:xfrm>
              <a:off x="7489826" y="3460751"/>
              <a:ext cx="11113" cy="3175"/>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0"/>
                    <a:pt x="2" y="0"/>
                    <a:pt x="3" y="1"/>
                  </a:cubicBezTo>
                  <a:cubicBezTo>
                    <a:pt x="2" y="0"/>
                    <a:pt x="1"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29" name="Freeform 19"/>
            <p:cNvSpPr/>
            <p:nvPr/>
          </p:nvSpPr>
          <p:spPr bwMode="auto">
            <a:xfrm>
              <a:off x="7486651" y="3460751"/>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30" name="Freeform 20"/>
            <p:cNvSpPr/>
            <p:nvPr/>
          </p:nvSpPr>
          <p:spPr bwMode="auto">
            <a:xfrm>
              <a:off x="7475538" y="34528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31" name="Freeform 21"/>
            <p:cNvSpPr/>
            <p:nvPr/>
          </p:nvSpPr>
          <p:spPr bwMode="auto">
            <a:xfrm>
              <a:off x="7212013" y="3141663"/>
              <a:ext cx="420688" cy="322263"/>
            </a:xfrm>
            <a:custGeom>
              <a:avLst/>
              <a:gdLst>
                <a:gd name="T0" fmla="*/ 107 w 112"/>
                <a:gd name="T1" fmla="*/ 42 h 86"/>
                <a:gd name="T2" fmla="*/ 110 w 112"/>
                <a:gd name="T3" fmla="*/ 58 h 86"/>
                <a:gd name="T4" fmla="*/ 106 w 112"/>
                <a:gd name="T5" fmla="*/ 70 h 86"/>
                <a:gd name="T6" fmla="*/ 105 w 112"/>
                <a:gd name="T7" fmla="*/ 72 h 86"/>
                <a:gd name="T8" fmla="*/ 72 w 112"/>
                <a:gd name="T9" fmla="*/ 81 h 86"/>
                <a:gd name="T10" fmla="*/ 65 w 112"/>
                <a:gd name="T11" fmla="*/ 78 h 86"/>
                <a:gd name="T12" fmla="*/ 73 w 112"/>
                <a:gd name="T13" fmla="*/ 82 h 86"/>
                <a:gd name="T14" fmla="*/ 103 w 112"/>
                <a:gd name="T15" fmla="*/ 73 h 86"/>
                <a:gd name="T16" fmla="*/ 109 w 112"/>
                <a:gd name="T17" fmla="*/ 60 h 86"/>
                <a:gd name="T18" fmla="*/ 106 w 112"/>
                <a:gd name="T19" fmla="*/ 42 h 86"/>
                <a:gd name="T20" fmla="*/ 94 w 112"/>
                <a:gd name="T21" fmla="*/ 35 h 86"/>
                <a:gd name="T22" fmla="*/ 100 w 112"/>
                <a:gd name="T23" fmla="*/ 44 h 86"/>
                <a:gd name="T24" fmla="*/ 101 w 112"/>
                <a:gd name="T25" fmla="*/ 52 h 86"/>
                <a:gd name="T26" fmla="*/ 99 w 112"/>
                <a:gd name="T27" fmla="*/ 66 h 86"/>
                <a:gd name="T28" fmla="*/ 92 w 112"/>
                <a:gd name="T29" fmla="*/ 73 h 86"/>
                <a:gd name="T30" fmla="*/ 75 w 112"/>
                <a:gd name="T31" fmla="*/ 74 h 86"/>
                <a:gd name="T32" fmla="*/ 60 w 112"/>
                <a:gd name="T33" fmla="*/ 66 h 86"/>
                <a:gd name="T34" fmla="*/ 72 w 112"/>
                <a:gd name="T35" fmla="*/ 73 h 86"/>
                <a:gd name="T36" fmla="*/ 75 w 112"/>
                <a:gd name="T37" fmla="*/ 74 h 86"/>
                <a:gd name="T38" fmla="*/ 92 w 112"/>
                <a:gd name="T39" fmla="*/ 73 h 86"/>
                <a:gd name="T40" fmla="*/ 98 w 112"/>
                <a:gd name="T41" fmla="*/ 67 h 86"/>
                <a:gd name="T42" fmla="*/ 101 w 112"/>
                <a:gd name="T43" fmla="*/ 54 h 86"/>
                <a:gd name="T44" fmla="*/ 98 w 112"/>
                <a:gd name="T45" fmla="*/ 50 h 86"/>
                <a:gd name="T46" fmla="*/ 97 w 112"/>
                <a:gd name="T47" fmla="*/ 63 h 86"/>
                <a:gd name="T48" fmla="*/ 96 w 112"/>
                <a:gd name="T49" fmla="*/ 66 h 86"/>
                <a:gd name="T50" fmla="*/ 78 w 112"/>
                <a:gd name="T51" fmla="*/ 72 h 86"/>
                <a:gd name="T52" fmla="*/ 73 w 112"/>
                <a:gd name="T53" fmla="*/ 70 h 86"/>
                <a:gd name="T54" fmla="*/ 28 w 112"/>
                <a:gd name="T55" fmla="*/ 46 h 86"/>
                <a:gd name="T56" fmla="*/ 20 w 112"/>
                <a:gd name="T57" fmla="*/ 42 h 86"/>
                <a:gd name="T58" fmla="*/ 14 w 112"/>
                <a:gd name="T59" fmla="*/ 33 h 86"/>
                <a:gd name="T60" fmla="*/ 21 w 112"/>
                <a:gd name="T61" fmla="*/ 17 h 86"/>
                <a:gd name="T62" fmla="*/ 36 w 112"/>
                <a:gd name="T63" fmla="*/ 17 h 86"/>
                <a:gd name="T64" fmla="*/ 50 w 112"/>
                <a:gd name="T65" fmla="*/ 23 h 86"/>
                <a:gd name="T66" fmla="*/ 79 w 112"/>
                <a:gd name="T67" fmla="*/ 28 h 86"/>
                <a:gd name="T68" fmla="*/ 59 w 112"/>
                <a:gd name="T69" fmla="*/ 12 h 86"/>
                <a:gd name="T70" fmla="*/ 43 w 112"/>
                <a:gd name="T71" fmla="*/ 4 h 86"/>
                <a:gd name="T72" fmla="*/ 6 w 112"/>
                <a:gd name="T73" fmla="*/ 12 h 86"/>
                <a:gd name="T74" fmla="*/ 5 w 112"/>
                <a:gd name="T75" fmla="*/ 47 h 86"/>
                <a:gd name="T76" fmla="*/ 23 w 112"/>
                <a:gd name="T77" fmla="*/ 60 h 86"/>
                <a:gd name="T78" fmla="*/ 66 w 112"/>
                <a:gd name="T79" fmla="*/ 81 h 86"/>
                <a:gd name="T80" fmla="*/ 70 w 112"/>
                <a:gd name="T81" fmla="*/ 83 h 86"/>
                <a:gd name="T82" fmla="*/ 31 w 112"/>
                <a:gd name="T83" fmla="*/ 63 h 86"/>
                <a:gd name="T84" fmla="*/ 14 w 112"/>
                <a:gd name="T85" fmla="*/ 55 h 86"/>
                <a:gd name="T86" fmla="*/ 8 w 112"/>
                <a:gd name="T87" fmla="*/ 50 h 86"/>
                <a:gd name="T88" fmla="*/ 2 w 112"/>
                <a:gd name="T89" fmla="*/ 21 h 86"/>
                <a:gd name="T90" fmla="*/ 12 w 112"/>
                <a:gd name="T91" fmla="*/ 52 h 86"/>
                <a:gd name="T92" fmla="*/ 21 w 112"/>
                <a:gd name="T93" fmla="*/ 57 h 86"/>
                <a:gd name="T94" fmla="*/ 65 w 112"/>
                <a:gd name="T95" fmla="*/ 80 h 86"/>
                <a:gd name="T96" fmla="*/ 72 w 112"/>
                <a:gd name="T97" fmla="*/ 83 h 86"/>
                <a:gd name="T98" fmla="*/ 91 w 112"/>
                <a:gd name="T99" fmla="*/ 85 h 86"/>
                <a:gd name="T100" fmla="*/ 107 w 112"/>
                <a:gd name="T101" fmla="*/ 72 h 86"/>
                <a:gd name="T102" fmla="*/ 112 w 112"/>
                <a:gd name="T103"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2" h="86">
                  <a:moveTo>
                    <a:pt x="111" y="53"/>
                  </a:moveTo>
                  <a:cubicBezTo>
                    <a:pt x="111" y="51"/>
                    <a:pt x="111" y="50"/>
                    <a:pt x="110" y="49"/>
                  </a:cubicBezTo>
                  <a:cubicBezTo>
                    <a:pt x="110" y="46"/>
                    <a:pt x="108" y="44"/>
                    <a:pt x="107" y="42"/>
                  </a:cubicBezTo>
                  <a:cubicBezTo>
                    <a:pt x="108" y="44"/>
                    <a:pt x="109" y="47"/>
                    <a:pt x="109" y="50"/>
                  </a:cubicBezTo>
                  <a:cubicBezTo>
                    <a:pt x="110" y="51"/>
                    <a:pt x="110" y="53"/>
                    <a:pt x="110" y="54"/>
                  </a:cubicBezTo>
                  <a:cubicBezTo>
                    <a:pt x="110" y="55"/>
                    <a:pt x="110" y="57"/>
                    <a:pt x="110" y="58"/>
                  </a:cubicBezTo>
                  <a:cubicBezTo>
                    <a:pt x="109" y="61"/>
                    <a:pt x="109" y="64"/>
                    <a:pt x="108" y="67"/>
                  </a:cubicBezTo>
                  <a:cubicBezTo>
                    <a:pt x="107" y="67"/>
                    <a:pt x="107" y="68"/>
                    <a:pt x="107" y="69"/>
                  </a:cubicBezTo>
                  <a:cubicBezTo>
                    <a:pt x="106" y="70"/>
                    <a:pt x="106" y="70"/>
                    <a:pt x="106" y="70"/>
                  </a:cubicBezTo>
                  <a:cubicBezTo>
                    <a:pt x="106" y="70"/>
                    <a:pt x="106" y="70"/>
                    <a:pt x="106" y="70"/>
                  </a:cubicBezTo>
                  <a:cubicBezTo>
                    <a:pt x="105" y="71"/>
                    <a:pt x="105" y="71"/>
                    <a:pt x="105" y="71"/>
                  </a:cubicBezTo>
                  <a:cubicBezTo>
                    <a:pt x="105" y="72"/>
                    <a:pt x="105" y="72"/>
                    <a:pt x="105" y="72"/>
                  </a:cubicBezTo>
                  <a:cubicBezTo>
                    <a:pt x="104" y="73"/>
                    <a:pt x="104" y="73"/>
                    <a:pt x="103" y="74"/>
                  </a:cubicBezTo>
                  <a:cubicBezTo>
                    <a:pt x="99" y="79"/>
                    <a:pt x="94" y="82"/>
                    <a:pt x="88" y="83"/>
                  </a:cubicBezTo>
                  <a:cubicBezTo>
                    <a:pt x="83" y="84"/>
                    <a:pt x="77" y="84"/>
                    <a:pt x="72" y="81"/>
                  </a:cubicBezTo>
                  <a:cubicBezTo>
                    <a:pt x="20" y="55"/>
                    <a:pt x="20" y="55"/>
                    <a:pt x="20" y="55"/>
                  </a:cubicBezTo>
                  <a:cubicBezTo>
                    <a:pt x="43" y="66"/>
                    <a:pt x="43" y="66"/>
                    <a:pt x="43" y="66"/>
                  </a:cubicBezTo>
                  <a:cubicBezTo>
                    <a:pt x="50" y="70"/>
                    <a:pt x="58" y="74"/>
                    <a:pt x="65" y="78"/>
                  </a:cubicBezTo>
                  <a:cubicBezTo>
                    <a:pt x="68" y="80"/>
                    <a:pt x="68" y="80"/>
                    <a:pt x="68" y="80"/>
                  </a:cubicBezTo>
                  <a:cubicBezTo>
                    <a:pt x="69" y="80"/>
                    <a:pt x="70" y="80"/>
                    <a:pt x="71" y="81"/>
                  </a:cubicBezTo>
                  <a:cubicBezTo>
                    <a:pt x="71" y="81"/>
                    <a:pt x="72" y="81"/>
                    <a:pt x="73" y="82"/>
                  </a:cubicBezTo>
                  <a:cubicBezTo>
                    <a:pt x="76" y="83"/>
                    <a:pt x="79" y="83"/>
                    <a:pt x="82" y="83"/>
                  </a:cubicBezTo>
                  <a:cubicBezTo>
                    <a:pt x="89" y="83"/>
                    <a:pt x="95" y="81"/>
                    <a:pt x="100" y="77"/>
                  </a:cubicBezTo>
                  <a:cubicBezTo>
                    <a:pt x="101" y="76"/>
                    <a:pt x="102" y="74"/>
                    <a:pt x="103" y="73"/>
                  </a:cubicBezTo>
                  <a:cubicBezTo>
                    <a:pt x="104" y="72"/>
                    <a:pt x="104" y="72"/>
                    <a:pt x="105" y="71"/>
                  </a:cubicBezTo>
                  <a:cubicBezTo>
                    <a:pt x="106" y="69"/>
                    <a:pt x="106" y="69"/>
                    <a:pt x="106" y="69"/>
                  </a:cubicBezTo>
                  <a:cubicBezTo>
                    <a:pt x="107" y="66"/>
                    <a:pt x="108" y="63"/>
                    <a:pt x="109" y="60"/>
                  </a:cubicBezTo>
                  <a:cubicBezTo>
                    <a:pt x="109" y="59"/>
                    <a:pt x="109" y="57"/>
                    <a:pt x="109" y="55"/>
                  </a:cubicBezTo>
                  <a:cubicBezTo>
                    <a:pt x="109" y="54"/>
                    <a:pt x="109" y="53"/>
                    <a:pt x="109" y="51"/>
                  </a:cubicBezTo>
                  <a:cubicBezTo>
                    <a:pt x="108" y="48"/>
                    <a:pt x="107" y="45"/>
                    <a:pt x="106" y="42"/>
                  </a:cubicBezTo>
                  <a:cubicBezTo>
                    <a:pt x="105" y="41"/>
                    <a:pt x="104" y="40"/>
                    <a:pt x="104" y="38"/>
                  </a:cubicBezTo>
                  <a:cubicBezTo>
                    <a:pt x="102" y="37"/>
                    <a:pt x="101" y="36"/>
                    <a:pt x="99" y="36"/>
                  </a:cubicBezTo>
                  <a:cubicBezTo>
                    <a:pt x="97" y="34"/>
                    <a:pt x="94" y="35"/>
                    <a:pt x="94" y="35"/>
                  </a:cubicBezTo>
                  <a:cubicBezTo>
                    <a:pt x="94" y="36"/>
                    <a:pt x="94" y="36"/>
                    <a:pt x="95" y="37"/>
                  </a:cubicBezTo>
                  <a:cubicBezTo>
                    <a:pt x="95" y="38"/>
                    <a:pt x="96" y="39"/>
                    <a:pt x="98" y="41"/>
                  </a:cubicBezTo>
                  <a:cubicBezTo>
                    <a:pt x="98" y="42"/>
                    <a:pt x="99" y="43"/>
                    <a:pt x="100" y="44"/>
                  </a:cubicBezTo>
                  <a:cubicBezTo>
                    <a:pt x="101" y="46"/>
                    <a:pt x="101" y="47"/>
                    <a:pt x="101" y="47"/>
                  </a:cubicBezTo>
                  <a:cubicBezTo>
                    <a:pt x="101" y="48"/>
                    <a:pt x="100" y="47"/>
                    <a:pt x="99" y="47"/>
                  </a:cubicBezTo>
                  <a:cubicBezTo>
                    <a:pt x="100" y="49"/>
                    <a:pt x="101" y="50"/>
                    <a:pt x="101" y="52"/>
                  </a:cubicBezTo>
                  <a:cubicBezTo>
                    <a:pt x="101" y="53"/>
                    <a:pt x="101" y="54"/>
                    <a:pt x="101" y="54"/>
                  </a:cubicBezTo>
                  <a:cubicBezTo>
                    <a:pt x="101" y="55"/>
                    <a:pt x="101" y="56"/>
                    <a:pt x="101" y="57"/>
                  </a:cubicBezTo>
                  <a:cubicBezTo>
                    <a:pt x="101" y="60"/>
                    <a:pt x="100" y="63"/>
                    <a:pt x="99" y="66"/>
                  </a:cubicBezTo>
                  <a:cubicBezTo>
                    <a:pt x="98" y="67"/>
                    <a:pt x="98" y="67"/>
                    <a:pt x="97" y="68"/>
                  </a:cubicBezTo>
                  <a:cubicBezTo>
                    <a:pt x="97" y="69"/>
                    <a:pt x="96" y="69"/>
                    <a:pt x="96" y="70"/>
                  </a:cubicBezTo>
                  <a:cubicBezTo>
                    <a:pt x="95" y="71"/>
                    <a:pt x="94" y="72"/>
                    <a:pt x="92" y="73"/>
                  </a:cubicBezTo>
                  <a:cubicBezTo>
                    <a:pt x="90" y="74"/>
                    <a:pt x="86" y="75"/>
                    <a:pt x="83" y="75"/>
                  </a:cubicBezTo>
                  <a:cubicBezTo>
                    <a:pt x="81" y="75"/>
                    <a:pt x="79" y="75"/>
                    <a:pt x="78" y="75"/>
                  </a:cubicBezTo>
                  <a:cubicBezTo>
                    <a:pt x="77" y="75"/>
                    <a:pt x="76" y="74"/>
                    <a:pt x="75" y="74"/>
                  </a:cubicBezTo>
                  <a:cubicBezTo>
                    <a:pt x="74" y="74"/>
                    <a:pt x="74" y="73"/>
                    <a:pt x="74" y="73"/>
                  </a:cubicBezTo>
                  <a:cubicBezTo>
                    <a:pt x="72" y="73"/>
                    <a:pt x="72" y="73"/>
                    <a:pt x="72" y="73"/>
                  </a:cubicBezTo>
                  <a:cubicBezTo>
                    <a:pt x="60" y="66"/>
                    <a:pt x="60" y="66"/>
                    <a:pt x="60" y="66"/>
                  </a:cubicBezTo>
                  <a:cubicBezTo>
                    <a:pt x="52" y="62"/>
                    <a:pt x="44" y="58"/>
                    <a:pt x="36" y="53"/>
                  </a:cubicBezTo>
                  <a:cubicBezTo>
                    <a:pt x="44" y="58"/>
                    <a:pt x="52" y="62"/>
                    <a:pt x="60" y="66"/>
                  </a:cubicBezTo>
                  <a:cubicBezTo>
                    <a:pt x="72" y="73"/>
                    <a:pt x="72" y="73"/>
                    <a:pt x="72" y="73"/>
                  </a:cubicBezTo>
                  <a:cubicBezTo>
                    <a:pt x="73" y="73"/>
                    <a:pt x="73" y="73"/>
                    <a:pt x="73" y="73"/>
                  </a:cubicBezTo>
                  <a:cubicBezTo>
                    <a:pt x="74" y="73"/>
                    <a:pt x="74" y="73"/>
                    <a:pt x="74" y="73"/>
                  </a:cubicBezTo>
                  <a:cubicBezTo>
                    <a:pt x="74" y="73"/>
                    <a:pt x="75" y="74"/>
                    <a:pt x="75" y="74"/>
                  </a:cubicBezTo>
                  <a:cubicBezTo>
                    <a:pt x="76" y="74"/>
                    <a:pt x="77" y="74"/>
                    <a:pt x="78" y="75"/>
                  </a:cubicBezTo>
                  <a:cubicBezTo>
                    <a:pt x="79" y="75"/>
                    <a:pt x="81" y="75"/>
                    <a:pt x="83" y="75"/>
                  </a:cubicBezTo>
                  <a:cubicBezTo>
                    <a:pt x="86" y="75"/>
                    <a:pt x="90" y="74"/>
                    <a:pt x="92" y="73"/>
                  </a:cubicBezTo>
                  <a:cubicBezTo>
                    <a:pt x="94" y="72"/>
                    <a:pt x="95" y="71"/>
                    <a:pt x="96" y="70"/>
                  </a:cubicBezTo>
                  <a:cubicBezTo>
                    <a:pt x="96" y="69"/>
                    <a:pt x="97" y="68"/>
                    <a:pt x="97" y="68"/>
                  </a:cubicBezTo>
                  <a:cubicBezTo>
                    <a:pt x="97" y="68"/>
                    <a:pt x="98" y="67"/>
                    <a:pt x="98" y="67"/>
                  </a:cubicBezTo>
                  <a:cubicBezTo>
                    <a:pt x="98" y="66"/>
                    <a:pt x="98" y="66"/>
                    <a:pt x="98" y="66"/>
                  </a:cubicBezTo>
                  <a:cubicBezTo>
                    <a:pt x="100" y="63"/>
                    <a:pt x="101" y="60"/>
                    <a:pt x="101" y="57"/>
                  </a:cubicBezTo>
                  <a:cubicBezTo>
                    <a:pt x="101" y="56"/>
                    <a:pt x="101" y="55"/>
                    <a:pt x="101" y="54"/>
                  </a:cubicBezTo>
                  <a:cubicBezTo>
                    <a:pt x="101" y="53"/>
                    <a:pt x="100" y="52"/>
                    <a:pt x="100" y="52"/>
                  </a:cubicBezTo>
                  <a:cubicBezTo>
                    <a:pt x="100" y="50"/>
                    <a:pt x="99" y="49"/>
                    <a:pt x="99" y="47"/>
                  </a:cubicBezTo>
                  <a:cubicBezTo>
                    <a:pt x="98" y="47"/>
                    <a:pt x="98" y="48"/>
                    <a:pt x="98" y="50"/>
                  </a:cubicBezTo>
                  <a:cubicBezTo>
                    <a:pt x="98" y="51"/>
                    <a:pt x="98" y="52"/>
                    <a:pt x="98" y="54"/>
                  </a:cubicBezTo>
                  <a:cubicBezTo>
                    <a:pt x="98" y="56"/>
                    <a:pt x="99" y="58"/>
                    <a:pt x="98" y="60"/>
                  </a:cubicBezTo>
                  <a:cubicBezTo>
                    <a:pt x="98" y="61"/>
                    <a:pt x="98" y="62"/>
                    <a:pt x="97" y="63"/>
                  </a:cubicBezTo>
                  <a:cubicBezTo>
                    <a:pt x="97" y="64"/>
                    <a:pt x="97" y="64"/>
                    <a:pt x="97" y="64"/>
                  </a:cubicBezTo>
                  <a:cubicBezTo>
                    <a:pt x="97" y="64"/>
                    <a:pt x="97" y="65"/>
                    <a:pt x="97" y="65"/>
                  </a:cubicBezTo>
                  <a:cubicBezTo>
                    <a:pt x="96" y="66"/>
                    <a:pt x="96" y="66"/>
                    <a:pt x="96" y="66"/>
                  </a:cubicBezTo>
                  <a:cubicBezTo>
                    <a:pt x="96" y="66"/>
                    <a:pt x="96" y="66"/>
                    <a:pt x="96" y="66"/>
                  </a:cubicBezTo>
                  <a:cubicBezTo>
                    <a:pt x="95" y="68"/>
                    <a:pt x="93" y="70"/>
                    <a:pt x="92" y="70"/>
                  </a:cubicBezTo>
                  <a:cubicBezTo>
                    <a:pt x="88" y="73"/>
                    <a:pt x="83" y="74"/>
                    <a:pt x="78" y="72"/>
                  </a:cubicBezTo>
                  <a:cubicBezTo>
                    <a:pt x="77" y="72"/>
                    <a:pt x="76" y="72"/>
                    <a:pt x="75" y="71"/>
                  </a:cubicBezTo>
                  <a:cubicBezTo>
                    <a:pt x="74" y="71"/>
                    <a:pt x="74" y="71"/>
                    <a:pt x="74" y="71"/>
                  </a:cubicBezTo>
                  <a:cubicBezTo>
                    <a:pt x="74" y="70"/>
                    <a:pt x="73" y="70"/>
                    <a:pt x="73" y="70"/>
                  </a:cubicBezTo>
                  <a:cubicBezTo>
                    <a:pt x="71" y="69"/>
                    <a:pt x="71" y="69"/>
                    <a:pt x="71" y="69"/>
                  </a:cubicBezTo>
                  <a:cubicBezTo>
                    <a:pt x="62" y="64"/>
                    <a:pt x="62" y="64"/>
                    <a:pt x="62" y="64"/>
                  </a:cubicBezTo>
                  <a:cubicBezTo>
                    <a:pt x="50" y="58"/>
                    <a:pt x="39" y="52"/>
                    <a:pt x="28" y="46"/>
                  </a:cubicBezTo>
                  <a:cubicBezTo>
                    <a:pt x="22" y="43"/>
                    <a:pt x="22" y="43"/>
                    <a:pt x="22" y="43"/>
                  </a:cubicBezTo>
                  <a:cubicBezTo>
                    <a:pt x="21" y="43"/>
                    <a:pt x="21" y="43"/>
                    <a:pt x="21" y="43"/>
                  </a:cubicBezTo>
                  <a:cubicBezTo>
                    <a:pt x="20" y="42"/>
                    <a:pt x="20" y="42"/>
                    <a:pt x="20" y="42"/>
                  </a:cubicBezTo>
                  <a:cubicBezTo>
                    <a:pt x="20" y="42"/>
                    <a:pt x="20" y="42"/>
                    <a:pt x="20" y="42"/>
                  </a:cubicBezTo>
                  <a:cubicBezTo>
                    <a:pt x="19" y="41"/>
                    <a:pt x="18" y="41"/>
                    <a:pt x="18" y="41"/>
                  </a:cubicBezTo>
                  <a:cubicBezTo>
                    <a:pt x="16" y="39"/>
                    <a:pt x="15" y="36"/>
                    <a:pt x="14" y="33"/>
                  </a:cubicBezTo>
                  <a:cubicBezTo>
                    <a:pt x="14" y="30"/>
                    <a:pt x="14" y="26"/>
                    <a:pt x="15" y="23"/>
                  </a:cubicBezTo>
                  <a:cubicBezTo>
                    <a:pt x="16" y="22"/>
                    <a:pt x="17" y="21"/>
                    <a:pt x="18" y="20"/>
                  </a:cubicBezTo>
                  <a:cubicBezTo>
                    <a:pt x="18" y="18"/>
                    <a:pt x="20" y="18"/>
                    <a:pt x="21" y="17"/>
                  </a:cubicBezTo>
                  <a:cubicBezTo>
                    <a:pt x="24" y="15"/>
                    <a:pt x="29" y="14"/>
                    <a:pt x="34" y="16"/>
                  </a:cubicBezTo>
                  <a:cubicBezTo>
                    <a:pt x="34" y="16"/>
                    <a:pt x="35" y="16"/>
                    <a:pt x="35" y="16"/>
                  </a:cubicBezTo>
                  <a:cubicBezTo>
                    <a:pt x="36" y="16"/>
                    <a:pt x="36" y="16"/>
                    <a:pt x="36" y="17"/>
                  </a:cubicBezTo>
                  <a:cubicBezTo>
                    <a:pt x="37" y="17"/>
                    <a:pt x="37" y="17"/>
                    <a:pt x="37" y="17"/>
                  </a:cubicBezTo>
                  <a:cubicBezTo>
                    <a:pt x="41" y="19"/>
                    <a:pt x="41" y="19"/>
                    <a:pt x="41" y="19"/>
                  </a:cubicBezTo>
                  <a:cubicBezTo>
                    <a:pt x="50" y="23"/>
                    <a:pt x="50" y="23"/>
                    <a:pt x="50" y="23"/>
                  </a:cubicBezTo>
                  <a:cubicBezTo>
                    <a:pt x="61" y="29"/>
                    <a:pt x="72" y="34"/>
                    <a:pt x="81" y="38"/>
                  </a:cubicBezTo>
                  <a:cubicBezTo>
                    <a:pt x="98" y="45"/>
                    <a:pt x="94" y="38"/>
                    <a:pt x="78" y="29"/>
                  </a:cubicBezTo>
                  <a:cubicBezTo>
                    <a:pt x="79" y="28"/>
                    <a:pt x="79" y="28"/>
                    <a:pt x="79" y="28"/>
                  </a:cubicBezTo>
                  <a:cubicBezTo>
                    <a:pt x="95" y="37"/>
                    <a:pt x="88" y="30"/>
                    <a:pt x="91" y="29"/>
                  </a:cubicBezTo>
                  <a:cubicBezTo>
                    <a:pt x="82" y="25"/>
                    <a:pt x="75" y="21"/>
                    <a:pt x="67" y="16"/>
                  </a:cubicBezTo>
                  <a:cubicBezTo>
                    <a:pt x="59" y="12"/>
                    <a:pt x="59" y="12"/>
                    <a:pt x="59" y="12"/>
                  </a:cubicBezTo>
                  <a:cubicBezTo>
                    <a:pt x="50" y="7"/>
                    <a:pt x="50" y="7"/>
                    <a:pt x="50" y="7"/>
                  </a:cubicBezTo>
                  <a:cubicBezTo>
                    <a:pt x="45" y="5"/>
                    <a:pt x="45" y="5"/>
                    <a:pt x="45" y="5"/>
                  </a:cubicBezTo>
                  <a:cubicBezTo>
                    <a:pt x="43" y="4"/>
                    <a:pt x="43" y="4"/>
                    <a:pt x="43" y="4"/>
                  </a:cubicBezTo>
                  <a:cubicBezTo>
                    <a:pt x="42" y="4"/>
                    <a:pt x="41" y="3"/>
                    <a:pt x="40" y="3"/>
                  </a:cubicBezTo>
                  <a:cubicBezTo>
                    <a:pt x="32" y="0"/>
                    <a:pt x="24" y="0"/>
                    <a:pt x="16" y="3"/>
                  </a:cubicBezTo>
                  <a:cubicBezTo>
                    <a:pt x="12" y="5"/>
                    <a:pt x="8" y="8"/>
                    <a:pt x="6" y="12"/>
                  </a:cubicBezTo>
                  <a:cubicBezTo>
                    <a:pt x="3" y="15"/>
                    <a:pt x="1" y="19"/>
                    <a:pt x="1" y="23"/>
                  </a:cubicBezTo>
                  <a:cubicBezTo>
                    <a:pt x="0" y="27"/>
                    <a:pt x="0" y="31"/>
                    <a:pt x="0" y="35"/>
                  </a:cubicBezTo>
                  <a:cubicBezTo>
                    <a:pt x="1" y="39"/>
                    <a:pt x="2" y="43"/>
                    <a:pt x="5" y="47"/>
                  </a:cubicBezTo>
                  <a:cubicBezTo>
                    <a:pt x="6" y="49"/>
                    <a:pt x="7" y="50"/>
                    <a:pt x="9" y="52"/>
                  </a:cubicBezTo>
                  <a:cubicBezTo>
                    <a:pt x="11" y="53"/>
                    <a:pt x="13" y="55"/>
                    <a:pt x="15" y="55"/>
                  </a:cubicBezTo>
                  <a:cubicBezTo>
                    <a:pt x="23" y="60"/>
                    <a:pt x="23" y="60"/>
                    <a:pt x="23" y="60"/>
                  </a:cubicBezTo>
                  <a:cubicBezTo>
                    <a:pt x="40" y="68"/>
                    <a:pt x="40" y="68"/>
                    <a:pt x="40" y="68"/>
                  </a:cubicBezTo>
                  <a:cubicBezTo>
                    <a:pt x="58" y="77"/>
                    <a:pt x="58" y="77"/>
                    <a:pt x="58" y="77"/>
                  </a:cubicBezTo>
                  <a:cubicBezTo>
                    <a:pt x="66" y="81"/>
                    <a:pt x="66" y="81"/>
                    <a:pt x="66" y="81"/>
                  </a:cubicBezTo>
                  <a:cubicBezTo>
                    <a:pt x="67" y="82"/>
                    <a:pt x="67" y="82"/>
                    <a:pt x="67" y="82"/>
                  </a:cubicBezTo>
                  <a:cubicBezTo>
                    <a:pt x="68" y="82"/>
                    <a:pt x="68" y="82"/>
                    <a:pt x="68" y="83"/>
                  </a:cubicBezTo>
                  <a:cubicBezTo>
                    <a:pt x="69" y="83"/>
                    <a:pt x="69" y="83"/>
                    <a:pt x="70" y="83"/>
                  </a:cubicBezTo>
                  <a:cubicBezTo>
                    <a:pt x="64" y="80"/>
                    <a:pt x="64" y="80"/>
                    <a:pt x="64" y="80"/>
                  </a:cubicBezTo>
                  <a:cubicBezTo>
                    <a:pt x="53" y="74"/>
                    <a:pt x="53" y="74"/>
                    <a:pt x="53" y="74"/>
                  </a:cubicBezTo>
                  <a:cubicBezTo>
                    <a:pt x="31" y="63"/>
                    <a:pt x="31" y="63"/>
                    <a:pt x="31" y="63"/>
                  </a:cubicBezTo>
                  <a:cubicBezTo>
                    <a:pt x="20" y="58"/>
                    <a:pt x="20" y="58"/>
                    <a:pt x="20" y="58"/>
                  </a:cubicBezTo>
                  <a:cubicBezTo>
                    <a:pt x="15" y="55"/>
                    <a:pt x="15" y="55"/>
                    <a:pt x="15" y="55"/>
                  </a:cubicBezTo>
                  <a:cubicBezTo>
                    <a:pt x="14" y="55"/>
                    <a:pt x="14" y="55"/>
                    <a:pt x="14" y="55"/>
                  </a:cubicBezTo>
                  <a:cubicBezTo>
                    <a:pt x="13" y="54"/>
                    <a:pt x="13" y="54"/>
                    <a:pt x="13" y="54"/>
                  </a:cubicBezTo>
                  <a:cubicBezTo>
                    <a:pt x="13" y="54"/>
                    <a:pt x="12" y="53"/>
                    <a:pt x="12" y="53"/>
                  </a:cubicBezTo>
                  <a:cubicBezTo>
                    <a:pt x="10" y="52"/>
                    <a:pt x="9" y="51"/>
                    <a:pt x="8" y="50"/>
                  </a:cubicBezTo>
                  <a:cubicBezTo>
                    <a:pt x="4" y="47"/>
                    <a:pt x="2" y="42"/>
                    <a:pt x="1" y="36"/>
                  </a:cubicBezTo>
                  <a:cubicBezTo>
                    <a:pt x="0" y="31"/>
                    <a:pt x="0" y="26"/>
                    <a:pt x="2" y="21"/>
                  </a:cubicBezTo>
                  <a:cubicBezTo>
                    <a:pt x="2" y="21"/>
                    <a:pt x="2" y="22"/>
                    <a:pt x="2" y="21"/>
                  </a:cubicBezTo>
                  <a:cubicBezTo>
                    <a:pt x="1" y="26"/>
                    <a:pt x="1" y="31"/>
                    <a:pt x="2" y="36"/>
                  </a:cubicBezTo>
                  <a:cubicBezTo>
                    <a:pt x="3" y="41"/>
                    <a:pt x="5" y="46"/>
                    <a:pt x="9" y="50"/>
                  </a:cubicBezTo>
                  <a:cubicBezTo>
                    <a:pt x="10" y="51"/>
                    <a:pt x="11" y="52"/>
                    <a:pt x="12" y="52"/>
                  </a:cubicBezTo>
                  <a:cubicBezTo>
                    <a:pt x="13" y="53"/>
                    <a:pt x="13" y="53"/>
                    <a:pt x="14" y="53"/>
                  </a:cubicBezTo>
                  <a:cubicBezTo>
                    <a:pt x="15" y="54"/>
                    <a:pt x="15" y="54"/>
                    <a:pt x="16" y="54"/>
                  </a:cubicBezTo>
                  <a:cubicBezTo>
                    <a:pt x="21" y="57"/>
                    <a:pt x="21" y="57"/>
                    <a:pt x="21" y="57"/>
                  </a:cubicBezTo>
                  <a:cubicBezTo>
                    <a:pt x="32" y="63"/>
                    <a:pt x="32" y="63"/>
                    <a:pt x="32" y="63"/>
                  </a:cubicBezTo>
                  <a:cubicBezTo>
                    <a:pt x="39" y="67"/>
                    <a:pt x="47" y="71"/>
                    <a:pt x="54" y="74"/>
                  </a:cubicBezTo>
                  <a:cubicBezTo>
                    <a:pt x="58" y="76"/>
                    <a:pt x="61" y="78"/>
                    <a:pt x="65" y="80"/>
                  </a:cubicBezTo>
                  <a:cubicBezTo>
                    <a:pt x="68" y="81"/>
                    <a:pt x="68" y="81"/>
                    <a:pt x="68" y="81"/>
                  </a:cubicBezTo>
                  <a:cubicBezTo>
                    <a:pt x="68" y="81"/>
                    <a:pt x="69" y="82"/>
                    <a:pt x="70" y="82"/>
                  </a:cubicBezTo>
                  <a:cubicBezTo>
                    <a:pt x="70" y="82"/>
                    <a:pt x="71" y="83"/>
                    <a:pt x="72" y="83"/>
                  </a:cubicBezTo>
                  <a:cubicBezTo>
                    <a:pt x="74" y="84"/>
                    <a:pt x="77" y="84"/>
                    <a:pt x="79" y="84"/>
                  </a:cubicBezTo>
                  <a:cubicBezTo>
                    <a:pt x="79" y="86"/>
                    <a:pt x="79" y="86"/>
                    <a:pt x="79" y="86"/>
                  </a:cubicBezTo>
                  <a:cubicBezTo>
                    <a:pt x="83" y="86"/>
                    <a:pt x="87" y="86"/>
                    <a:pt x="91" y="85"/>
                  </a:cubicBezTo>
                  <a:cubicBezTo>
                    <a:pt x="95" y="84"/>
                    <a:pt x="98" y="82"/>
                    <a:pt x="101" y="79"/>
                  </a:cubicBezTo>
                  <a:cubicBezTo>
                    <a:pt x="103" y="78"/>
                    <a:pt x="104" y="76"/>
                    <a:pt x="106" y="74"/>
                  </a:cubicBezTo>
                  <a:cubicBezTo>
                    <a:pt x="106" y="74"/>
                    <a:pt x="107" y="73"/>
                    <a:pt x="107" y="72"/>
                  </a:cubicBezTo>
                  <a:cubicBezTo>
                    <a:pt x="108" y="71"/>
                    <a:pt x="108" y="71"/>
                    <a:pt x="108" y="71"/>
                  </a:cubicBezTo>
                  <a:cubicBezTo>
                    <a:pt x="108" y="70"/>
                    <a:pt x="108" y="70"/>
                    <a:pt x="109" y="69"/>
                  </a:cubicBezTo>
                  <a:cubicBezTo>
                    <a:pt x="111" y="66"/>
                    <a:pt x="111" y="62"/>
                    <a:pt x="112" y="58"/>
                  </a:cubicBezTo>
                  <a:cubicBezTo>
                    <a:pt x="112" y="57"/>
                    <a:pt x="112" y="56"/>
                    <a:pt x="112" y="55"/>
                  </a:cubicBezTo>
                  <a:cubicBezTo>
                    <a:pt x="112" y="54"/>
                    <a:pt x="111" y="54"/>
                    <a:pt x="111" y="5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22"/>
            <p:cNvSpPr/>
            <p:nvPr/>
          </p:nvSpPr>
          <p:spPr bwMode="auto">
            <a:xfrm>
              <a:off x="4559301" y="3144838"/>
              <a:ext cx="417513" cy="315913"/>
            </a:xfrm>
            <a:custGeom>
              <a:avLst/>
              <a:gdLst>
                <a:gd name="T0" fmla="*/ 97 w 111"/>
                <a:gd name="T1" fmla="*/ 52 h 84"/>
                <a:gd name="T2" fmla="*/ 92 w 111"/>
                <a:gd name="T3" fmla="*/ 54 h 84"/>
                <a:gd name="T4" fmla="*/ 47 w 111"/>
                <a:gd name="T5" fmla="*/ 76 h 84"/>
                <a:gd name="T6" fmla="*/ 40 w 111"/>
                <a:gd name="T7" fmla="*/ 79 h 84"/>
                <a:gd name="T8" fmla="*/ 22 w 111"/>
                <a:gd name="T9" fmla="*/ 80 h 84"/>
                <a:gd name="T10" fmla="*/ 41 w 111"/>
                <a:gd name="T11" fmla="*/ 78 h 84"/>
                <a:gd name="T12" fmla="*/ 59 w 111"/>
                <a:gd name="T13" fmla="*/ 69 h 84"/>
                <a:gd name="T14" fmla="*/ 103 w 111"/>
                <a:gd name="T15" fmla="*/ 45 h 84"/>
                <a:gd name="T16" fmla="*/ 107 w 111"/>
                <a:gd name="T17" fmla="*/ 19 h 84"/>
                <a:gd name="T18" fmla="*/ 102 w 111"/>
                <a:gd name="T19" fmla="*/ 23 h 84"/>
                <a:gd name="T20" fmla="*/ 101 w 111"/>
                <a:gd name="T21" fmla="*/ 30 h 84"/>
                <a:gd name="T22" fmla="*/ 72 w 111"/>
                <a:gd name="T23" fmla="*/ 54 h 84"/>
                <a:gd name="T24" fmla="*/ 38 w 111"/>
                <a:gd name="T25" fmla="*/ 71 h 84"/>
                <a:gd name="T26" fmla="*/ 25 w 111"/>
                <a:gd name="T27" fmla="*/ 72 h 84"/>
                <a:gd name="T28" fmla="*/ 37 w 111"/>
                <a:gd name="T29" fmla="*/ 71 h 84"/>
                <a:gd name="T30" fmla="*/ 47 w 111"/>
                <a:gd name="T31" fmla="*/ 66 h 84"/>
                <a:gd name="T32" fmla="*/ 98 w 111"/>
                <a:gd name="T33" fmla="*/ 38 h 84"/>
                <a:gd name="T34" fmla="*/ 94 w 111"/>
                <a:gd name="T35" fmla="*/ 40 h 84"/>
                <a:gd name="T36" fmla="*/ 89 w 111"/>
                <a:gd name="T37" fmla="*/ 44 h 84"/>
                <a:gd name="T38" fmla="*/ 47 w 111"/>
                <a:gd name="T39" fmla="*/ 64 h 84"/>
                <a:gd name="T40" fmla="*/ 36 w 111"/>
                <a:gd name="T41" fmla="*/ 69 h 84"/>
                <a:gd name="T42" fmla="*/ 31 w 111"/>
                <a:gd name="T43" fmla="*/ 70 h 84"/>
                <a:gd name="T44" fmla="*/ 16 w 111"/>
                <a:gd name="T45" fmla="*/ 63 h 84"/>
                <a:gd name="T46" fmla="*/ 15 w 111"/>
                <a:gd name="T47" fmla="*/ 62 h 84"/>
                <a:gd name="T48" fmla="*/ 14 w 111"/>
                <a:gd name="T49" fmla="*/ 54 h 84"/>
                <a:gd name="T50" fmla="*/ 19 w 111"/>
                <a:gd name="T51" fmla="*/ 43 h 84"/>
                <a:gd name="T52" fmla="*/ 25 w 111"/>
                <a:gd name="T53" fmla="*/ 40 h 84"/>
                <a:gd name="T54" fmla="*/ 73 w 111"/>
                <a:gd name="T55" fmla="*/ 16 h 84"/>
                <a:gd name="T56" fmla="*/ 76 w 111"/>
                <a:gd name="T57" fmla="*/ 14 h 84"/>
                <a:gd name="T58" fmla="*/ 96 w 111"/>
                <a:gd name="T59" fmla="*/ 19 h 84"/>
                <a:gd name="T60" fmla="*/ 98 w 111"/>
                <a:gd name="T61" fmla="*/ 19 h 84"/>
                <a:gd name="T62" fmla="*/ 88 w 111"/>
                <a:gd name="T63" fmla="*/ 5 h 84"/>
                <a:gd name="T64" fmla="*/ 102 w 111"/>
                <a:gd name="T65" fmla="*/ 8 h 84"/>
                <a:gd name="T66" fmla="*/ 67 w 111"/>
                <a:gd name="T67" fmla="*/ 3 h 84"/>
                <a:gd name="T68" fmla="*/ 26 w 111"/>
                <a:gd name="T69" fmla="*/ 24 h 84"/>
                <a:gd name="T70" fmla="*/ 14 w 111"/>
                <a:gd name="T71" fmla="*/ 30 h 84"/>
                <a:gd name="T72" fmla="*/ 1 w 111"/>
                <a:gd name="T73" fmla="*/ 46 h 84"/>
                <a:gd name="T74" fmla="*/ 0 w 111"/>
                <a:gd name="T75" fmla="*/ 58 h 84"/>
                <a:gd name="T76" fmla="*/ 3 w 111"/>
                <a:gd name="T77" fmla="*/ 68 h 84"/>
                <a:gd name="T78" fmla="*/ 3 w 111"/>
                <a:gd name="T79" fmla="*/ 70 h 84"/>
                <a:gd name="T80" fmla="*/ 4 w 111"/>
                <a:gd name="T81" fmla="*/ 71 h 84"/>
                <a:gd name="T82" fmla="*/ 12 w 111"/>
                <a:gd name="T83" fmla="*/ 79 h 84"/>
                <a:gd name="T84" fmla="*/ 42 w 111"/>
                <a:gd name="T85" fmla="*/ 81 h 84"/>
                <a:gd name="T86" fmla="*/ 44 w 111"/>
                <a:gd name="T87" fmla="*/ 80 h 84"/>
                <a:gd name="T88" fmla="*/ 72 w 111"/>
                <a:gd name="T89" fmla="*/ 66 h 84"/>
                <a:gd name="T90" fmla="*/ 43 w 111"/>
                <a:gd name="T91" fmla="*/ 80 h 84"/>
                <a:gd name="T92" fmla="*/ 38 w 111"/>
                <a:gd name="T93" fmla="*/ 82 h 84"/>
                <a:gd name="T94" fmla="*/ 4 w 111"/>
                <a:gd name="T95" fmla="*/ 69 h 84"/>
                <a:gd name="T96" fmla="*/ 3 w 111"/>
                <a:gd name="T97" fmla="*/ 69 h 84"/>
                <a:gd name="T98" fmla="*/ 1 w 111"/>
                <a:gd name="T99" fmla="*/ 62 h 84"/>
                <a:gd name="T100" fmla="*/ 9 w 111"/>
                <a:gd name="T101" fmla="*/ 33 h 84"/>
                <a:gd name="T102" fmla="*/ 1 w 111"/>
                <a:gd name="T103" fmla="*/ 55 h 84"/>
                <a:gd name="T104" fmla="*/ 4 w 111"/>
                <a:gd name="T105" fmla="*/ 68 h 84"/>
                <a:gd name="T106" fmla="*/ 5 w 111"/>
                <a:gd name="T107" fmla="*/ 69 h 84"/>
                <a:gd name="T108" fmla="*/ 10 w 111"/>
                <a:gd name="T109" fmla="*/ 76 h 84"/>
                <a:gd name="T110" fmla="*/ 42 w 111"/>
                <a:gd name="T111" fmla="*/ 80 h 84"/>
                <a:gd name="T112" fmla="*/ 73 w 111"/>
                <a:gd name="T113" fmla="*/ 64 h 84"/>
                <a:gd name="T114" fmla="*/ 94 w 111"/>
                <a:gd name="T115" fmla="*/ 56 h 84"/>
                <a:gd name="T116" fmla="*/ 110 w 111"/>
                <a:gd name="T117" fmla="*/ 3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1" h="84">
                  <a:moveTo>
                    <a:pt x="105" y="44"/>
                  </a:moveTo>
                  <a:cubicBezTo>
                    <a:pt x="104" y="47"/>
                    <a:pt x="101" y="49"/>
                    <a:pt x="99" y="50"/>
                  </a:cubicBezTo>
                  <a:cubicBezTo>
                    <a:pt x="98" y="51"/>
                    <a:pt x="98" y="51"/>
                    <a:pt x="97" y="52"/>
                  </a:cubicBezTo>
                  <a:cubicBezTo>
                    <a:pt x="97" y="52"/>
                    <a:pt x="96" y="52"/>
                    <a:pt x="96" y="52"/>
                  </a:cubicBezTo>
                  <a:cubicBezTo>
                    <a:pt x="95" y="53"/>
                    <a:pt x="95" y="53"/>
                    <a:pt x="95" y="53"/>
                  </a:cubicBezTo>
                  <a:cubicBezTo>
                    <a:pt x="92" y="54"/>
                    <a:pt x="92" y="54"/>
                    <a:pt x="92" y="54"/>
                  </a:cubicBezTo>
                  <a:cubicBezTo>
                    <a:pt x="83" y="58"/>
                    <a:pt x="75" y="62"/>
                    <a:pt x="66" y="66"/>
                  </a:cubicBezTo>
                  <a:cubicBezTo>
                    <a:pt x="53" y="73"/>
                    <a:pt x="53" y="73"/>
                    <a:pt x="53" y="73"/>
                  </a:cubicBezTo>
                  <a:cubicBezTo>
                    <a:pt x="47" y="76"/>
                    <a:pt x="47" y="76"/>
                    <a:pt x="47" y="76"/>
                  </a:cubicBezTo>
                  <a:cubicBezTo>
                    <a:pt x="44" y="77"/>
                    <a:pt x="44" y="77"/>
                    <a:pt x="44" y="77"/>
                  </a:cubicBezTo>
                  <a:cubicBezTo>
                    <a:pt x="42" y="78"/>
                    <a:pt x="42" y="78"/>
                    <a:pt x="42" y="78"/>
                  </a:cubicBezTo>
                  <a:cubicBezTo>
                    <a:pt x="41" y="78"/>
                    <a:pt x="41" y="79"/>
                    <a:pt x="40" y="79"/>
                  </a:cubicBezTo>
                  <a:cubicBezTo>
                    <a:pt x="35" y="81"/>
                    <a:pt x="29" y="82"/>
                    <a:pt x="24" y="81"/>
                  </a:cubicBezTo>
                  <a:cubicBezTo>
                    <a:pt x="19" y="80"/>
                    <a:pt x="15" y="78"/>
                    <a:pt x="12" y="76"/>
                  </a:cubicBezTo>
                  <a:cubicBezTo>
                    <a:pt x="15" y="78"/>
                    <a:pt x="18" y="79"/>
                    <a:pt x="22" y="80"/>
                  </a:cubicBezTo>
                  <a:cubicBezTo>
                    <a:pt x="26" y="81"/>
                    <a:pt x="31" y="81"/>
                    <a:pt x="36" y="80"/>
                  </a:cubicBezTo>
                  <a:cubicBezTo>
                    <a:pt x="37" y="80"/>
                    <a:pt x="38" y="79"/>
                    <a:pt x="40" y="79"/>
                  </a:cubicBezTo>
                  <a:cubicBezTo>
                    <a:pt x="40" y="79"/>
                    <a:pt x="41" y="78"/>
                    <a:pt x="41" y="78"/>
                  </a:cubicBezTo>
                  <a:cubicBezTo>
                    <a:pt x="42" y="78"/>
                    <a:pt x="42" y="77"/>
                    <a:pt x="43" y="77"/>
                  </a:cubicBezTo>
                  <a:cubicBezTo>
                    <a:pt x="48" y="74"/>
                    <a:pt x="48" y="74"/>
                    <a:pt x="48" y="74"/>
                  </a:cubicBezTo>
                  <a:cubicBezTo>
                    <a:pt x="52" y="73"/>
                    <a:pt x="56" y="71"/>
                    <a:pt x="59" y="69"/>
                  </a:cubicBezTo>
                  <a:cubicBezTo>
                    <a:pt x="70" y="64"/>
                    <a:pt x="79" y="60"/>
                    <a:pt x="89" y="55"/>
                  </a:cubicBezTo>
                  <a:cubicBezTo>
                    <a:pt x="96" y="52"/>
                    <a:pt x="96" y="52"/>
                    <a:pt x="96" y="52"/>
                  </a:cubicBezTo>
                  <a:cubicBezTo>
                    <a:pt x="99" y="50"/>
                    <a:pt x="101" y="48"/>
                    <a:pt x="103" y="45"/>
                  </a:cubicBezTo>
                  <a:cubicBezTo>
                    <a:pt x="107" y="40"/>
                    <a:pt x="109" y="34"/>
                    <a:pt x="109" y="28"/>
                  </a:cubicBezTo>
                  <a:cubicBezTo>
                    <a:pt x="109" y="26"/>
                    <a:pt x="109" y="25"/>
                    <a:pt x="109" y="24"/>
                  </a:cubicBezTo>
                  <a:cubicBezTo>
                    <a:pt x="108" y="22"/>
                    <a:pt x="107" y="21"/>
                    <a:pt x="107" y="19"/>
                  </a:cubicBezTo>
                  <a:cubicBezTo>
                    <a:pt x="105" y="17"/>
                    <a:pt x="103" y="16"/>
                    <a:pt x="103" y="16"/>
                  </a:cubicBezTo>
                  <a:cubicBezTo>
                    <a:pt x="102" y="16"/>
                    <a:pt x="102" y="17"/>
                    <a:pt x="102" y="18"/>
                  </a:cubicBezTo>
                  <a:cubicBezTo>
                    <a:pt x="102" y="19"/>
                    <a:pt x="102" y="21"/>
                    <a:pt x="102" y="23"/>
                  </a:cubicBezTo>
                  <a:cubicBezTo>
                    <a:pt x="103" y="24"/>
                    <a:pt x="103" y="26"/>
                    <a:pt x="103" y="27"/>
                  </a:cubicBezTo>
                  <a:cubicBezTo>
                    <a:pt x="103" y="29"/>
                    <a:pt x="103" y="30"/>
                    <a:pt x="103" y="30"/>
                  </a:cubicBezTo>
                  <a:cubicBezTo>
                    <a:pt x="102" y="31"/>
                    <a:pt x="102" y="30"/>
                    <a:pt x="101" y="30"/>
                  </a:cubicBezTo>
                  <a:cubicBezTo>
                    <a:pt x="101" y="33"/>
                    <a:pt x="100" y="36"/>
                    <a:pt x="98" y="39"/>
                  </a:cubicBezTo>
                  <a:cubicBezTo>
                    <a:pt x="97" y="41"/>
                    <a:pt x="95" y="44"/>
                    <a:pt x="92" y="45"/>
                  </a:cubicBezTo>
                  <a:cubicBezTo>
                    <a:pt x="72" y="54"/>
                    <a:pt x="72" y="54"/>
                    <a:pt x="72" y="54"/>
                  </a:cubicBezTo>
                  <a:cubicBezTo>
                    <a:pt x="64" y="58"/>
                    <a:pt x="55" y="62"/>
                    <a:pt x="47" y="66"/>
                  </a:cubicBezTo>
                  <a:cubicBezTo>
                    <a:pt x="41" y="69"/>
                    <a:pt x="41" y="69"/>
                    <a:pt x="41" y="69"/>
                  </a:cubicBezTo>
                  <a:cubicBezTo>
                    <a:pt x="38" y="71"/>
                    <a:pt x="38" y="71"/>
                    <a:pt x="38" y="71"/>
                  </a:cubicBezTo>
                  <a:cubicBezTo>
                    <a:pt x="37" y="71"/>
                    <a:pt x="37" y="71"/>
                    <a:pt x="37" y="71"/>
                  </a:cubicBezTo>
                  <a:cubicBezTo>
                    <a:pt x="36" y="71"/>
                    <a:pt x="36" y="72"/>
                    <a:pt x="35" y="72"/>
                  </a:cubicBezTo>
                  <a:cubicBezTo>
                    <a:pt x="32" y="73"/>
                    <a:pt x="28" y="73"/>
                    <a:pt x="25" y="72"/>
                  </a:cubicBezTo>
                  <a:cubicBezTo>
                    <a:pt x="28" y="73"/>
                    <a:pt x="32" y="73"/>
                    <a:pt x="35" y="72"/>
                  </a:cubicBezTo>
                  <a:cubicBezTo>
                    <a:pt x="36" y="71"/>
                    <a:pt x="36" y="71"/>
                    <a:pt x="37" y="71"/>
                  </a:cubicBezTo>
                  <a:cubicBezTo>
                    <a:pt x="37" y="71"/>
                    <a:pt x="37" y="71"/>
                    <a:pt x="37" y="71"/>
                  </a:cubicBezTo>
                  <a:cubicBezTo>
                    <a:pt x="38" y="71"/>
                    <a:pt x="38" y="71"/>
                    <a:pt x="38" y="70"/>
                  </a:cubicBezTo>
                  <a:cubicBezTo>
                    <a:pt x="41" y="69"/>
                    <a:pt x="41" y="69"/>
                    <a:pt x="41" y="69"/>
                  </a:cubicBezTo>
                  <a:cubicBezTo>
                    <a:pt x="47" y="66"/>
                    <a:pt x="47" y="66"/>
                    <a:pt x="47" y="66"/>
                  </a:cubicBezTo>
                  <a:cubicBezTo>
                    <a:pt x="72" y="54"/>
                    <a:pt x="72" y="54"/>
                    <a:pt x="72" y="54"/>
                  </a:cubicBezTo>
                  <a:cubicBezTo>
                    <a:pt x="92" y="45"/>
                    <a:pt x="92" y="45"/>
                    <a:pt x="92" y="45"/>
                  </a:cubicBezTo>
                  <a:cubicBezTo>
                    <a:pt x="95" y="43"/>
                    <a:pt x="97" y="41"/>
                    <a:pt x="98" y="38"/>
                  </a:cubicBezTo>
                  <a:cubicBezTo>
                    <a:pt x="100" y="36"/>
                    <a:pt x="100" y="32"/>
                    <a:pt x="100" y="29"/>
                  </a:cubicBezTo>
                  <a:cubicBezTo>
                    <a:pt x="100" y="29"/>
                    <a:pt x="99" y="29"/>
                    <a:pt x="98" y="31"/>
                  </a:cubicBezTo>
                  <a:cubicBezTo>
                    <a:pt x="98" y="33"/>
                    <a:pt x="97" y="37"/>
                    <a:pt x="94" y="40"/>
                  </a:cubicBezTo>
                  <a:cubicBezTo>
                    <a:pt x="94" y="41"/>
                    <a:pt x="93" y="41"/>
                    <a:pt x="92" y="42"/>
                  </a:cubicBezTo>
                  <a:cubicBezTo>
                    <a:pt x="92" y="42"/>
                    <a:pt x="91" y="43"/>
                    <a:pt x="91" y="43"/>
                  </a:cubicBezTo>
                  <a:cubicBezTo>
                    <a:pt x="89" y="44"/>
                    <a:pt x="89" y="44"/>
                    <a:pt x="89" y="44"/>
                  </a:cubicBezTo>
                  <a:cubicBezTo>
                    <a:pt x="86" y="45"/>
                    <a:pt x="84" y="46"/>
                    <a:pt x="82" y="47"/>
                  </a:cubicBezTo>
                  <a:cubicBezTo>
                    <a:pt x="76" y="50"/>
                    <a:pt x="70" y="52"/>
                    <a:pt x="64" y="55"/>
                  </a:cubicBezTo>
                  <a:cubicBezTo>
                    <a:pt x="47" y="64"/>
                    <a:pt x="47" y="64"/>
                    <a:pt x="47" y="64"/>
                  </a:cubicBezTo>
                  <a:cubicBezTo>
                    <a:pt x="38" y="68"/>
                    <a:pt x="38" y="68"/>
                    <a:pt x="38" y="68"/>
                  </a:cubicBezTo>
                  <a:cubicBezTo>
                    <a:pt x="37" y="69"/>
                    <a:pt x="37" y="69"/>
                    <a:pt x="37" y="69"/>
                  </a:cubicBezTo>
                  <a:cubicBezTo>
                    <a:pt x="36" y="69"/>
                    <a:pt x="36" y="69"/>
                    <a:pt x="36" y="69"/>
                  </a:cubicBezTo>
                  <a:cubicBezTo>
                    <a:pt x="36" y="69"/>
                    <a:pt x="36" y="69"/>
                    <a:pt x="36" y="69"/>
                  </a:cubicBezTo>
                  <a:cubicBezTo>
                    <a:pt x="35" y="69"/>
                    <a:pt x="35" y="69"/>
                    <a:pt x="34" y="70"/>
                  </a:cubicBezTo>
                  <a:cubicBezTo>
                    <a:pt x="33" y="70"/>
                    <a:pt x="32" y="70"/>
                    <a:pt x="31" y="70"/>
                  </a:cubicBezTo>
                  <a:cubicBezTo>
                    <a:pt x="26" y="71"/>
                    <a:pt x="21" y="69"/>
                    <a:pt x="19" y="67"/>
                  </a:cubicBezTo>
                  <a:cubicBezTo>
                    <a:pt x="18" y="66"/>
                    <a:pt x="17" y="65"/>
                    <a:pt x="16" y="64"/>
                  </a:cubicBezTo>
                  <a:cubicBezTo>
                    <a:pt x="16" y="63"/>
                    <a:pt x="16" y="63"/>
                    <a:pt x="16" y="63"/>
                  </a:cubicBezTo>
                  <a:cubicBezTo>
                    <a:pt x="16" y="63"/>
                    <a:pt x="16" y="63"/>
                    <a:pt x="16" y="63"/>
                  </a:cubicBezTo>
                  <a:cubicBezTo>
                    <a:pt x="16" y="63"/>
                    <a:pt x="16" y="63"/>
                    <a:pt x="16" y="63"/>
                  </a:cubicBezTo>
                  <a:cubicBezTo>
                    <a:pt x="16" y="62"/>
                    <a:pt x="16" y="62"/>
                    <a:pt x="15" y="62"/>
                  </a:cubicBezTo>
                  <a:cubicBezTo>
                    <a:pt x="15" y="62"/>
                    <a:pt x="15" y="61"/>
                    <a:pt x="15" y="61"/>
                  </a:cubicBezTo>
                  <a:cubicBezTo>
                    <a:pt x="15" y="60"/>
                    <a:pt x="15" y="60"/>
                    <a:pt x="14" y="59"/>
                  </a:cubicBezTo>
                  <a:cubicBezTo>
                    <a:pt x="14" y="58"/>
                    <a:pt x="14" y="56"/>
                    <a:pt x="14" y="54"/>
                  </a:cubicBezTo>
                  <a:cubicBezTo>
                    <a:pt x="14" y="53"/>
                    <a:pt x="14" y="53"/>
                    <a:pt x="14" y="52"/>
                  </a:cubicBezTo>
                  <a:cubicBezTo>
                    <a:pt x="14" y="51"/>
                    <a:pt x="14" y="50"/>
                    <a:pt x="15" y="50"/>
                  </a:cubicBezTo>
                  <a:cubicBezTo>
                    <a:pt x="16" y="47"/>
                    <a:pt x="17" y="44"/>
                    <a:pt x="19" y="43"/>
                  </a:cubicBezTo>
                  <a:cubicBezTo>
                    <a:pt x="20" y="43"/>
                    <a:pt x="20" y="43"/>
                    <a:pt x="20" y="42"/>
                  </a:cubicBezTo>
                  <a:cubicBezTo>
                    <a:pt x="22" y="42"/>
                    <a:pt x="22" y="42"/>
                    <a:pt x="22" y="42"/>
                  </a:cubicBezTo>
                  <a:cubicBezTo>
                    <a:pt x="25" y="40"/>
                    <a:pt x="25" y="40"/>
                    <a:pt x="25" y="40"/>
                  </a:cubicBezTo>
                  <a:cubicBezTo>
                    <a:pt x="31" y="37"/>
                    <a:pt x="31" y="37"/>
                    <a:pt x="31" y="37"/>
                  </a:cubicBezTo>
                  <a:cubicBezTo>
                    <a:pt x="42" y="31"/>
                    <a:pt x="54" y="25"/>
                    <a:pt x="65" y="20"/>
                  </a:cubicBezTo>
                  <a:cubicBezTo>
                    <a:pt x="73" y="16"/>
                    <a:pt x="73" y="16"/>
                    <a:pt x="73" y="16"/>
                  </a:cubicBezTo>
                  <a:cubicBezTo>
                    <a:pt x="74" y="15"/>
                    <a:pt x="74" y="15"/>
                    <a:pt x="74" y="15"/>
                  </a:cubicBezTo>
                  <a:cubicBezTo>
                    <a:pt x="75" y="15"/>
                    <a:pt x="75" y="15"/>
                    <a:pt x="75" y="15"/>
                  </a:cubicBezTo>
                  <a:cubicBezTo>
                    <a:pt x="75" y="15"/>
                    <a:pt x="76" y="15"/>
                    <a:pt x="76" y="14"/>
                  </a:cubicBezTo>
                  <a:cubicBezTo>
                    <a:pt x="77" y="14"/>
                    <a:pt x="78" y="14"/>
                    <a:pt x="79" y="14"/>
                  </a:cubicBezTo>
                  <a:cubicBezTo>
                    <a:pt x="84" y="13"/>
                    <a:pt x="88" y="14"/>
                    <a:pt x="91" y="15"/>
                  </a:cubicBezTo>
                  <a:cubicBezTo>
                    <a:pt x="93" y="17"/>
                    <a:pt x="95" y="18"/>
                    <a:pt x="96" y="19"/>
                  </a:cubicBezTo>
                  <a:cubicBezTo>
                    <a:pt x="96" y="19"/>
                    <a:pt x="96" y="19"/>
                    <a:pt x="97" y="19"/>
                  </a:cubicBezTo>
                  <a:cubicBezTo>
                    <a:pt x="97" y="19"/>
                    <a:pt x="97" y="19"/>
                    <a:pt x="97" y="19"/>
                  </a:cubicBezTo>
                  <a:cubicBezTo>
                    <a:pt x="98" y="19"/>
                    <a:pt x="98" y="19"/>
                    <a:pt x="98" y="19"/>
                  </a:cubicBezTo>
                  <a:cubicBezTo>
                    <a:pt x="98" y="18"/>
                    <a:pt x="98" y="16"/>
                    <a:pt x="97" y="13"/>
                  </a:cubicBezTo>
                  <a:cubicBezTo>
                    <a:pt x="95" y="11"/>
                    <a:pt x="92" y="8"/>
                    <a:pt x="88" y="7"/>
                  </a:cubicBezTo>
                  <a:cubicBezTo>
                    <a:pt x="88" y="5"/>
                    <a:pt x="88" y="5"/>
                    <a:pt x="88" y="5"/>
                  </a:cubicBezTo>
                  <a:cubicBezTo>
                    <a:pt x="93" y="7"/>
                    <a:pt x="96" y="9"/>
                    <a:pt x="97" y="10"/>
                  </a:cubicBezTo>
                  <a:cubicBezTo>
                    <a:pt x="99" y="11"/>
                    <a:pt x="100" y="11"/>
                    <a:pt x="100" y="11"/>
                  </a:cubicBezTo>
                  <a:cubicBezTo>
                    <a:pt x="101" y="10"/>
                    <a:pt x="100" y="8"/>
                    <a:pt x="102" y="8"/>
                  </a:cubicBezTo>
                  <a:cubicBezTo>
                    <a:pt x="98" y="4"/>
                    <a:pt x="92" y="2"/>
                    <a:pt x="87" y="1"/>
                  </a:cubicBezTo>
                  <a:cubicBezTo>
                    <a:pt x="81" y="0"/>
                    <a:pt x="75" y="0"/>
                    <a:pt x="70" y="2"/>
                  </a:cubicBezTo>
                  <a:cubicBezTo>
                    <a:pt x="69" y="2"/>
                    <a:pt x="68" y="2"/>
                    <a:pt x="67" y="3"/>
                  </a:cubicBezTo>
                  <a:cubicBezTo>
                    <a:pt x="65" y="4"/>
                    <a:pt x="65" y="4"/>
                    <a:pt x="65" y="4"/>
                  </a:cubicBezTo>
                  <a:cubicBezTo>
                    <a:pt x="61" y="6"/>
                    <a:pt x="61" y="6"/>
                    <a:pt x="61" y="6"/>
                  </a:cubicBezTo>
                  <a:cubicBezTo>
                    <a:pt x="26" y="24"/>
                    <a:pt x="26" y="24"/>
                    <a:pt x="26" y="24"/>
                  </a:cubicBezTo>
                  <a:cubicBezTo>
                    <a:pt x="17" y="28"/>
                    <a:pt x="17" y="28"/>
                    <a:pt x="17" y="28"/>
                  </a:cubicBezTo>
                  <a:cubicBezTo>
                    <a:pt x="15" y="29"/>
                    <a:pt x="15" y="29"/>
                    <a:pt x="15" y="29"/>
                  </a:cubicBezTo>
                  <a:cubicBezTo>
                    <a:pt x="14" y="30"/>
                    <a:pt x="14" y="30"/>
                    <a:pt x="14" y="30"/>
                  </a:cubicBezTo>
                  <a:cubicBezTo>
                    <a:pt x="13" y="30"/>
                    <a:pt x="13" y="30"/>
                    <a:pt x="12" y="30"/>
                  </a:cubicBezTo>
                  <a:cubicBezTo>
                    <a:pt x="10" y="32"/>
                    <a:pt x="9" y="33"/>
                    <a:pt x="7" y="35"/>
                  </a:cubicBezTo>
                  <a:cubicBezTo>
                    <a:pt x="4" y="38"/>
                    <a:pt x="2" y="42"/>
                    <a:pt x="1" y="46"/>
                  </a:cubicBezTo>
                  <a:cubicBezTo>
                    <a:pt x="0" y="48"/>
                    <a:pt x="0" y="50"/>
                    <a:pt x="0" y="52"/>
                  </a:cubicBezTo>
                  <a:cubicBezTo>
                    <a:pt x="0" y="53"/>
                    <a:pt x="0" y="54"/>
                    <a:pt x="0" y="55"/>
                  </a:cubicBezTo>
                  <a:cubicBezTo>
                    <a:pt x="0" y="56"/>
                    <a:pt x="0" y="57"/>
                    <a:pt x="0" y="58"/>
                  </a:cubicBezTo>
                  <a:cubicBezTo>
                    <a:pt x="0" y="60"/>
                    <a:pt x="0" y="62"/>
                    <a:pt x="1" y="64"/>
                  </a:cubicBezTo>
                  <a:cubicBezTo>
                    <a:pt x="1" y="65"/>
                    <a:pt x="2" y="66"/>
                    <a:pt x="2" y="67"/>
                  </a:cubicBezTo>
                  <a:cubicBezTo>
                    <a:pt x="2" y="67"/>
                    <a:pt x="2" y="68"/>
                    <a:pt x="3" y="68"/>
                  </a:cubicBezTo>
                  <a:cubicBezTo>
                    <a:pt x="3" y="69"/>
                    <a:pt x="3" y="69"/>
                    <a:pt x="3" y="69"/>
                  </a:cubicBezTo>
                  <a:cubicBezTo>
                    <a:pt x="3" y="70"/>
                    <a:pt x="3" y="70"/>
                    <a:pt x="3" y="70"/>
                  </a:cubicBezTo>
                  <a:cubicBezTo>
                    <a:pt x="3" y="70"/>
                    <a:pt x="3" y="70"/>
                    <a:pt x="3" y="70"/>
                  </a:cubicBezTo>
                  <a:cubicBezTo>
                    <a:pt x="3" y="70"/>
                    <a:pt x="3" y="70"/>
                    <a:pt x="3" y="70"/>
                  </a:cubicBezTo>
                  <a:cubicBezTo>
                    <a:pt x="4" y="70"/>
                    <a:pt x="4" y="70"/>
                    <a:pt x="4" y="70"/>
                  </a:cubicBezTo>
                  <a:cubicBezTo>
                    <a:pt x="4" y="71"/>
                    <a:pt x="4" y="71"/>
                    <a:pt x="4" y="71"/>
                  </a:cubicBezTo>
                  <a:cubicBezTo>
                    <a:pt x="4" y="71"/>
                    <a:pt x="5" y="72"/>
                    <a:pt x="5" y="72"/>
                  </a:cubicBezTo>
                  <a:cubicBezTo>
                    <a:pt x="5" y="73"/>
                    <a:pt x="6" y="74"/>
                    <a:pt x="7" y="75"/>
                  </a:cubicBezTo>
                  <a:cubicBezTo>
                    <a:pt x="8" y="77"/>
                    <a:pt x="10" y="78"/>
                    <a:pt x="12" y="79"/>
                  </a:cubicBezTo>
                  <a:cubicBezTo>
                    <a:pt x="15" y="82"/>
                    <a:pt x="19" y="83"/>
                    <a:pt x="23" y="84"/>
                  </a:cubicBezTo>
                  <a:cubicBezTo>
                    <a:pt x="27" y="84"/>
                    <a:pt x="32" y="84"/>
                    <a:pt x="36" y="83"/>
                  </a:cubicBezTo>
                  <a:cubicBezTo>
                    <a:pt x="38" y="83"/>
                    <a:pt x="40" y="82"/>
                    <a:pt x="42" y="81"/>
                  </a:cubicBezTo>
                  <a:cubicBezTo>
                    <a:pt x="42" y="81"/>
                    <a:pt x="42" y="81"/>
                    <a:pt x="42" y="81"/>
                  </a:cubicBezTo>
                  <a:cubicBezTo>
                    <a:pt x="43" y="80"/>
                    <a:pt x="43" y="80"/>
                    <a:pt x="43" y="80"/>
                  </a:cubicBezTo>
                  <a:cubicBezTo>
                    <a:pt x="43" y="80"/>
                    <a:pt x="44" y="80"/>
                    <a:pt x="44" y="80"/>
                  </a:cubicBezTo>
                  <a:cubicBezTo>
                    <a:pt x="46" y="79"/>
                    <a:pt x="46" y="79"/>
                    <a:pt x="46" y="79"/>
                  </a:cubicBezTo>
                  <a:cubicBezTo>
                    <a:pt x="55" y="75"/>
                    <a:pt x="55" y="75"/>
                    <a:pt x="55" y="75"/>
                  </a:cubicBezTo>
                  <a:cubicBezTo>
                    <a:pt x="72" y="66"/>
                    <a:pt x="72" y="66"/>
                    <a:pt x="72" y="66"/>
                  </a:cubicBezTo>
                  <a:cubicBezTo>
                    <a:pt x="50" y="77"/>
                    <a:pt x="50" y="77"/>
                    <a:pt x="50" y="77"/>
                  </a:cubicBezTo>
                  <a:cubicBezTo>
                    <a:pt x="44" y="79"/>
                    <a:pt x="44" y="79"/>
                    <a:pt x="44" y="79"/>
                  </a:cubicBezTo>
                  <a:cubicBezTo>
                    <a:pt x="43" y="80"/>
                    <a:pt x="43" y="80"/>
                    <a:pt x="43" y="80"/>
                  </a:cubicBezTo>
                  <a:cubicBezTo>
                    <a:pt x="42" y="81"/>
                    <a:pt x="42" y="81"/>
                    <a:pt x="42" y="81"/>
                  </a:cubicBezTo>
                  <a:cubicBezTo>
                    <a:pt x="41" y="81"/>
                    <a:pt x="41" y="81"/>
                    <a:pt x="41" y="81"/>
                  </a:cubicBezTo>
                  <a:cubicBezTo>
                    <a:pt x="40" y="82"/>
                    <a:pt x="39" y="82"/>
                    <a:pt x="38" y="82"/>
                  </a:cubicBezTo>
                  <a:cubicBezTo>
                    <a:pt x="33" y="84"/>
                    <a:pt x="27" y="84"/>
                    <a:pt x="22" y="83"/>
                  </a:cubicBezTo>
                  <a:cubicBezTo>
                    <a:pt x="17" y="82"/>
                    <a:pt x="12" y="80"/>
                    <a:pt x="9" y="76"/>
                  </a:cubicBezTo>
                  <a:cubicBezTo>
                    <a:pt x="7" y="74"/>
                    <a:pt x="5" y="72"/>
                    <a:pt x="4" y="69"/>
                  </a:cubicBezTo>
                  <a:cubicBezTo>
                    <a:pt x="4" y="69"/>
                    <a:pt x="4" y="69"/>
                    <a:pt x="4" y="69"/>
                  </a:cubicBezTo>
                  <a:cubicBezTo>
                    <a:pt x="4" y="70"/>
                    <a:pt x="4" y="69"/>
                    <a:pt x="4" y="69"/>
                  </a:cubicBezTo>
                  <a:cubicBezTo>
                    <a:pt x="3" y="69"/>
                    <a:pt x="3" y="69"/>
                    <a:pt x="3" y="69"/>
                  </a:cubicBezTo>
                  <a:cubicBezTo>
                    <a:pt x="3" y="69"/>
                    <a:pt x="3" y="68"/>
                    <a:pt x="3" y="68"/>
                  </a:cubicBezTo>
                  <a:cubicBezTo>
                    <a:pt x="3" y="67"/>
                    <a:pt x="2" y="67"/>
                    <a:pt x="2" y="66"/>
                  </a:cubicBezTo>
                  <a:cubicBezTo>
                    <a:pt x="2" y="65"/>
                    <a:pt x="1" y="64"/>
                    <a:pt x="1" y="62"/>
                  </a:cubicBezTo>
                  <a:cubicBezTo>
                    <a:pt x="0" y="60"/>
                    <a:pt x="0" y="57"/>
                    <a:pt x="0" y="55"/>
                  </a:cubicBezTo>
                  <a:cubicBezTo>
                    <a:pt x="0" y="52"/>
                    <a:pt x="0" y="50"/>
                    <a:pt x="1" y="47"/>
                  </a:cubicBezTo>
                  <a:cubicBezTo>
                    <a:pt x="2" y="42"/>
                    <a:pt x="5" y="37"/>
                    <a:pt x="9" y="33"/>
                  </a:cubicBezTo>
                  <a:cubicBezTo>
                    <a:pt x="9" y="34"/>
                    <a:pt x="9" y="34"/>
                    <a:pt x="10" y="34"/>
                  </a:cubicBezTo>
                  <a:cubicBezTo>
                    <a:pt x="6" y="37"/>
                    <a:pt x="3" y="42"/>
                    <a:pt x="2" y="47"/>
                  </a:cubicBezTo>
                  <a:cubicBezTo>
                    <a:pt x="1" y="50"/>
                    <a:pt x="1" y="52"/>
                    <a:pt x="1" y="55"/>
                  </a:cubicBezTo>
                  <a:cubicBezTo>
                    <a:pt x="1" y="57"/>
                    <a:pt x="1" y="60"/>
                    <a:pt x="2" y="62"/>
                  </a:cubicBezTo>
                  <a:cubicBezTo>
                    <a:pt x="2" y="64"/>
                    <a:pt x="3" y="65"/>
                    <a:pt x="3" y="66"/>
                  </a:cubicBezTo>
                  <a:cubicBezTo>
                    <a:pt x="3" y="67"/>
                    <a:pt x="4" y="67"/>
                    <a:pt x="4" y="68"/>
                  </a:cubicBezTo>
                  <a:cubicBezTo>
                    <a:pt x="4" y="68"/>
                    <a:pt x="4" y="68"/>
                    <a:pt x="4" y="69"/>
                  </a:cubicBezTo>
                  <a:cubicBezTo>
                    <a:pt x="5" y="69"/>
                    <a:pt x="5" y="69"/>
                    <a:pt x="5" y="69"/>
                  </a:cubicBezTo>
                  <a:cubicBezTo>
                    <a:pt x="5" y="69"/>
                    <a:pt x="5" y="69"/>
                    <a:pt x="5" y="69"/>
                  </a:cubicBezTo>
                  <a:cubicBezTo>
                    <a:pt x="5" y="69"/>
                    <a:pt x="5" y="69"/>
                    <a:pt x="5" y="69"/>
                  </a:cubicBezTo>
                  <a:cubicBezTo>
                    <a:pt x="5" y="69"/>
                    <a:pt x="5" y="69"/>
                    <a:pt x="5" y="69"/>
                  </a:cubicBezTo>
                  <a:cubicBezTo>
                    <a:pt x="6" y="72"/>
                    <a:pt x="8" y="74"/>
                    <a:pt x="10" y="76"/>
                  </a:cubicBezTo>
                  <a:cubicBezTo>
                    <a:pt x="13" y="79"/>
                    <a:pt x="18" y="81"/>
                    <a:pt x="23" y="82"/>
                  </a:cubicBezTo>
                  <a:cubicBezTo>
                    <a:pt x="28" y="83"/>
                    <a:pt x="33" y="83"/>
                    <a:pt x="38" y="81"/>
                  </a:cubicBezTo>
                  <a:cubicBezTo>
                    <a:pt x="40" y="81"/>
                    <a:pt x="41" y="81"/>
                    <a:pt x="42" y="80"/>
                  </a:cubicBezTo>
                  <a:cubicBezTo>
                    <a:pt x="43" y="79"/>
                    <a:pt x="44" y="79"/>
                    <a:pt x="45" y="79"/>
                  </a:cubicBezTo>
                  <a:cubicBezTo>
                    <a:pt x="50" y="76"/>
                    <a:pt x="50" y="76"/>
                    <a:pt x="50" y="76"/>
                  </a:cubicBezTo>
                  <a:cubicBezTo>
                    <a:pt x="58" y="72"/>
                    <a:pt x="65" y="68"/>
                    <a:pt x="73" y="64"/>
                  </a:cubicBezTo>
                  <a:cubicBezTo>
                    <a:pt x="73" y="66"/>
                    <a:pt x="73" y="66"/>
                    <a:pt x="73" y="66"/>
                  </a:cubicBezTo>
                  <a:cubicBezTo>
                    <a:pt x="90" y="58"/>
                    <a:pt x="90" y="58"/>
                    <a:pt x="90" y="58"/>
                  </a:cubicBezTo>
                  <a:cubicBezTo>
                    <a:pt x="94" y="56"/>
                    <a:pt x="94" y="56"/>
                    <a:pt x="94" y="56"/>
                  </a:cubicBezTo>
                  <a:cubicBezTo>
                    <a:pt x="95" y="55"/>
                    <a:pt x="96" y="55"/>
                    <a:pt x="98" y="53"/>
                  </a:cubicBezTo>
                  <a:cubicBezTo>
                    <a:pt x="102" y="51"/>
                    <a:pt x="105" y="48"/>
                    <a:pt x="107" y="44"/>
                  </a:cubicBezTo>
                  <a:cubicBezTo>
                    <a:pt x="109" y="41"/>
                    <a:pt x="110" y="38"/>
                    <a:pt x="110" y="35"/>
                  </a:cubicBezTo>
                  <a:cubicBezTo>
                    <a:pt x="111" y="33"/>
                    <a:pt x="110" y="30"/>
                    <a:pt x="110" y="28"/>
                  </a:cubicBezTo>
                  <a:cubicBezTo>
                    <a:pt x="110" y="33"/>
                    <a:pt x="109" y="39"/>
                    <a:pt x="105" y="44"/>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23"/>
            <p:cNvSpPr/>
            <p:nvPr/>
          </p:nvSpPr>
          <p:spPr bwMode="auto">
            <a:xfrm>
              <a:off x="7693026" y="2405063"/>
              <a:ext cx="476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34" name="Freeform 24"/>
            <p:cNvSpPr/>
            <p:nvPr/>
          </p:nvSpPr>
          <p:spPr bwMode="auto">
            <a:xfrm>
              <a:off x="7697788" y="2397126"/>
              <a:ext cx="11113" cy="7938"/>
            </a:xfrm>
            <a:custGeom>
              <a:avLst/>
              <a:gdLst>
                <a:gd name="T0" fmla="*/ 0 w 3"/>
                <a:gd name="T1" fmla="*/ 2 h 2"/>
                <a:gd name="T2" fmla="*/ 3 w 3"/>
                <a:gd name="T3" fmla="*/ 0 h 2"/>
                <a:gd name="T4" fmla="*/ 0 w 3"/>
                <a:gd name="T5" fmla="*/ 2 h 2"/>
              </a:gdLst>
              <a:ahLst/>
              <a:cxnLst>
                <a:cxn ang="0">
                  <a:pos x="T0" y="T1"/>
                </a:cxn>
                <a:cxn ang="0">
                  <a:pos x="T2" y="T3"/>
                </a:cxn>
                <a:cxn ang="0">
                  <a:pos x="T4" y="T5"/>
                </a:cxn>
              </a:cxnLst>
              <a:rect l="0" t="0" r="r" b="b"/>
              <a:pathLst>
                <a:path w="3" h="2">
                  <a:moveTo>
                    <a:pt x="0" y="2"/>
                  </a:moveTo>
                  <a:cubicBezTo>
                    <a:pt x="1" y="2"/>
                    <a:pt x="2" y="1"/>
                    <a:pt x="3" y="0"/>
                  </a:cubicBezTo>
                  <a:cubicBezTo>
                    <a:pt x="2" y="1"/>
                    <a:pt x="1" y="2"/>
                    <a:pt x="0" y="2"/>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35" name="Freeform 25"/>
            <p:cNvSpPr/>
            <p:nvPr/>
          </p:nvSpPr>
          <p:spPr bwMode="auto">
            <a:xfrm>
              <a:off x="7316788" y="2201863"/>
              <a:ext cx="444500" cy="258763"/>
            </a:xfrm>
            <a:custGeom>
              <a:avLst/>
              <a:gdLst>
                <a:gd name="T0" fmla="*/ 95 w 118"/>
                <a:gd name="T1" fmla="*/ 0 h 69"/>
                <a:gd name="T2" fmla="*/ 111 w 118"/>
                <a:gd name="T3" fmla="*/ 43 h 69"/>
                <a:gd name="T4" fmla="*/ 95 w 118"/>
                <a:gd name="T5" fmla="*/ 53 h 69"/>
                <a:gd name="T6" fmla="*/ 83 w 118"/>
                <a:gd name="T7" fmla="*/ 56 h 69"/>
                <a:gd name="T8" fmla="*/ 90 w 118"/>
                <a:gd name="T9" fmla="*/ 54 h 69"/>
                <a:gd name="T10" fmla="*/ 96 w 118"/>
                <a:gd name="T11" fmla="*/ 53 h 69"/>
                <a:gd name="T12" fmla="*/ 113 w 118"/>
                <a:gd name="T13" fmla="*/ 39 h 69"/>
                <a:gd name="T14" fmla="*/ 95 w 118"/>
                <a:gd name="T15" fmla="*/ 1 h 69"/>
                <a:gd name="T16" fmla="*/ 82 w 118"/>
                <a:gd name="T17" fmla="*/ 4 h 69"/>
                <a:gd name="T18" fmla="*/ 93 w 118"/>
                <a:gd name="T19" fmla="*/ 7 h 69"/>
                <a:gd name="T20" fmla="*/ 106 w 118"/>
                <a:gd name="T21" fmla="*/ 23 h 69"/>
                <a:gd name="T22" fmla="*/ 98 w 118"/>
                <a:gd name="T23" fmla="*/ 44 h 69"/>
                <a:gd name="T24" fmla="*/ 79 w 118"/>
                <a:gd name="T25" fmla="*/ 48 h 69"/>
                <a:gd name="T26" fmla="*/ 92 w 118"/>
                <a:gd name="T27" fmla="*/ 45 h 69"/>
                <a:gd name="T28" fmla="*/ 102 w 118"/>
                <a:gd name="T29" fmla="*/ 41 h 69"/>
                <a:gd name="T30" fmla="*/ 94 w 118"/>
                <a:gd name="T31" fmla="*/ 10 h 69"/>
                <a:gd name="T32" fmla="*/ 102 w 118"/>
                <a:gd name="T33" fmla="*/ 19 h 69"/>
                <a:gd name="T34" fmla="*/ 97 w 118"/>
                <a:gd name="T35" fmla="*/ 42 h 69"/>
                <a:gd name="T36" fmla="*/ 79 w 118"/>
                <a:gd name="T37" fmla="*/ 46 h 69"/>
                <a:gd name="T38" fmla="*/ 30 w 118"/>
                <a:gd name="T39" fmla="*/ 55 h 69"/>
                <a:gd name="T40" fmla="*/ 28 w 118"/>
                <a:gd name="T41" fmla="*/ 55 h 69"/>
                <a:gd name="T42" fmla="*/ 25 w 118"/>
                <a:gd name="T43" fmla="*/ 54 h 69"/>
                <a:gd name="T44" fmla="*/ 16 w 118"/>
                <a:gd name="T45" fmla="*/ 36 h 69"/>
                <a:gd name="T46" fmla="*/ 25 w 118"/>
                <a:gd name="T47" fmla="*/ 25 h 69"/>
                <a:gd name="T48" fmla="*/ 31 w 118"/>
                <a:gd name="T49" fmla="*/ 24 h 69"/>
                <a:gd name="T50" fmla="*/ 66 w 118"/>
                <a:gd name="T51" fmla="*/ 9 h 69"/>
                <a:gd name="T52" fmla="*/ 49 w 118"/>
                <a:gd name="T53" fmla="*/ 6 h 69"/>
                <a:gd name="T54" fmla="*/ 25 w 118"/>
                <a:gd name="T55" fmla="*/ 11 h 69"/>
                <a:gd name="T56" fmla="*/ 9 w 118"/>
                <a:gd name="T57" fmla="*/ 19 h 69"/>
                <a:gd name="T58" fmla="*/ 2 w 118"/>
                <a:gd name="T59" fmla="*/ 31 h 69"/>
                <a:gd name="T60" fmla="*/ 25 w 118"/>
                <a:gd name="T61" fmla="*/ 69 h 69"/>
                <a:gd name="T62" fmla="*/ 27 w 118"/>
                <a:gd name="T63" fmla="*/ 69 h 69"/>
                <a:gd name="T64" fmla="*/ 37 w 118"/>
                <a:gd name="T65" fmla="*/ 69 h 69"/>
                <a:gd name="T66" fmla="*/ 84 w 118"/>
                <a:gd name="T67" fmla="*/ 58 h 69"/>
                <a:gd name="T68" fmla="*/ 99 w 118"/>
                <a:gd name="T69" fmla="*/ 55 h 69"/>
                <a:gd name="T70" fmla="*/ 94 w 118"/>
                <a:gd name="T71" fmla="*/ 56 h 69"/>
                <a:gd name="T72" fmla="*/ 55 w 118"/>
                <a:gd name="T73" fmla="*/ 64 h 69"/>
                <a:gd name="T74" fmla="*/ 29 w 118"/>
                <a:gd name="T75" fmla="*/ 69 h 69"/>
                <a:gd name="T76" fmla="*/ 27 w 118"/>
                <a:gd name="T77" fmla="*/ 69 h 69"/>
                <a:gd name="T78" fmla="*/ 14 w 118"/>
                <a:gd name="T79" fmla="*/ 65 h 69"/>
                <a:gd name="T80" fmla="*/ 15 w 118"/>
                <a:gd name="T81" fmla="*/ 64 h 69"/>
                <a:gd name="T82" fmla="*/ 27 w 118"/>
                <a:gd name="T83" fmla="*/ 67 h 69"/>
                <a:gd name="T84" fmla="*/ 29 w 118"/>
                <a:gd name="T85" fmla="*/ 68 h 69"/>
                <a:gd name="T86" fmla="*/ 55 w 118"/>
                <a:gd name="T87" fmla="*/ 63 h 69"/>
                <a:gd name="T88" fmla="*/ 95 w 118"/>
                <a:gd name="T89" fmla="*/ 55 h 69"/>
                <a:gd name="T90" fmla="*/ 105 w 118"/>
                <a:gd name="T91" fmla="*/ 50 h 69"/>
                <a:gd name="T92" fmla="*/ 118 w 118"/>
                <a:gd name="T93" fmla="*/ 3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8" h="69">
                  <a:moveTo>
                    <a:pt x="110" y="9"/>
                  </a:moveTo>
                  <a:cubicBezTo>
                    <a:pt x="108" y="6"/>
                    <a:pt x="106" y="4"/>
                    <a:pt x="103" y="3"/>
                  </a:cubicBezTo>
                  <a:cubicBezTo>
                    <a:pt x="101" y="1"/>
                    <a:pt x="98" y="0"/>
                    <a:pt x="95" y="0"/>
                  </a:cubicBezTo>
                  <a:cubicBezTo>
                    <a:pt x="101" y="2"/>
                    <a:pt x="106" y="6"/>
                    <a:pt x="109" y="10"/>
                  </a:cubicBezTo>
                  <a:cubicBezTo>
                    <a:pt x="113" y="15"/>
                    <a:pt x="115" y="20"/>
                    <a:pt x="115" y="26"/>
                  </a:cubicBezTo>
                  <a:cubicBezTo>
                    <a:pt x="116" y="32"/>
                    <a:pt x="115" y="38"/>
                    <a:pt x="111" y="43"/>
                  </a:cubicBezTo>
                  <a:cubicBezTo>
                    <a:pt x="110" y="45"/>
                    <a:pt x="108" y="47"/>
                    <a:pt x="105" y="49"/>
                  </a:cubicBezTo>
                  <a:cubicBezTo>
                    <a:pt x="103" y="51"/>
                    <a:pt x="100" y="52"/>
                    <a:pt x="97" y="53"/>
                  </a:cubicBezTo>
                  <a:cubicBezTo>
                    <a:pt x="97" y="53"/>
                    <a:pt x="96" y="53"/>
                    <a:pt x="95" y="53"/>
                  </a:cubicBezTo>
                  <a:cubicBezTo>
                    <a:pt x="93" y="54"/>
                    <a:pt x="93" y="54"/>
                    <a:pt x="93" y="54"/>
                  </a:cubicBezTo>
                  <a:cubicBezTo>
                    <a:pt x="90" y="54"/>
                    <a:pt x="90" y="54"/>
                    <a:pt x="90" y="54"/>
                  </a:cubicBezTo>
                  <a:cubicBezTo>
                    <a:pt x="83" y="56"/>
                    <a:pt x="83" y="56"/>
                    <a:pt x="83" y="56"/>
                  </a:cubicBezTo>
                  <a:cubicBezTo>
                    <a:pt x="69" y="59"/>
                    <a:pt x="69" y="59"/>
                    <a:pt x="69" y="59"/>
                  </a:cubicBezTo>
                  <a:cubicBezTo>
                    <a:pt x="41" y="65"/>
                    <a:pt x="41" y="65"/>
                    <a:pt x="41" y="65"/>
                  </a:cubicBezTo>
                  <a:cubicBezTo>
                    <a:pt x="56" y="61"/>
                    <a:pt x="74" y="57"/>
                    <a:pt x="90" y="54"/>
                  </a:cubicBezTo>
                  <a:cubicBezTo>
                    <a:pt x="94" y="53"/>
                    <a:pt x="94" y="53"/>
                    <a:pt x="94" y="53"/>
                  </a:cubicBezTo>
                  <a:cubicBezTo>
                    <a:pt x="95" y="53"/>
                    <a:pt x="95" y="53"/>
                    <a:pt x="95" y="53"/>
                  </a:cubicBezTo>
                  <a:cubicBezTo>
                    <a:pt x="95" y="53"/>
                    <a:pt x="96" y="53"/>
                    <a:pt x="96" y="53"/>
                  </a:cubicBezTo>
                  <a:cubicBezTo>
                    <a:pt x="97" y="53"/>
                    <a:pt x="98" y="52"/>
                    <a:pt x="98" y="52"/>
                  </a:cubicBezTo>
                  <a:cubicBezTo>
                    <a:pt x="102" y="51"/>
                    <a:pt x="105" y="50"/>
                    <a:pt x="107" y="47"/>
                  </a:cubicBezTo>
                  <a:cubicBezTo>
                    <a:pt x="110" y="45"/>
                    <a:pt x="112" y="42"/>
                    <a:pt x="113" y="39"/>
                  </a:cubicBezTo>
                  <a:cubicBezTo>
                    <a:pt x="114" y="36"/>
                    <a:pt x="115" y="33"/>
                    <a:pt x="115" y="30"/>
                  </a:cubicBezTo>
                  <a:cubicBezTo>
                    <a:pt x="115" y="24"/>
                    <a:pt x="113" y="17"/>
                    <a:pt x="110" y="12"/>
                  </a:cubicBezTo>
                  <a:cubicBezTo>
                    <a:pt x="106" y="7"/>
                    <a:pt x="101" y="3"/>
                    <a:pt x="95" y="1"/>
                  </a:cubicBezTo>
                  <a:cubicBezTo>
                    <a:pt x="94" y="1"/>
                    <a:pt x="92" y="0"/>
                    <a:pt x="91" y="0"/>
                  </a:cubicBezTo>
                  <a:cubicBezTo>
                    <a:pt x="89" y="0"/>
                    <a:pt x="88" y="0"/>
                    <a:pt x="86" y="1"/>
                  </a:cubicBezTo>
                  <a:cubicBezTo>
                    <a:pt x="84" y="2"/>
                    <a:pt x="82" y="3"/>
                    <a:pt x="82" y="4"/>
                  </a:cubicBezTo>
                  <a:cubicBezTo>
                    <a:pt x="82" y="5"/>
                    <a:pt x="83" y="5"/>
                    <a:pt x="84" y="5"/>
                  </a:cubicBezTo>
                  <a:cubicBezTo>
                    <a:pt x="85" y="5"/>
                    <a:pt x="87" y="6"/>
                    <a:pt x="89" y="6"/>
                  </a:cubicBezTo>
                  <a:cubicBezTo>
                    <a:pt x="90" y="6"/>
                    <a:pt x="91" y="6"/>
                    <a:pt x="93" y="7"/>
                  </a:cubicBezTo>
                  <a:cubicBezTo>
                    <a:pt x="94" y="7"/>
                    <a:pt x="95" y="7"/>
                    <a:pt x="95" y="7"/>
                  </a:cubicBezTo>
                  <a:cubicBezTo>
                    <a:pt x="96" y="8"/>
                    <a:pt x="95" y="9"/>
                    <a:pt x="94" y="9"/>
                  </a:cubicBezTo>
                  <a:cubicBezTo>
                    <a:pt x="100" y="12"/>
                    <a:pt x="105" y="17"/>
                    <a:pt x="106" y="23"/>
                  </a:cubicBezTo>
                  <a:cubicBezTo>
                    <a:pt x="107" y="27"/>
                    <a:pt x="107" y="30"/>
                    <a:pt x="107" y="33"/>
                  </a:cubicBezTo>
                  <a:cubicBezTo>
                    <a:pt x="106" y="36"/>
                    <a:pt x="105" y="39"/>
                    <a:pt x="102" y="41"/>
                  </a:cubicBezTo>
                  <a:cubicBezTo>
                    <a:pt x="101" y="42"/>
                    <a:pt x="100" y="43"/>
                    <a:pt x="98" y="44"/>
                  </a:cubicBezTo>
                  <a:cubicBezTo>
                    <a:pt x="97" y="44"/>
                    <a:pt x="96" y="45"/>
                    <a:pt x="95" y="45"/>
                  </a:cubicBezTo>
                  <a:cubicBezTo>
                    <a:pt x="94" y="45"/>
                    <a:pt x="93" y="45"/>
                    <a:pt x="92" y="46"/>
                  </a:cubicBezTo>
                  <a:cubicBezTo>
                    <a:pt x="79" y="48"/>
                    <a:pt x="79" y="48"/>
                    <a:pt x="79" y="48"/>
                  </a:cubicBezTo>
                  <a:cubicBezTo>
                    <a:pt x="70" y="50"/>
                    <a:pt x="61" y="52"/>
                    <a:pt x="52" y="53"/>
                  </a:cubicBezTo>
                  <a:cubicBezTo>
                    <a:pt x="61" y="52"/>
                    <a:pt x="70" y="50"/>
                    <a:pt x="79" y="48"/>
                  </a:cubicBezTo>
                  <a:cubicBezTo>
                    <a:pt x="92" y="45"/>
                    <a:pt x="92" y="45"/>
                    <a:pt x="92" y="45"/>
                  </a:cubicBezTo>
                  <a:cubicBezTo>
                    <a:pt x="93" y="45"/>
                    <a:pt x="94" y="45"/>
                    <a:pt x="95" y="45"/>
                  </a:cubicBezTo>
                  <a:cubicBezTo>
                    <a:pt x="96" y="45"/>
                    <a:pt x="97" y="44"/>
                    <a:pt x="98" y="44"/>
                  </a:cubicBezTo>
                  <a:cubicBezTo>
                    <a:pt x="100" y="43"/>
                    <a:pt x="101" y="42"/>
                    <a:pt x="102" y="41"/>
                  </a:cubicBezTo>
                  <a:cubicBezTo>
                    <a:pt x="105" y="39"/>
                    <a:pt x="106" y="36"/>
                    <a:pt x="106" y="33"/>
                  </a:cubicBezTo>
                  <a:cubicBezTo>
                    <a:pt x="107" y="30"/>
                    <a:pt x="107" y="27"/>
                    <a:pt x="106" y="23"/>
                  </a:cubicBezTo>
                  <a:cubicBezTo>
                    <a:pt x="104" y="17"/>
                    <a:pt x="100" y="12"/>
                    <a:pt x="94" y="10"/>
                  </a:cubicBezTo>
                  <a:cubicBezTo>
                    <a:pt x="93" y="10"/>
                    <a:pt x="93" y="11"/>
                    <a:pt x="95" y="12"/>
                  </a:cubicBezTo>
                  <a:cubicBezTo>
                    <a:pt x="96" y="13"/>
                    <a:pt x="97" y="14"/>
                    <a:pt x="98" y="15"/>
                  </a:cubicBezTo>
                  <a:cubicBezTo>
                    <a:pt x="99" y="16"/>
                    <a:pt x="101" y="17"/>
                    <a:pt x="102" y="19"/>
                  </a:cubicBezTo>
                  <a:cubicBezTo>
                    <a:pt x="103" y="21"/>
                    <a:pt x="104" y="24"/>
                    <a:pt x="105" y="26"/>
                  </a:cubicBezTo>
                  <a:cubicBezTo>
                    <a:pt x="105" y="28"/>
                    <a:pt x="105" y="30"/>
                    <a:pt x="105" y="32"/>
                  </a:cubicBezTo>
                  <a:cubicBezTo>
                    <a:pt x="104" y="36"/>
                    <a:pt x="101" y="40"/>
                    <a:pt x="97" y="42"/>
                  </a:cubicBezTo>
                  <a:cubicBezTo>
                    <a:pt x="96" y="42"/>
                    <a:pt x="94" y="43"/>
                    <a:pt x="93" y="43"/>
                  </a:cubicBezTo>
                  <a:cubicBezTo>
                    <a:pt x="89" y="44"/>
                    <a:pt x="89" y="44"/>
                    <a:pt x="89" y="44"/>
                  </a:cubicBezTo>
                  <a:cubicBezTo>
                    <a:pt x="79" y="46"/>
                    <a:pt x="79" y="46"/>
                    <a:pt x="79" y="46"/>
                  </a:cubicBezTo>
                  <a:cubicBezTo>
                    <a:pt x="66" y="48"/>
                    <a:pt x="53" y="51"/>
                    <a:pt x="41" y="53"/>
                  </a:cubicBezTo>
                  <a:cubicBezTo>
                    <a:pt x="34" y="55"/>
                    <a:pt x="34" y="55"/>
                    <a:pt x="34" y="55"/>
                  </a:cubicBezTo>
                  <a:cubicBezTo>
                    <a:pt x="33" y="55"/>
                    <a:pt x="31" y="55"/>
                    <a:pt x="30" y="55"/>
                  </a:cubicBezTo>
                  <a:cubicBezTo>
                    <a:pt x="29" y="55"/>
                    <a:pt x="29" y="55"/>
                    <a:pt x="29" y="55"/>
                  </a:cubicBezTo>
                  <a:cubicBezTo>
                    <a:pt x="28" y="55"/>
                    <a:pt x="28" y="55"/>
                    <a:pt x="28" y="55"/>
                  </a:cubicBezTo>
                  <a:cubicBezTo>
                    <a:pt x="28" y="55"/>
                    <a:pt x="28" y="55"/>
                    <a:pt x="28" y="55"/>
                  </a:cubicBezTo>
                  <a:cubicBezTo>
                    <a:pt x="27" y="55"/>
                    <a:pt x="27" y="55"/>
                    <a:pt x="27" y="55"/>
                  </a:cubicBezTo>
                  <a:cubicBezTo>
                    <a:pt x="27" y="55"/>
                    <a:pt x="27" y="55"/>
                    <a:pt x="27" y="55"/>
                  </a:cubicBezTo>
                  <a:cubicBezTo>
                    <a:pt x="26" y="54"/>
                    <a:pt x="25" y="54"/>
                    <a:pt x="25" y="54"/>
                  </a:cubicBezTo>
                  <a:cubicBezTo>
                    <a:pt x="23" y="54"/>
                    <a:pt x="22" y="53"/>
                    <a:pt x="21" y="52"/>
                  </a:cubicBezTo>
                  <a:cubicBezTo>
                    <a:pt x="19" y="51"/>
                    <a:pt x="17" y="48"/>
                    <a:pt x="16" y="45"/>
                  </a:cubicBezTo>
                  <a:cubicBezTo>
                    <a:pt x="15" y="42"/>
                    <a:pt x="15" y="39"/>
                    <a:pt x="16" y="36"/>
                  </a:cubicBezTo>
                  <a:cubicBezTo>
                    <a:pt x="16" y="33"/>
                    <a:pt x="17" y="32"/>
                    <a:pt x="18" y="30"/>
                  </a:cubicBezTo>
                  <a:cubicBezTo>
                    <a:pt x="20" y="28"/>
                    <a:pt x="21" y="27"/>
                    <a:pt x="23" y="26"/>
                  </a:cubicBezTo>
                  <a:cubicBezTo>
                    <a:pt x="24" y="26"/>
                    <a:pt x="24" y="26"/>
                    <a:pt x="25" y="25"/>
                  </a:cubicBezTo>
                  <a:cubicBezTo>
                    <a:pt x="25" y="25"/>
                    <a:pt x="25" y="25"/>
                    <a:pt x="25" y="25"/>
                  </a:cubicBezTo>
                  <a:cubicBezTo>
                    <a:pt x="26" y="25"/>
                    <a:pt x="26" y="25"/>
                    <a:pt x="26" y="25"/>
                  </a:cubicBezTo>
                  <a:cubicBezTo>
                    <a:pt x="31" y="24"/>
                    <a:pt x="31" y="24"/>
                    <a:pt x="31" y="24"/>
                  </a:cubicBezTo>
                  <a:cubicBezTo>
                    <a:pt x="40" y="22"/>
                    <a:pt x="40" y="22"/>
                    <a:pt x="40" y="22"/>
                  </a:cubicBezTo>
                  <a:cubicBezTo>
                    <a:pt x="52" y="20"/>
                    <a:pt x="64" y="17"/>
                    <a:pt x="74" y="15"/>
                  </a:cubicBezTo>
                  <a:cubicBezTo>
                    <a:pt x="91" y="10"/>
                    <a:pt x="84" y="7"/>
                    <a:pt x="66" y="9"/>
                  </a:cubicBezTo>
                  <a:cubicBezTo>
                    <a:pt x="66" y="8"/>
                    <a:pt x="66" y="8"/>
                    <a:pt x="66" y="8"/>
                  </a:cubicBezTo>
                  <a:cubicBezTo>
                    <a:pt x="83" y="5"/>
                    <a:pt x="74" y="3"/>
                    <a:pt x="76" y="1"/>
                  </a:cubicBezTo>
                  <a:cubicBezTo>
                    <a:pt x="67" y="3"/>
                    <a:pt x="58" y="5"/>
                    <a:pt x="49" y="6"/>
                  </a:cubicBezTo>
                  <a:cubicBezTo>
                    <a:pt x="40" y="8"/>
                    <a:pt x="40" y="8"/>
                    <a:pt x="40" y="8"/>
                  </a:cubicBezTo>
                  <a:cubicBezTo>
                    <a:pt x="30" y="10"/>
                    <a:pt x="30" y="10"/>
                    <a:pt x="30" y="10"/>
                  </a:cubicBezTo>
                  <a:cubicBezTo>
                    <a:pt x="25" y="11"/>
                    <a:pt x="25" y="11"/>
                    <a:pt x="25" y="11"/>
                  </a:cubicBezTo>
                  <a:cubicBezTo>
                    <a:pt x="23" y="11"/>
                    <a:pt x="23" y="11"/>
                    <a:pt x="23" y="11"/>
                  </a:cubicBezTo>
                  <a:cubicBezTo>
                    <a:pt x="22" y="11"/>
                    <a:pt x="21" y="12"/>
                    <a:pt x="20" y="12"/>
                  </a:cubicBezTo>
                  <a:cubicBezTo>
                    <a:pt x="16" y="14"/>
                    <a:pt x="12" y="16"/>
                    <a:pt x="9" y="19"/>
                  </a:cubicBezTo>
                  <a:cubicBezTo>
                    <a:pt x="8" y="20"/>
                    <a:pt x="7" y="21"/>
                    <a:pt x="7" y="22"/>
                  </a:cubicBezTo>
                  <a:cubicBezTo>
                    <a:pt x="6" y="23"/>
                    <a:pt x="6" y="23"/>
                    <a:pt x="5" y="25"/>
                  </a:cubicBezTo>
                  <a:cubicBezTo>
                    <a:pt x="4" y="26"/>
                    <a:pt x="3" y="29"/>
                    <a:pt x="2" y="31"/>
                  </a:cubicBezTo>
                  <a:cubicBezTo>
                    <a:pt x="0" y="38"/>
                    <a:pt x="1" y="47"/>
                    <a:pt x="4" y="54"/>
                  </a:cubicBezTo>
                  <a:cubicBezTo>
                    <a:pt x="6" y="58"/>
                    <a:pt x="9" y="62"/>
                    <a:pt x="13" y="64"/>
                  </a:cubicBezTo>
                  <a:cubicBezTo>
                    <a:pt x="16" y="67"/>
                    <a:pt x="21" y="68"/>
                    <a:pt x="25" y="69"/>
                  </a:cubicBezTo>
                  <a:cubicBezTo>
                    <a:pt x="25" y="69"/>
                    <a:pt x="26" y="69"/>
                    <a:pt x="26" y="69"/>
                  </a:cubicBezTo>
                  <a:cubicBezTo>
                    <a:pt x="27" y="69"/>
                    <a:pt x="27" y="69"/>
                    <a:pt x="27" y="69"/>
                  </a:cubicBezTo>
                  <a:cubicBezTo>
                    <a:pt x="27" y="69"/>
                    <a:pt x="27" y="69"/>
                    <a:pt x="27" y="69"/>
                  </a:cubicBezTo>
                  <a:cubicBezTo>
                    <a:pt x="27" y="69"/>
                    <a:pt x="27" y="69"/>
                    <a:pt x="27" y="69"/>
                  </a:cubicBezTo>
                  <a:cubicBezTo>
                    <a:pt x="28" y="69"/>
                    <a:pt x="29" y="69"/>
                    <a:pt x="30" y="69"/>
                  </a:cubicBezTo>
                  <a:cubicBezTo>
                    <a:pt x="32" y="69"/>
                    <a:pt x="35" y="69"/>
                    <a:pt x="37" y="69"/>
                  </a:cubicBezTo>
                  <a:cubicBezTo>
                    <a:pt x="46" y="67"/>
                    <a:pt x="46" y="67"/>
                    <a:pt x="46" y="67"/>
                  </a:cubicBezTo>
                  <a:cubicBezTo>
                    <a:pt x="65" y="62"/>
                    <a:pt x="65" y="62"/>
                    <a:pt x="65" y="62"/>
                  </a:cubicBezTo>
                  <a:cubicBezTo>
                    <a:pt x="84" y="58"/>
                    <a:pt x="84" y="58"/>
                    <a:pt x="84" y="58"/>
                  </a:cubicBezTo>
                  <a:cubicBezTo>
                    <a:pt x="93" y="56"/>
                    <a:pt x="93" y="56"/>
                    <a:pt x="93" y="56"/>
                  </a:cubicBezTo>
                  <a:cubicBezTo>
                    <a:pt x="96" y="56"/>
                    <a:pt x="96" y="56"/>
                    <a:pt x="96" y="56"/>
                  </a:cubicBezTo>
                  <a:cubicBezTo>
                    <a:pt x="97" y="56"/>
                    <a:pt x="98" y="55"/>
                    <a:pt x="99" y="55"/>
                  </a:cubicBezTo>
                  <a:cubicBezTo>
                    <a:pt x="99" y="55"/>
                    <a:pt x="100" y="55"/>
                    <a:pt x="100" y="54"/>
                  </a:cubicBezTo>
                  <a:cubicBezTo>
                    <a:pt x="99" y="55"/>
                    <a:pt x="98" y="55"/>
                    <a:pt x="97" y="55"/>
                  </a:cubicBezTo>
                  <a:cubicBezTo>
                    <a:pt x="95" y="56"/>
                    <a:pt x="95" y="56"/>
                    <a:pt x="94" y="56"/>
                  </a:cubicBezTo>
                  <a:cubicBezTo>
                    <a:pt x="91" y="57"/>
                    <a:pt x="91" y="57"/>
                    <a:pt x="91" y="57"/>
                  </a:cubicBezTo>
                  <a:cubicBezTo>
                    <a:pt x="78" y="59"/>
                    <a:pt x="78" y="59"/>
                    <a:pt x="78" y="59"/>
                  </a:cubicBezTo>
                  <a:cubicBezTo>
                    <a:pt x="55" y="64"/>
                    <a:pt x="55" y="64"/>
                    <a:pt x="55" y="64"/>
                  </a:cubicBezTo>
                  <a:cubicBezTo>
                    <a:pt x="43" y="67"/>
                    <a:pt x="43" y="67"/>
                    <a:pt x="43" y="67"/>
                  </a:cubicBezTo>
                  <a:cubicBezTo>
                    <a:pt x="37" y="68"/>
                    <a:pt x="37" y="68"/>
                    <a:pt x="37" y="68"/>
                  </a:cubicBezTo>
                  <a:cubicBezTo>
                    <a:pt x="34" y="69"/>
                    <a:pt x="32" y="69"/>
                    <a:pt x="29" y="69"/>
                  </a:cubicBezTo>
                  <a:cubicBezTo>
                    <a:pt x="28" y="69"/>
                    <a:pt x="28" y="69"/>
                    <a:pt x="27" y="69"/>
                  </a:cubicBezTo>
                  <a:cubicBezTo>
                    <a:pt x="27" y="69"/>
                    <a:pt x="27" y="69"/>
                    <a:pt x="27" y="69"/>
                  </a:cubicBezTo>
                  <a:cubicBezTo>
                    <a:pt x="27" y="69"/>
                    <a:pt x="27" y="69"/>
                    <a:pt x="27" y="69"/>
                  </a:cubicBezTo>
                  <a:cubicBezTo>
                    <a:pt x="26" y="69"/>
                    <a:pt x="26" y="68"/>
                    <a:pt x="26" y="68"/>
                  </a:cubicBezTo>
                  <a:cubicBezTo>
                    <a:pt x="24" y="68"/>
                    <a:pt x="23" y="68"/>
                    <a:pt x="22" y="68"/>
                  </a:cubicBezTo>
                  <a:cubicBezTo>
                    <a:pt x="19" y="67"/>
                    <a:pt x="17" y="66"/>
                    <a:pt x="14" y="65"/>
                  </a:cubicBezTo>
                  <a:cubicBezTo>
                    <a:pt x="9" y="62"/>
                    <a:pt x="6" y="57"/>
                    <a:pt x="4" y="52"/>
                  </a:cubicBezTo>
                  <a:cubicBezTo>
                    <a:pt x="4" y="52"/>
                    <a:pt x="5" y="53"/>
                    <a:pt x="4" y="52"/>
                  </a:cubicBezTo>
                  <a:cubicBezTo>
                    <a:pt x="6" y="57"/>
                    <a:pt x="10" y="61"/>
                    <a:pt x="15" y="64"/>
                  </a:cubicBezTo>
                  <a:cubicBezTo>
                    <a:pt x="17" y="65"/>
                    <a:pt x="19" y="66"/>
                    <a:pt x="22" y="67"/>
                  </a:cubicBezTo>
                  <a:cubicBezTo>
                    <a:pt x="23" y="67"/>
                    <a:pt x="25" y="67"/>
                    <a:pt x="26" y="67"/>
                  </a:cubicBezTo>
                  <a:cubicBezTo>
                    <a:pt x="26" y="67"/>
                    <a:pt x="27" y="67"/>
                    <a:pt x="27" y="67"/>
                  </a:cubicBezTo>
                  <a:cubicBezTo>
                    <a:pt x="27" y="68"/>
                    <a:pt x="27" y="67"/>
                    <a:pt x="27" y="68"/>
                  </a:cubicBezTo>
                  <a:cubicBezTo>
                    <a:pt x="27" y="68"/>
                    <a:pt x="27" y="68"/>
                    <a:pt x="27" y="68"/>
                  </a:cubicBezTo>
                  <a:cubicBezTo>
                    <a:pt x="28" y="68"/>
                    <a:pt x="29" y="68"/>
                    <a:pt x="29" y="68"/>
                  </a:cubicBezTo>
                  <a:cubicBezTo>
                    <a:pt x="32" y="68"/>
                    <a:pt x="34" y="68"/>
                    <a:pt x="37" y="67"/>
                  </a:cubicBezTo>
                  <a:cubicBezTo>
                    <a:pt x="43" y="66"/>
                    <a:pt x="43" y="66"/>
                    <a:pt x="43" y="66"/>
                  </a:cubicBezTo>
                  <a:cubicBezTo>
                    <a:pt x="55" y="63"/>
                    <a:pt x="55" y="63"/>
                    <a:pt x="55" y="63"/>
                  </a:cubicBezTo>
                  <a:cubicBezTo>
                    <a:pt x="63" y="62"/>
                    <a:pt x="71" y="60"/>
                    <a:pt x="79" y="58"/>
                  </a:cubicBezTo>
                  <a:cubicBezTo>
                    <a:pt x="83" y="58"/>
                    <a:pt x="87" y="57"/>
                    <a:pt x="91" y="56"/>
                  </a:cubicBezTo>
                  <a:cubicBezTo>
                    <a:pt x="95" y="55"/>
                    <a:pt x="95" y="55"/>
                    <a:pt x="95" y="55"/>
                  </a:cubicBezTo>
                  <a:cubicBezTo>
                    <a:pt x="96" y="55"/>
                    <a:pt x="96" y="55"/>
                    <a:pt x="96" y="55"/>
                  </a:cubicBezTo>
                  <a:cubicBezTo>
                    <a:pt x="97" y="54"/>
                    <a:pt x="97" y="54"/>
                    <a:pt x="98" y="54"/>
                  </a:cubicBezTo>
                  <a:cubicBezTo>
                    <a:pt x="101" y="53"/>
                    <a:pt x="103" y="52"/>
                    <a:pt x="105" y="50"/>
                  </a:cubicBezTo>
                  <a:cubicBezTo>
                    <a:pt x="106" y="51"/>
                    <a:pt x="106" y="51"/>
                    <a:pt x="106" y="51"/>
                  </a:cubicBezTo>
                  <a:cubicBezTo>
                    <a:pt x="109" y="49"/>
                    <a:pt x="112" y="46"/>
                    <a:pt x="114" y="42"/>
                  </a:cubicBezTo>
                  <a:cubicBezTo>
                    <a:pt x="116" y="39"/>
                    <a:pt x="117" y="35"/>
                    <a:pt x="118" y="31"/>
                  </a:cubicBezTo>
                  <a:cubicBezTo>
                    <a:pt x="118" y="23"/>
                    <a:pt x="115" y="15"/>
                    <a:pt x="110" y="9"/>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26"/>
            <p:cNvSpPr/>
            <p:nvPr/>
          </p:nvSpPr>
          <p:spPr bwMode="auto">
            <a:xfrm>
              <a:off x="4427538" y="2193926"/>
              <a:ext cx="431800" cy="266700"/>
            </a:xfrm>
            <a:custGeom>
              <a:avLst/>
              <a:gdLst>
                <a:gd name="T0" fmla="*/ 26 w 115"/>
                <a:gd name="T1" fmla="*/ 58 h 71"/>
                <a:gd name="T2" fmla="*/ 20 w 115"/>
                <a:gd name="T3" fmla="*/ 56 h 71"/>
                <a:gd name="T4" fmla="*/ 1 w 115"/>
                <a:gd name="T5" fmla="*/ 25 h 71"/>
                <a:gd name="T6" fmla="*/ 13 w 115"/>
                <a:gd name="T7" fmla="*/ 5 h 71"/>
                <a:gd name="T8" fmla="*/ 13 w 115"/>
                <a:gd name="T9" fmla="*/ 6 h 71"/>
                <a:gd name="T10" fmla="*/ 2 w 115"/>
                <a:gd name="T11" fmla="*/ 26 h 71"/>
                <a:gd name="T12" fmla="*/ 21 w 115"/>
                <a:gd name="T13" fmla="*/ 56 h 71"/>
                <a:gd name="T14" fmla="*/ 24 w 115"/>
                <a:gd name="T15" fmla="*/ 57 h 71"/>
                <a:gd name="T16" fmla="*/ 58 w 115"/>
                <a:gd name="T17" fmla="*/ 64 h 71"/>
                <a:gd name="T18" fmla="*/ 80 w 115"/>
                <a:gd name="T19" fmla="*/ 70 h 71"/>
                <a:gd name="T20" fmla="*/ 97 w 115"/>
                <a:gd name="T21" fmla="*/ 70 h 71"/>
                <a:gd name="T22" fmla="*/ 96 w 115"/>
                <a:gd name="T23" fmla="*/ 68 h 71"/>
                <a:gd name="T24" fmla="*/ 81 w 115"/>
                <a:gd name="T25" fmla="*/ 68 h 71"/>
                <a:gd name="T26" fmla="*/ 23 w 115"/>
                <a:gd name="T27" fmla="*/ 55 h 71"/>
                <a:gd name="T28" fmla="*/ 19 w 115"/>
                <a:gd name="T29" fmla="*/ 54 h 71"/>
                <a:gd name="T30" fmla="*/ 4 w 115"/>
                <a:gd name="T31" fmla="*/ 31 h 71"/>
                <a:gd name="T32" fmla="*/ 21 w 115"/>
                <a:gd name="T33" fmla="*/ 54 h 71"/>
                <a:gd name="T34" fmla="*/ 32 w 115"/>
                <a:gd name="T35" fmla="*/ 57 h 71"/>
                <a:gd name="T36" fmla="*/ 80 w 115"/>
                <a:gd name="T37" fmla="*/ 68 h 71"/>
                <a:gd name="T38" fmla="*/ 109 w 115"/>
                <a:gd name="T39" fmla="*/ 57 h 71"/>
                <a:gd name="T40" fmla="*/ 111 w 115"/>
                <a:gd name="T41" fmla="*/ 44 h 71"/>
                <a:gd name="T42" fmla="*/ 105 w 115"/>
                <a:gd name="T43" fmla="*/ 53 h 71"/>
                <a:gd name="T44" fmla="*/ 94 w 115"/>
                <a:gd name="T45" fmla="*/ 60 h 71"/>
                <a:gd name="T46" fmla="*/ 80 w 115"/>
                <a:gd name="T47" fmla="*/ 59 h 71"/>
                <a:gd name="T48" fmla="*/ 37 w 115"/>
                <a:gd name="T49" fmla="*/ 50 h 71"/>
                <a:gd name="T50" fmla="*/ 25 w 115"/>
                <a:gd name="T51" fmla="*/ 47 h 71"/>
                <a:gd name="T52" fmla="*/ 24 w 115"/>
                <a:gd name="T53" fmla="*/ 46 h 71"/>
                <a:gd name="T54" fmla="*/ 74 w 115"/>
                <a:gd name="T55" fmla="*/ 58 h 71"/>
                <a:gd name="T56" fmla="*/ 85 w 115"/>
                <a:gd name="T57" fmla="*/ 60 h 71"/>
                <a:gd name="T58" fmla="*/ 99 w 115"/>
                <a:gd name="T59" fmla="*/ 54 h 71"/>
                <a:gd name="T60" fmla="*/ 76 w 115"/>
                <a:gd name="T61" fmla="*/ 56 h 71"/>
                <a:gd name="T62" fmla="*/ 26 w 115"/>
                <a:gd name="T63" fmla="*/ 45 h 71"/>
                <a:gd name="T64" fmla="*/ 24 w 115"/>
                <a:gd name="T65" fmla="*/ 44 h 71"/>
                <a:gd name="T66" fmla="*/ 15 w 115"/>
                <a:gd name="T67" fmla="*/ 27 h 71"/>
                <a:gd name="T68" fmla="*/ 21 w 115"/>
                <a:gd name="T69" fmla="*/ 16 h 71"/>
                <a:gd name="T70" fmla="*/ 33 w 115"/>
                <a:gd name="T71" fmla="*/ 14 h 71"/>
                <a:gd name="T72" fmla="*/ 42 w 115"/>
                <a:gd name="T73" fmla="*/ 16 h 71"/>
                <a:gd name="T74" fmla="*/ 93 w 115"/>
                <a:gd name="T75" fmla="*/ 27 h 71"/>
                <a:gd name="T76" fmla="*/ 104 w 115"/>
                <a:gd name="T77" fmla="*/ 42 h 71"/>
                <a:gd name="T78" fmla="*/ 106 w 115"/>
                <a:gd name="T79" fmla="*/ 44 h 71"/>
                <a:gd name="T80" fmla="*/ 107 w 115"/>
                <a:gd name="T81" fmla="*/ 27 h 71"/>
                <a:gd name="T82" fmla="*/ 112 w 115"/>
                <a:gd name="T83" fmla="*/ 39 h 71"/>
                <a:gd name="T84" fmla="*/ 109 w 115"/>
                <a:gd name="T85" fmla="*/ 22 h 71"/>
                <a:gd name="T86" fmla="*/ 96 w 115"/>
                <a:gd name="T87" fmla="*/ 14 h 71"/>
                <a:gd name="T88" fmla="*/ 47 w 115"/>
                <a:gd name="T89" fmla="*/ 3 h 71"/>
                <a:gd name="T90" fmla="*/ 34 w 115"/>
                <a:gd name="T91" fmla="*/ 0 h 71"/>
                <a:gd name="T92" fmla="*/ 14 w 115"/>
                <a:gd name="T93" fmla="*/ 4 h 71"/>
                <a:gd name="T94" fmla="*/ 1 w 115"/>
                <a:gd name="T95" fmla="*/ 25 h 71"/>
                <a:gd name="T96" fmla="*/ 17 w 115"/>
                <a:gd name="T97" fmla="*/ 56 h 71"/>
                <a:gd name="T98" fmla="*/ 23 w 115"/>
                <a:gd name="T99" fmla="*/ 58 h 71"/>
                <a:gd name="T100" fmla="*/ 56 w 115"/>
                <a:gd name="T101" fmla="*/ 6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5" h="71">
                  <a:moveTo>
                    <a:pt x="56" y="65"/>
                  </a:moveTo>
                  <a:cubicBezTo>
                    <a:pt x="32" y="59"/>
                    <a:pt x="32" y="59"/>
                    <a:pt x="32" y="59"/>
                  </a:cubicBezTo>
                  <a:cubicBezTo>
                    <a:pt x="26" y="58"/>
                    <a:pt x="26" y="58"/>
                    <a:pt x="26" y="58"/>
                  </a:cubicBezTo>
                  <a:cubicBezTo>
                    <a:pt x="23" y="57"/>
                    <a:pt x="23" y="57"/>
                    <a:pt x="23" y="57"/>
                  </a:cubicBezTo>
                  <a:cubicBezTo>
                    <a:pt x="22" y="57"/>
                    <a:pt x="22" y="57"/>
                    <a:pt x="22" y="57"/>
                  </a:cubicBezTo>
                  <a:cubicBezTo>
                    <a:pt x="21" y="57"/>
                    <a:pt x="20" y="57"/>
                    <a:pt x="20" y="56"/>
                  </a:cubicBezTo>
                  <a:cubicBezTo>
                    <a:pt x="14" y="55"/>
                    <a:pt x="10" y="51"/>
                    <a:pt x="7" y="47"/>
                  </a:cubicBezTo>
                  <a:cubicBezTo>
                    <a:pt x="4" y="43"/>
                    <a:pt x="2" y="38"/>
                    <a:pt x="1" y="33"/>
                  </a:cubicBezTo>
                  <a:cubicBezTo>
                    <a:pt x="1" y="30"/>
                    <a:pt x="1" y="28"/>
                    <a:pt x="1" y="25"/>
                  </a:cubicBezTo>
                  <a:cubicBezTo>
                    <a:pt x="1" y="24"/>
                    <a:pt x="1" y="23"/>
                    <a:pt x="2" y="22"/>
                  </a:cubicBezTo>
                  <a:cubicBezTo>
                    <a:pt x="2" y="20"/>
                    <a:pt x="2" y="19"/>
                    <a:pt x="3" y="18"/>
                  </a:cubicBezTo>
                  <a:cubicBezTo>
                    <a:pt x="5" y="13"/>
                    <a:pt x="9" y="8"/>
                    <a:pt x="13" y="5"/>
                  </a:cubicBezTo>
                  <a:cubicBezTo>
                    <a:pt x="17" y="2"/>
                    <a:pt x="22" y="1"/>
                    <a:pt x="28" y="0"/>
                  </a:cubicBezTo>
                  <a:cubicBezTo>
                    <a:pt x="27" y="0"/>
                    <a:pt x="26" y="1"/>
                    <a:pt x="28" y="1"/>
                  </a:cubicBezTo>
                  <a:cubicBezTo>
                    <a:pt x="23" y="1"/>
                    <a:pt x="18" y="3"/>
                    <a:pt x="13" y="6"/>
                  </a:cubicBezTo>
                  <a:cubicBezTo>
                    <a:pt x="9" y="9"/>
                    <a:pt x="6" y="13"/>
                    <a:pt x="4" y="18"/>
                  </a:cubicBezTo>
                  <a:cubicBezTo>
                    <a:pt x="3" y="19"/>
                    <a:pt x="3" y="21"/>
                    <a:pt x="3" y="22"/>
                  </a:cubicBezTo>
                  <a:cubicBezTo>
                    <a:pt x="2" y="23"/>
                    <a:pt x="2" y="24"/>
                    <a:pt x="2" y="26"/>
                  </a:cubicBezTo>
                  <a:cubicBezTo>
                    <a:pt x="2" y="28"/>
                    <a:pt x="2" y="31"/>
                    <a:pt x="2" y="33"/>
                  </a:cubicBezTo>
                  <a:cubicBezTo>
                    <a:pt x="3" y="38"/>
                    <a:pt x="5" y="43"/>
                    <a:pt x="8" y="47"/>
                  </a:cubicBezTo>
                  <a:cubicBezTo>
                    <a:pt x="11" y="51"/>
                    <a:pt x="15" y="55"/>
                    <a:pt x="21" y="56"/>
                  </a:cubicBezTo>
                  <a:cubicBezTo>
                    <a:pt x="22" y="56"/>
                    <a:pt x="22" y="56"/>
                    <a:pt x="22" y="56"/>
                  </a:cubicBezTo>
                  <a:cubicBezTo>
                    <a:pt x="23" y="57"/>
                    <a:pt x="23" y="57"/>
                    <a:pt x="23" y="57"/>
                  </a:cubicBezTo>
                  <a:cubicBezTo>
                    <a:pt x="24" y="57"/>
                    <a:pt x="24" y="57"/>
                    <a:pt x="24" y="57"/>
                  </a:cubicBezTo>
                  <a:cubicBezTo>
                    <a:pt x="27" y="58"/>
                    <a:pt x="27" y="58"/>
                    <a:pt x="27" y="58"/>
                  </a:cubicBezTo>
                  <a:cubicBezTo>
                    <a:pt x="33" y="59"/>
                    <a:pt x="33" y="59"/>
                    <a:pt x="33" y="59"/>
                  </a:cubicBezTo>
                  <a:cubicBezTo>
                    <a:pt x="41" y="61"/>
                    <a:pt x="49" y="62"/>
                    <a:pt x="58" y="64"/>
                  </a:cubicBezTo>
                  <a:cubicBezTo>
                    <a:pt x="58" y="65"/>
                    <a:pt x="58" y="65"/>
                    <a:pt x="58" y="65"/>
                  </a:cubicBezTo>
                  <a:cubicBezTo>
                    <a:pt x="75" y="69"/>
                    <a:pt x="75" y="69"/>
                    <a:pt x="75" y="69"/>
                  </a:cubicBezTo>
                  <a:cubicBezTo>
                    <a:pt x="80" y="70"/>
                    <a:pt x="80" y="70"/>
                    <a:pt x="80" y="70"/>
                  </a:cubicBezTo>
                  <a:cubicBezTo>
                    <a:pt x="80" y="70"/>
                    <a:pt x="81" y="71"/>
                    <a:pt x="82" y="71"/>
                  </a:cubicBezTo>
                  <a:cubicBezTo>
                    <a:pt x="83" y="71"/>
                    <a:pt x="84" y="71"/>
                    <a:pt x="85" y="71"/>
                  </a:cubicBezTo>
                  <a:cubicBezTo>
                    <a:pt x="89" y="71"/>
                    <a:pt x="93" y="71"/>
                    <a:pt x="97" y="70"/>
                  </a:cubicBezTo>
                  <a:cubicBezTo>
                    <a:pt x="101" y="68"/>
                    <a:pt x="103" y="66"/>
                    <a:pt x="105" y="64"/>
                  </a:cubicBezTo>
                  <a:cubicBezTo>
                    <a:pt x="107" y="62"/>
                    <a:pt x="109" y="60"/>
                    <a:pt x="110" y="58"/>
                  </a:cubicBezTo>
                  <a:cubicBezTo>
                    <a:pt x="106" y="63"/>
                    <a:pt x="102" y="66"/>
                    <a:pt x="96" y="68"/>
                  </a:cubicBezTo>
                  <a:cubicBezTo>
                    <a:pt x="93" y="69"/>
                    <a:pt x="90" y="69"/>
                    <a:pt x="87" y="69"/>
                  </a:cubicBezTo>
                  <a:cubicBezTo>
                    <a:pt x="86" y="69"/>
                    <a:pt x="84" y="69"/>
                    <a:pt x="83" y="69"/>
                  </a:cubicBezTo>
                  <a:cubicBezTo>
                    <a:pt x="82" y="69"/>
                    <a:pt x="82" y="68"/>
                    <a:pt x="81" y="68"/>
                  </a:cubicBezTo>
                  <a:cubicBezTo>
                    <a:pt x="79" y="68"/>
                    <a:pt x="79" y="68"/>
                    <a:pt x="79" y="68"/>
                  </a:cubicBezTo>
                  <a:cubicBezTo>
                    <a:pt x="70" y="66"/>
                    <a:pt x="61" y="63"/>
                    <a:pt x="51" y="61"/>
                  </a:cubicBezTo>
                  <a:cubicBezTo>
                    <a:pt x="23" y="55"/>
                    <a:pt x="23" y="55"/>
                    <a:pt x="23" y="55"/>
                  </a:cubicBezTo>
                  <a:cubicBezTo>
                    <a:pt x="23" y="55"/>
                    <a:pt x="23" y="55"/>
                    <a:pt x="23" y="55"/>
                  </a:cubicBezTo>
                  <a:cubicBezTo>
                    <a:pt x="22" y="55"/>
                    <a:pt x="22" y="55"/>
                    <a:pt x="22" y="55"/>
                  </a:cubicBezTo>
                  <a:cubicBezTo>
                    <a:pt x="21" y="54"/>
                    <a:pt x="20" y="54"/>
                    <a:pt x="19" y="54"/>
                  </a:cubicBezTo>
                  <a:cubicBezTo>
                    <a:pt x="18" y="53"/>
                    <a:pt x="17" y="53"/>
                    <a:pt x="16" y="52"/>
                  </a:cubicBezTo>
                  <a:cubicBezTo>
                    <a:pt x="13" y="50"/>
                    <a:pt x="11" y="48"/>
                    <a:pt x="9" y="46"/>
                  </a:cubicBezTo>
                  <a:cubicBezTo>
                    <a:pt x="6" y="42"/>
                    <a:pt x="4" y="36"/>
                    <a:pt x="4" y="31"/>
                  </a:cubicBezTo>
                  <a:cubicBezTo>
                    <a:pt x="4" y="35"/>
                    <a:pt x="5" y="40"/>
                    <a:pt x="8" y="44"/>
                  </a:cubicBezTo>
                  <a:cubicBezTo>
                    <a:pt x="11" y="48"/>
                    <a:pt x="15" y="52"/>
                    <a:pt x="20" y="54"/>
                  </a:cubicBezTo>
                  <a:cubicBezTo>
                    <a:pt x="20" y="54"/>
                    <a:pt x="21" y="54"/>
                    <a:pt x="21" y="54"/>
                  </a:cubicBezTo>
                  <a:cubicBezTo>
                    <a:pt x="22" y="54"/>
                    <a:pt x="23" y="54"/>
                    <a:pt x="23" y="55"/>
                  </a:cubicBezTo>
                  <a:cubicBezTo>
                    <a:pt x="26" y="55"/>
                    <a:pt x="26" y="55"/>
                    <a:pt x="26" y="55"/>
                  </a:cubicBezTo>
                  <a:cubicBezTo>
                    <a:pt x="32" y="57"/>
                    <a:pt x="32" y="57"/>
                    <a:pt x="32" y="57"/>
                  </a:cubicBezTo>
                  <a:cubicBezTo>
                    <a:pt x="37" y="58"/>
                    <a:pt x="41" y="58"/>
                    <a:pt x="44" y="59"/>
                  </a:cubicBezTo>
                  <a:cubicBezTo>
                    <a:pt x="55" y="62"/>
                    <a:pt x="66" y="64"/>
                    <a:pt x="76" y="67"/>
                  </a:cubicBezTo>
                  <a:cubicBezTo>
                    <a:pt x="80" y="68"/>
                    <a:pt x="80" y="68"/>
                    <a:pt x="80" y="68"/>
                  </a:cubicBezTo>
                  <a:cubicBezTo>
                    <a:pt x="81" y="68"/>
                    <a:pt x="83" y="68"/>
                    <a:pt x="84" y="68"/>
                  </a:cubicBezTo>
                  <a:cubicBezTo>
                    <a:pt x="87" y="69"/>
                    <a:pt x="91" y="69"/>
                    <a:pt x="94" y="68"/>
                  </a:cubicBezTo>
                  <a:cubicBezTo>
                    <a:pt x="100" y="66"/>
                    <a:pt x="105" y="62"/>
                    <a:pt x="109" y="57"/>
                  </a:cubicBezTo>
                  <a:cubicBezTo>
                    <a:pt x="110" y="56"/>
                    <a:pt x="111" y="55"/>
                    <a:pt x="111" y="54"/>
                  </a:cubicBezTo>
                  <a:cubicBezTo>
                    <a:pt x="112" y="52"/>
                    <a:pt x="112" y="51"/>
                    <a:pt x="112" y="49"/>
                  </a:cubicBezTo>
                  <a:cubicBezTo>
                    <a:pt x="112" y="47"/>
                    <a:pt x="112" y="45"/>
                    <a:pt x="111" y="44"/>
                  </a:cubicBezTo>
                  <a:cubicBezTo>
                    <a:pt x="110" y="44"/>
                    <a:pt x="110" y="45"/>
                    <a:pt x="109" y="46"/>
                  </a:cubicBezTo>
                  <a:cubicBezTo>
                    <a:pt x="109" y="46"/>
                    <a:pt x="108" y="48"/>
                    <a:pt x="107" y="50"/>
                  </a:cubicBezTo>
                  <a:cubicBezTo>
                    <a:pt x="106" y="51"/>
                    <a:pt x="105" y="52"/>
                    <a:pt x="105" y="53"/>
                  </a:cubicBezTo>
                  <a:cubicBezTo>
                    <a:pt x="104" y="55"/>
                    <a:pt x="103" y="55"/>
                    <a:pt x="103" y="55"/>
                  </a:cubicBezTo>
                  <a:cubicBezTo>
                    <a:pt x="102" y="56"/>
                    <a:pt x="102" y="55"/>
                    <a:pt x="102" y="54"/>
                  </a:cubicBezTo>
                  <a:cubicBezTo>
                    <a:pt x="100" y="57"/>
                    <a:pt x="97" y="58"/>
                    <a:pt x="94" y="60"/>
                  </a:cubicBezTo>
                  <a:cubicBezTo>
                    <a:pt x="91" y="61"/>
                    <a:pt x="88" y="61"/>
                    <a:pt x="85" y="60"/>
                  </a:cubicBezTo>
                  <a:cubicBezTo>
                    <a:pt x="84" y="60"/>
                    <a:pt x="83" y="60"/>
                    <a:pt x="82" y="60"/>
                  </a:cubicBezTo>
                  <a:cubicBezTo>
                    <a:pt x="80" y="59"/>
                    <a:pt x="80" y="59"/>
                    <a:pt x="80" y="59"/>
                  </a:cubicBezTo>
                  <a:cubicBezTo>
                    <a:pt x="74" y="58"/>
                    <a:pt x="74" y="58"/>
                    <a:pt x="74" y="58"/>
                  </a:cubicBezTo>
                  <a:cubicBezTo>
                    <a:pt x="63" y="56"/>
                    <a:pt x="63" y="56"/>
                    <a:pt x="63" y="56"/>
                  </a:cubicBezTo>
                  <a:cubicBezTo>
                    <a:pt x="54" y="54"/>
                    <a:pt x="46" y="52"/>
                    <a:pt x="37" y="50"/>
                  </a:cubicBezTo>
                  <a:cubicBezTo>
                    <a:pt x="30" y="48"/>
                    <a:pt x="30" y="48"/>
                    <a:pt x="30" y="48"/>
                  </a:cubicBezTo>
                  <a:cubicBezTo>
                    <a:pt x="27" y="47"/>
                    <a:pt x="27" y="47"/>
                    <a:pt x="27" y="47"/>
                  </a:cubicBezTo>
                  <a:cubicBezTo>
                    <a:pt x="25" y="47"/>
                    <a:pt x="25" y="47"/>
                    <a:pt x="25" y="47"/>
                  </a:cubicBezTo>
                  <a:cubicBezTo>
                    <a:pt x="25" y="47"/>
                    <a:pt x="24" y="47"/>
                    <a:pt x="24" y="46"/>
                  </a:cubicBezTo>
                  <a:cubicBezTo>
                    <a:pt x="20" y="45"/>
                    <a:pt x="18" y="43"/>
                    <a:pt x="16" y="40"/>
                  </a:cubicBezTo>
                  <a:cubicBezTo>
                    <a:pt x="18" y="43"/>
                    <a:pt x="21" y="45"/>
                    <a:pt x="24" y="46"/>
                  </a:cubicBezTo>
                  <a:cubicBezTo>
                    <a:pt x="37" y="49"/>
                    <a:pt x="37" y="49"/>
                    <a:pt x="37" y="49"/>
                  </a:cubicBezTo>
                  <a:cubicBezTo>
                    <a:pt x="63" y="56"/>
                    <a:pt x="63" y="56"/>
                    <a:pt x="63" y="56"/>
                  </a:cubicBezTo>
                  <a:cubicBezTo>
                    <a:pt x="74" y="58"/>
                    <a:pt x="74" y="58"/>
                    <a:pt x="74" y="58"/>
                  </a:cubicBezTo>
                  <a:cubicBezTo>
                    <a:pt x="80" y="59"/>
                    <a:pt x="80" y="59"/>
                    <a:pt x="80" y="59"/>
                  </a:cubicBezTo>
                  <a:cubicBezTo>
                    <a:pt x="82" y="60"/>
                    <a:pt x="82" y="60"/>
                    <a:pt x="82" y="60"/>
                  </a:cubicBezTo>
                  <a:cubicBezTo>
                    <a:pt x="83" y="60"/>
                    <a:pt x="84" y="60"/>
                    <a:pt x="85" y="60"/>
                  </a:cubicBezTo>
                  <a:cubicBezTo>
                    <a:pt x="88" y="61"/>
                    <a:pt x="91" y="60"/>
                    <a:pt x="94" y="59"/>
                  </a:cubicBezTo>
                  <a:cubicBezTo>
                    <a:pt x="97" y="58"/>
                    <a:pt x="99" y="56"/>
                    <a:pt x="101" y="53"/>
                  </a:cubicBezTo>
                  <a:cubicBezTo>
                    <a:pt x="101" y="53"/>
                    <a:pt x="101" y="52"/>
                    <a:pt x="99" y="54"/>
                  </a:cubicBezTo>
                  <a:cubicBezTo>
                    <a:pt x="97" y="55"/>
                    <a:pt x="94" y="57"/>
                    <a:pt x="90" y="58"/>
                  </a:cubicBezTo>
                  <a:cubicBezTo>
                    <a:pt x="88" y="58"/>
                    <a:pt x="85" y="58"/>
                    <a:pt x="83" y="58"/>
                  </a:cubicBezTo>
                  <a:cubicBezTo>
                    <a:pt x="81" y="57"/>
                    <a:pt x="78" y="57"/>
                    <a:pt x="76" y="56"/>
                  </a:cubicBezTo>
                  <a:cubicBezTo>
                    <a:pt x="64" y="53"/>
                    <a:pt x="51" y="50"/>
                    <a:pt x="38" y="47"/>
                  </a:cubicBezTo>
                  <a:cubicBezTo>
                    <a:pt x="29" y="45"/>
                    <a:pt x="29" y="45"/>
                    <a:pt x="29" y="45"/>
                  </a:cubicBezTo>
                  <a:cubicBezTo>
                    <a:pt x="26" y="45"/>
                    <a:pt x="26" y="45"/>
                    <a:pt x="26" y="45"/>
                  </a:cubicBezTo>
                  <a:cubicBezTo>
                    <a:pt x="25" y="44"/>
                    <a:pt x="25" y="44"/>
                    <a:pt x="25" y="44"/>
                  </a:cubicBezTo>
                  <a:cubicBezTo>
                    <a:pt x="25" y="44"/>
                    <a:pt x="25" y="44"/>
                    <a:pt x="25" y="44"/>
                  </a:cubicBezTo>
                  <a:cubicBezTo>
                    <a:pt x="24" y="44"/>
                    <a:pt x="24" y="44"/>
                    <a:pt x="24" y="44"/>
                  </a:cubicBezTo>
                  <a:cubicBezTo>
                    <a:pt x="23" y="44"/>
                    <a:pt x="22" y="43"/>
                    <a:pt x="21" y="43"/>
                  </a:cubicBezTo>
                  <a:cubicBezTo>
                    <a:pt x="18" y="41"/>
                    <a:pt x="16" y="37"/>
                    <a:pt x="15" y="32"/>
                  </a:cubicBezTo>
                  <a:cubicBezTo>
                    <a:pt x="15" y="30"/>
                    <a:pt x="15" y="29"/>
                    <a:pt x="15" y="27"/>
                  </a:cubicBezTo>
                  <a:cubicBezTo>
                    <a:pt x="15" y="26"/>
                    <a:pt x="15" y="25"/>
                    <a:pt x="15" y="25"/>
                  </a:cubicBezTo>
                  <a:cubicBezTo>
                    <a:pt x="15" y="24"/>
                    <a:pt x="16" y="23"/>
                    <a:pt x="16" y="23"/>
                  </a:cubicBezTo>
                  <a:cubicBezTo>
                    <a:pt x="17" y="20"/>
                    <a:pt x="19" y="18"/>
                    <a:pt x="21" y="16"/>
                  </a:cubicBezTo>
                  <a:cubicBezTo>
                    <a:pt x="24" y="15"/>
                    <a:pt x="27" y="14"/>
                    <a:pt x="30" y="14"/>
                  </a:cubicBezTo>
                  <a:cubicBezTo>
                    <a:pt x="31" y="14"/>
                    <a:pt x="32" y="14"/>
                    <a:pt x="33" y="14"/>
                  </a:cubicBezTo>
                  <a:cubicBezTo>
                    <a:pt x="33" y="14"/>
                    <a:pt x="33" y="14"/>
                    <a:pt x="33" y="14"/>
                  </a:cubicBezTo>
                  <a:cubicBezTo>
                    <a:pt x="34" y="14"/>
                    <a:pt x="34" y="14"/>
                    <a:pt x="34" y="14"/>
                  </a:cubicBezTo>
                  <a:cubicBezTo>
                    <a:pt x="36" y="15"/>
                    <a:pt x="36" y="15"/>
                    <a:pt x="36" y="15"/>
                  </a:cubicBezTo>
                  <a:cubicBezTo>
                    <a:pt x="42" y="16"/>
                    <a:pt x="42" y="16"/>
                    <a:pt x="42" y="16"/>
                  </a:cubicBezTo>
                  <a:cubicBezTo>
                    <a:pt x="55" y="19"/>
                    <a:pt x="67" y="22"/>
                    <a:pt x="79" y="24"/>
                  </a:cubicBezTo>
                  <a:cubicBezTo>
                    <a:pt x="89" y="26"/>
                    <a:pt x="89" y="26"/>
                    <a:pt x="89" y="26"/>
                  </a:cubicBezTo>
                  <a:cubicBezTo>
                    <a:pt x="93" y="27"/>
                    <a:pt x="93" y="27"/>
                    <a:pt x="93" y="27"/>
                  </a:cubicBezTo>
                  <a:cubicBezTo>
                    <a:pt x="94" y="28"/>
                    <a:pt x="95" y="28"/>
                    <a:pt x="96" y="28"/>
                  </a:cubicBezTo>
                  <a:cubicBezTo>
                    <a:pt x="99" y="30"/>
                    <a:pt x="101" y="32"/>
                    <a:pt x="102" y="36"/>
                  </a:cubicBezTo>
                  <a:cubicBezTo>
                    <a:pt x="103" y="39"/>
                    <a:pt x="104" y="41"/>
                    <a:pt x="104" y="42"/>
                  </a:cubicBezTo>
                  <a:cubicBezTo>
                    <a:pt x="104" y="43"/>
                    <a:pt x="104" y="43"/>
                    <a:pt x="104" y="43"/>
                  </a:cubicBezTo>
                  <a:cubicBezTo>
                    <a:pt x="105" y="43"/>
                    <a:pt x="105" y="44"/>
                    <a:pt x="105" y="44"/>
                  </a:cubicBezTo>
                  <a:cubicBezTo>
                    <a:pt x="105" y="44"/>
                    <a:pt x="105" y="44"/>
                    <a:pt x="106" y="44"/>
                  </a:cubicBezTo>
                  <a:cubicBezTo>
                    <a:pt x="107" y="43"/>
                    <a:pt x="108" y="41"/>
                    <a:pt x="108" y="38"/>
                  </a:cubicBezTo>
                  <a:cubicBezTo>
                    <a:pt x="109" y="36"/>
                    <a:pt x="109" y="32"/>
                    <a:pt x="106" y="28"/>
                  </a:cubicBezTo>
                  <a:cubicBezTo>
                    <a:pt x="107" y="27"/>
                    <a:pt x="107" y="27"/>
                    <a:pt x="107" y="27"/>
                  </a:cubicBezTo>
                  <a:cubicBezTo>
                    <a:pt x="109" y="29"/>
                    <a:pt x="110" y="31"/>
                    <a:pt x="110" y="32"/>
                  </a:cubicBezTo>
                  <a:cubicBezTo>
                    <a:pt x="111" y="34"/>
                    <a:pt x="111" y="35"/>
                    <a:pt x="111" y="36"/>
                  </a:cubicBezTo>
                  <a:cubicBezTo>
                    <a:pt x="112" y="38"/>
                    <a:pt x="112" y="39"/>
                    <a:pt x="112" y="39"/>
                  </a:cubicBezTo>
                  <a:cubicBezTo>
                    <a:pt x="113" y="39"/>
                    <a:pt x="114" y="37"/>
                    <a:pt x="115" y="38"/>
                  </a:cubicBezTo>
                  <a:cubicBezTo>
                    <a:pt x="115" y="35"/>
                    <a:pt x="115" y="33"/>
                    <a:pt x="114" y="30"/>
                  </a:cubicBezTo>
                  <a:cubicBezTo>
                    <a:pt x="113" y="27"/>
                    <a:pt x="111" y="24"/>
                    <a:pt x="109" y="22"/>
                  </a:cubicBezTo>
                  <a:cubicBezTo>
                    <a:pt x="107" y="20"/>
                    <a:pt x="105" y="18"/>
                    <a:pt x="102" y="16"/>
                  </a:cubicBezTo>
                  <a:cubicBezTo>
                    <a:pt x="101" y="16"/>
                    <a:pt x="99" y="15"/>
                    <a:pt x="98" y="14"/>
                  </a:cubicBezTo>
                  <a:cubicBezTo>
                    <a:pt x="97" y="14"/>
                    <a:pt x="97" y="14"/>
                    <a:pt x="96" y="14"/>
                  </a:cubicBezTo>
                  <a:cubicBezTo>
                    <a:pt x="94" y="13"/>
                    <a:pt x="94" y="13"/>
                    <a:pt x="94" y="13"/>
                  </a:cubicBezTo>
                  <a:cubicBezTo>
                    <a:pt x="85" y="11"/>
                    <a:pt x="85" y="11"/>
                    <a:pt x="85" y="11"/>
                  </a:cubicBezTo>
                  <a:cubicBezTo>
                    <a:pt x="47" y="3"/>
                    <a:pt x="47" y="3"/>
                    <a:pt x="47" y="3"/>
                  </a:cubicBezTo>
                  <a:cubicBezTo>
                    <a:pt x="37" y="0"/>
                    <a:pt x="37" y="0"/>
                    <a:pt x="37" y="0"/>
                  </a:cubicBezTo>
                  <a:cubicBezTo>
                    <a:pt x="36" y="0"/>
                    <a:pt x="36" y="0"/>
                    <a:pt x="36" y="0"/>
                  </a:cubicBezTo>
                  <a:cubicBezTo>
                    <a:pt x="36" y="0"/>
                    <a:pt x="35" y="0"/>
                    <a:pt x="34" y="0"/>
                  </a:cubicBezTo>
                  <a:cubicBezTo>
                    <a:pt x="33" y="0"/>
                    <a:pt x="32" y="0"/>
                    <a:pt x="31" y="0"/>
                  </a:cubicBezTo>
                  <a:cubicBezTo>
                    <a:pt x="29" y="0"/>
                    <a:pt x="27" y="0"/>
                    <a:pt x="25" y="0"/>
                  </a:cubicBezTo>
                  <a:cubicBezTo>
                    <a:pt x="21" y="1"/>
                    <a:pt x="17" y="2"/>
                    <a:pt x="14" y="4"/>
                  </a:cubicBezTo>
                  <a:cubicBezTo>
                    <a:pt x="10" y="6"/>
                    <a:pt x="7" y="9"/>
                    <a:pt x="5" y="13"/>
                  </a:cubicBezTo>
                  <a:cubicBezTo>
                    <a:pt x="4" y="15"/>
                    <a:pt x="3" y="17"/>
                    <a:pt x="2" y="19"/>
                  </a:cubicBezTo>
                  <a:cubicBezTo>
                    <a:pt x="1" y="21"/>
                    <a:pt x="1" y="23"/>
                    <a:pt x="1" y="25"/>
                  </a:cubicBezTo>
                  <a:cubicBezTo>
                    <a:pt x="0" y="29"/>
                    <a:pt x="1" y="33"/>
                    <a:pt x="2" y="37"/>
                  </a:cubicBezTo>
                  <a:cubicBezTo>
                    <a:pt x="3" y="41"/>
                    <a:pt x="4" y="45"/>
                    <a:pt x="7" y="48"/>
                  </a:cubicBezTo>
                  <a:cubicBezTo>
                    <a:pt x="10" y="51"/>
                    <a:pt x="13" y="54"/>
                    <a:pt x="17" y="56"/>
                  </a:cubicBezTo>
                  <a:cubicBezTo>
                    <a:pt x="18" y="56"/>
                    <a:pt x="19" y="57"/>
                    <a:pt x="20" y="57"/>
                  </a:cubicBezTo>
                  <a:cubicBezTo>
                    <a:pt x="21" y="57"/>
                    <a:pt x="21" y="57"/>
                    <a:pt x="22" y="57"/>
                  </a:cubicBezTo>
                  <a:cubicBezTo>
                    <a:pt x="23" y="58"/>
                    <a:pt x="23" y="58"/>
                    <a:pt x="23" y="58"/>
                  </a:cubicBezTo>
                  <a:cubicBezTo>
                    <a:pt x="28" y="59"/>
                    <a:pt x="28" y="59"/>
                    <a:pt x="28" y="59"/>
                  </a:cubicBezTo>
                  <a:cubicBezTo>
                    <a:pt x="37" y="61"/>
                    <a:pt x="37" y="61"/>
                    <a:pt x="37" y="61"/>
                  </a:cubicBezTo>
                  <a:lnTo>
                    <a:pt x="56" y="6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27"/>
            <p:cNvSpPr/>
            <p:nvPr/>
          </p:nvSpPr>
          <p:spPr bwMode="auto">
            <a:xfrm>
              <a:off x="6843713" y="1300163"/>
              <a:ext cx="363538" cy="390525"/>
            </a:xfrm>
            <a:custGeom>
              <a:avLst/>
              <a:gdLst>
                <a:gd name="T0" fmla="*/ 86 w 97"/>
                <a:gd name="T1" fmla="*/ 48 h 104"/>
                <a:gd name="T2" fmla="*/ 56 w 97"/>
                <a:gd name="T3" fmla="*/ 83 h 104"/>
                <a:gd name="T4" fmla="*/ 48 w 97"/>
                <a:gd name="T5" fmla="*/ 93 h 104"/>
                <a:gd name="T6" fmla="*/ 31 w 97"/>
                <a:gd name="T7" fmla="*/ 101 h 104"/>
                <a:gd name="T8" fmla="*/ 43 w 97"/>
                <a:gd name="T9" fmla="*/ 97 h 104"/>
                <a:gd name="T10" fmla="*/ 49 w 97"/>
                <a:gd name="T11" fmla="*/ 92 h 104"/>
                <a:gd name="T12" fmla="*/ 82 w 97"/>
                <a:gd name="T13" fmla="*/ 52 h 104"/>
                <a:gd name="T14" fmla="*/ 86 w 97"/>
                <a:gd name="T15" fmla="*/ 47 h 104"/>
                <a:gd name="T16" fmla="*/ 93 w 97"/>
                <a:gd name="T17" fmla="*/ 20 h 104"/>
                <a:gd name="T18" fmla="*/ 83 w 97"/>
                <a:gd name="T19" fmla="*/ 11 h 104"/>
                <a:gd name="T20" fmla="*/ 87 w 97"/>
                <a:gd name="T21" fmla="*/ 21 h 104"/>
                <a:gd name="T22" fmla="*/ 80 w 97"/>
                <a:gd name="T23" fmla="*/ 42 h 104"/>
                <a:gd name="T24" fmla="*/ 44 w 97"/>
                <a:gd name="T25" fmla="*/ 85 h 104"/>
                <a:gd name="T26" fmla="*/ 40 w 97"/>
                <a:gd name="T27" fmla="*/ 89 h 104"/>
                <a:gd name="T28" fmla="*/ 41 w 97"/>
                <a:gd name="T29" fmla="*/ 88 h 104"/>
                <a:gd name="T30" fmla="*/ 44 w 97"/>
                <a:gd name="T31" fmla="*/ 85 h 104"/>
                <a:gd name="T32" fmla="*/ 80 w 97"/>
                <a:gd name="T33" fmla="*/ 42 h 104"/>
                <a:gd name="T34" fmla="*/ 83 w 97"/>
                <a:gd name="T35" fmla="*/ 30 h 104"/>
                <a:gd name="T36" fmla="*/ 78 w 97"/>
                <a:gd name="T37" fmla="*/ 41 h 104"/>
                <a:gd name="T38" fmla="*/ 47 w 97"/>
                <a:gd name="T39" fmla="*/ 77 h 104"/>
                <a:gd name="T40" fmla="*/ 38 w 97"/>
                <a:gd name="T41" fmla="*/ 87 h 104"/>
                <a:gd name="T42" fmla="*/ 20 w 97"/>
                <a:gd name="T43" fmla="*/ 87 h 104"/>
                <a:gd name="T44" fmla="*/ 19 w 97"/>
                <a:gd name="T45" fmla="*/ 86 h 104"/>
                <a:gd name="T46" fmla="*/ 18 w 97"/>
                <a:gd name="T47" fmla="*/ 85 h 104"/>
                <a:gd name="T48" fmla="*/ 15 w 97"/>
                <a:gd name="T49" fmla="*/ 74 h 104"/>
                <a:gd name="T50" fmla="*/ 20 w 97"/>
                <a:gd name="T51" fmla="*/ 62 h 104"/>
                <a:gd name="T52" fmla="*/ 50 w 97"/>
                <a:gd name="T53" fmla="*/ 24 h 104"/>
                <a:gd name="T54" fmla="*/ 56 w 97"/>
                <a:gd name="T55" fmla="*/ 17 h 104"/>
                <a:gd name="T56" fmla="*/ 60 w 97"/>
                <a:gd name="T57" fmla="*/ 14 h 104"/>
                <a:gd name="T58" fmla="*/ 79 w 97"/>
                <a:gd name="T59" fmla="*/ 16 h 104"/>
                <a:gd name="T60" fmla="*/ 66 w 97"/>
                <a:gd name="T61" fmla="*/ 6 h 104"/>
                <a:gd name="T62" fmla="*/ 79 w 97"/>
                <a:gd name="T63" fmla="*/ 7 h 104"/>
                <a:gd name="T64" fmla="*/ 55 w 97"/>
                <a:gd name="T65" fmla="*/ 1 h 104"/>
                <a:gd name="T66" fmla="*/ 43 w 97"/>
                <a:gd name="T67" fmla="*/ 10 h 104"/>
                <a:gd name="T68" fmla="*/ 10 w 97"/>
                <a:gd name="T69" fmla="*/ 52 h 104"/>
                <a:gd name="T70" fmla="*/ 7 w 97"/>
                <a:gd name="T71" fmla="*/ 56 h 104"/>
                <a:gd name="T72" fmla="*/ 2 w 97"/>
                <a:gd name="T73" fmla="*/ 85 h 104"/>
                <a:gd name="T74" fmla="*/ 11 w 97"/>
                <a:gd name="T75" fmla="*/ 98 h 104"/>
                <a:gd name="T76" fmla="*/ 31 w 97"/>
                <a:gd name="T77" fmla="*/ 103 h 104"/>
                <a:gd name="T78" fmla="*/ 50 w 97"/>
                <a:gd name="T79" fmla="*/ 95 h 104"/>
                <a:gd name="T80" fmla="*/ 58 w 97"/>
                <a:gd name="T81" fmla="*/ 84 h 104"/>
                <a:gd name="T82" fmla="*/ 51 w 97"/>
                <a:gd name="T83" fmla="*/ 93 h 104"/>
                <a:gd name="T84" fmla="*/ 49 w 97"/>
                <a:gd name="T85" fmla="*/ 96 h 104"/>
                <a:gd name="T86" fmla="*/ 16 w 97"/>
                <a:gd name="T87" fmla="*/ 100 h 104"/>
                <a:gd name="T88" fmla="*/ 10 w 97"/>
                <a:gd name="T89" fmla="*/ 97 h 104"/>
                <a:gd name="T90" fmla="*/ 4 w 97"/>
                <a:gd name="T91" fmla="*/ 89 h 104"/>
                <a:gd name="T92" fmla="*/ 6 w 97"/>
                <a:gd name="T93" fmla="*/ 59 h 104"/>
                <a:gd name="T94" fmla="*/ 7 w 97"/>
                <a:gd name="T95" fmla="*/ 92 h 104"/>
                <a:gd name="T96" fmla="*/ 10 w 97"/>
                <a:gd name="T97" fmla="*/ 95 h 104"/>
                <a:gd name="T98" fmla="*/ 13 w 97"/>
                <a:gd name="T99" fmla="*/ 97 h 104"/>
                <a:gd name="T100" fmla="*/ 46 w 97"/>
                <a:gd name="T101" fmla="*/ 97 h 104"/>
                <a:gd name="T102" fmla="*/ 55 w 97"/>
                <a:gd name="T103" fmla="*/ 87 h 104"/>
                <a:gd name="T104" fmla="*/ 83 w 97"/>
                <a:gd name="T105" fmla="*/ 55 h 104"/>
                <a:gd name="T106" fmla="*/ 88 w 97"/>
                <a:gd name="T107" fmla="*/ 48 h 104"/>
                <a:gd name="T108" fmla="*/ 94 w 97"/>
                <a:gd name="T109" fmla="*/ 2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 h="104">
                  <a:moveTo>
                    <a:pt x="92" y="37"/>
                  </a:moveTo>
                  <a:cubicBezTo>
                    <a:pt x="91" y="40"/>
                    <a:pt x="90" y="42"/>
                    <a:pt x="89" y="44"/>
                  </a:cubicBezTo>
                  <a:cubicBezTo>
                    <a:pt x="88" y="45"/>
                    <a:pt x="87" y="47"/>
                    <a:pt x="86" y="48"/>
                  </a:cubicBezTo>
                  <a:cubicBezTo>
                    <a:pt x="84" y="50"/>
                    <a:pt x="84" y="50"/>
                    <a:pt x="84" y="50"/>
                  </a:cubicBezTo>
                  <a:cubicBezTo>
                    <a:pt x="78" y="57"/>
                    <a:pt x="72" y="65"/>
                    <a:pt x="65" y="72"/>
                  </a:cubicBezTo>
                  <a:cubicBezTo>
                    <a:pt x="56" y="83"/>
                    <a:pt x="56" y="83"/>
                    <a:pt x="56" y="83"/>
                  </a:cubicBezTo>
                  <a:cubicBezTo>
                    <a:pt x="52" y="89"/>
                    <a:pt x="52" y="89"/>
                    <a:pt x="52" y="89"/>
                  </a:cubicBezTo>
                  <a:cubicBezTo>
                    <a:pt x="49" y="91"/>
                    <a:pt x="49" y="91"/>
                    <a:pt x="49" y="91"/>
                  </a:cubicBezTo>
                  <a:cubicBezTo>
                    <a:pt x="48" y="93"/>
                    <a:pt x="48" y="93"/>
                    <a:pt x="48" y="93"/>
                  </a:cubicBezTo>
                  <a:cubicBezTo>
                    <a:pt x="48" y="93"/>
                    <a:pt x="47" y="94"/>
                    <a:pt x="47" y="94"/>
                  </a:cubicBezTo>
                  <a:cubicBezTo>
                    <a:pt x="45" y="96"/>
                    <a:pt x="42" y="98"/>
                    <a:pt x="39" y="99"/>
                  </a:cubicBezTo>
                  <a:cubicBezTo>
                    <a:pt x="37" y="100"/>
                    <a:pt x="34" y="101"/>
                    <a:pt x="31" y="101"/>
                  </a:cubicBezTo>
                  <a:cubicBezTo>
                    <a:pt x="26" y="101"/>
                    <a:pt x="20" y="99"/>
                    <a:pt x="16" y="97"/>
                  </a:cubicBezTo>
                  <a:cubicBezTo>
                    <a:pt x="20" y="99"/>
                    <a:pt x="24" y="100"/>
                    <a:pt x="29" y="100"/>
                  </a:cubicBezTo>
                  <a:cubicBezTo>
                    <a:pt x="34" y="101"/>
                    <a:pt x="39" y="100"/>
                    <a:pt x="43" y="97"/>
                  </a:cubicBezTo>
                  <a:cubicBezTo>
                    <a:pt x="44" y="96"/>
                    <a:pt x="45" y="95"/>
                    <a:pt x="46" y="94"/>
                  </a:cubicBezTo>
                  <a:cubicBezTo>
                    <a:pt x="47" y="94"/>
                    <a:pt x="47" y="93"/>
                    <a:pt x="48" y="93"/>
                  </a:cubicBezTo>
                  <a:cubicBezTo>
                    <a:pt x="49" y="92"/>
                    <a:pt x="49" y="92"/>
                    <a:pt x="49" y="92"/>
                  </a:cubicBezTo>
                  <a:cubicBezTo>
                    <a:pt x="53" y="87"/>
                    <a:pt x="53" y="87"/>
                    <a:pt x="53" y="87"/>
                  </a:cubicBezTo>
                  <a:cubicBezTo>
                    <a:pt x="55" y="84"/>
                    <a:pt x="58" y="80"/>
                    <a:pt x="61" y="77"/>
                  </a:cubicBezTo>
                  <a:cubicBezTo>
                    <a:pt x="68" y="69"/>
                    <a:pt x="75" y="61"/>
                    <a:pt x="82" y="52"/>
                  </a:cubicBezTo>
                  <a:cubicBezTo>
                    <a:pt x="84" y="49"/>
                    <a:pt x="84" y="49"/>
                    <a:pt x="84" y="49"/>
                  </a:cubicBezTo>
                  <a:cubicBezTo>
                    <a:pt x="85" y="48"/>
                    <a:pt x="85" y="48"/>
                    <a:pt x="85" y="48"/>
                  </a:cubicBezTo>
                  <a:cubicBezTo>
                    <a:pt x="86" y="47"/>
                    <a:pt x="86" y="47"/>
                    <a:pt x="86" y="47"/>
                  </a:cubicBezTo>
                  <a:cubicBezTo>
                    <a:pt x="87" y="46"/>
                    <a:pt x="87" y="46"/>
                    <a:pt x="87" y="46"/>
                  </a:cubicBezTo>
                  <a:cubicBezTo>
                    <a:pt x="88" y="44"/>
                    <a:pt x="90" y="41"/>
                    <a:pt x="91" y="38"/>
                  </a:cubicBezTo>
                  <a:cubicBezTo>
                    <a:pt x="93" y="33"/>
                    <a:pt x="94" y="27"/>
                    <a:pt x="93" y="20"/>
                  </a:cubicBezTo>
                  <a:cubicBezTo>
                    <a:pt x="93" y="19"/>
                    <a:pt x="92" y="18"/>
                    <a:pt x="92" y="16"/>
                  </a:cubicBezTo>
                  <a:cubicBezTo>
                    <a:pt x="91" y="15"/>
                    <a:pt x="89" y="13"/>
                    <a:pt x="88" y="12"/>
                  </a:cubicBezTo>
                  <a:cubicBezTo>
                    <a:pt x="86" y="11"/>
                    <a:pt x="84" y="10"/>
                    <a:pt x="83" y="11"/>
                  </a:cubicBezTo>
                  <a:cubicBezTo>
                    <a:pt x="83" y="11"/>
                    <a:pt x="83" y="12"/>
                    <a:pt x="83" y="13"/>
                  </a:cubicBezTo>
                  <a:cubicBezTo>
                    <a:pt x="84" y="14"/>
                    <a:pt x="84" y="15"/>
                    <a:pt x="85" y="18"/>
                  </a:cubicBezTo>
                  <a:cubicBezTo>
                    <a:pt x="86" y="18"/>
                    <a:pt x="87" y="20"/>
                    <a:pt x="87" y="21"/>
                  </a:cubicBezTo>
                  <a:cubicBezTo>
                    <a:pt x="87" y="23"/>
                    <a:pt x="87" y="24"/>
                    <a:pt x="87" y="24"/>
                  </a:cubicBezTo>
                  <a:cubicBezTo>
                    <a:pt x="87" y="25"/>
                    <a:pt x="86" y="24"/>
                    <a:pt x="86" y="24"/>
                  </a:cubicBezTo>
                  <a:cubicBezTo>
                    <a:pt x="86" y="30"/>
                    <a:pt x="84" y="37"/>
                    <a:pt x="80" y="42"/>
                  </a:cubicBezTo>
                  <a:cubicBezTo>
                    <a:pt x="66" y="59"/>
                    <a:pt x="66" y="59"/>
                    <a:pt x="66" y="59"/>
                  </a:cubicBezTo>
                  <a:cubicBezTo>
                    <a:pt x="60" y="66"/>
                    <a:pt x="54" y="73"/>
                    <a:pt x="48" y="80"/>
                  </a:cubicBezTo>
                  <a:cubicBezTo>
                    <a:pt x="44" y="85"/>
                    <a:pt x="44" y="85"/>
                    <a:pt x="44" y="85"/>
                  </a:cubicBezTo>
                  <a:cubicBezTo>
                    <a:pt x="42" y="87"/>
                    <a:pt x="42" y="87"/>
                    <a:pt x="42" y="87"/>
                  </a:cubicBezTo>
                  <a:cubicBezTo>
                    <a:pt x="41" y="88"/>
                    <a:pt x="41" y="88"/>
                    <a:pt x="41" y="88"/>
                  </a:cubicBezTo>
                  <a:cubicBezTo>
                    <a:pt x="41" y="89"/>
                    <a:pt x="40" y="89"/>
                    <a:pt x="40" y="89"/>
                  </a:cubicBezTo>
                  <a:cubicBezTo>
                    <a:pt x="37" y="91"/>
                    <a:pt x="34" y="92"/>
                    <a:pt x="30" y="92"/>
                  </a:cubicBezTo>
                  <a:cubicBezTo>
                    <a:pt x="34" y="92"/>
                    <a:pt x="37" y="91"/>
                    <a:pt x="40" y="89"/>
                  </a:cubicBezTo>
                  <a:cubicBezTo>
                    <a:pt x="40" y="89"/>
                    <a:pt x="41" y="88"/>
                    <a:pt x="41" y="88"/>
                  </a:cubicBezTo>
                  <a:cubicBezTo>
                    <a:pt x="41" y="88"/>
                    <a:pt x="41" y="88"/>
                    <a:pt x="41" y="88"/>
                  </a:cubicBezTo>
                  <a:cubicBezTo>
                    <a:pt x="42" y="87"/>
                    <a:pt x="42" y="87"/>
                    <a:pt x="42" y="87"/>
                  </a:cubicBezTo>
                  <a:cubicBezTo>
                    <a:pt x="44" y="85"/>
                    <a:pt x="44" y="85"/>
                    <a:pt x="44" y="85"/>
                  </a:cubicBezTo>
                  <a:cubicBezTo>
                    <a:pt x="48" y="79"/>
                    <a:pt x="48" y="79"/>
                    <a:pt x="48" y="79"/>
                  </a:cubicBezTo>
                  <a:cubicBezTo>
                    <a:pt x="66" y="59"/>
                    <a:pt x="66" y="59"/>
                    <a:pt x="66" y="59"/>
                  </a:cubicBezTo>
                  <a:cubicBezTo>
                    <a:pt x="80" y="42"/>
                    <a:pt x="80" y="42"/>
                    <a:pt x="80" y="42"/>
                  </a:cubicBezTo>
                  <a:cubicBezTo>
                    <a:pt x="84" y="37"/>
                    <a:pt x="86" y="30"/>
                    <a:pt x="85" y="23"/>
                  </a:cubicBezTo>
                  <a:cubicBezTo>
                    <a:pt x="84" y="23"/>
                    <a:pt x="84" y="24"/>
                    <a:pt x="83" y="26"/>
                  </a:cubicBezTo>
                  <a:cubicBezTo>
                    <a:pt x="83" y="27"/>
                    <a:pt x="83" y="28"/>
                    <a:pt x="83" y="30"/>
                  </a:cubicBezTo>
                  <a:cubicBezTo>
                    <a:pt x="82" y="32"/>
                    <a:pt x="82" y="34"/>
                    <a:pt x="81" y="36"/>
                  </a:cubicBezTo>
                  <a:cubicBezTo>
                    <a:pt x="80" y="37"/>
                    <a:pt x="80" y="38"/>
                    <a:pt x="79" y="39"/>
                  </a:cubicBezTo>
                  <a:cubicBezTo>
                    <a:pt x="79" y="40"/>
                    <a:pt x="79" y="40"/>
                    <a:pt x="78" y="41"/>
                  </a:cubicBezTo>
                  <a:cubicBezTo>
                    <a:pt x="77" y="42"/>
                    <a:pt x="77" y="42"/>
                    <a:pt x="77" y="42"/>
                  </a:cubicBezTo>
                  <a:cubicBezTo>
                    <a:pt x="75" y="44"/>
                    <a:pt x="73" y="46"/>
                    <a:pt x="72" y="48"/>
                  </a:cubicBezTo>
                  <a:cubicBezTo>
                    <a:pt x="64" y="57"/>
                    <a:pt x="55" y="67"/>
                    <a:pt x="47" y="77"/>
                  </a:cubicBezTo>
                  <a:cubicBezTo>
                    <a:pt x="41" y="85"/>
                    <a:pt x="41" y="85"/>
                    <a:pt x="41" y="85"/>
                  </a:cubicBezTo>
                  <a:cubicBezTo>
                    <a:pt x="40" y="86"/>
                    <a:pt x="40" y="86"/>
                    <a:pt x="39" y="87"/>
                  </a:cubicBezTo>
                  <a:cubicBezTo>
                    <a:pt x="39" y="87"/>
                    <a:pt x="39" y="87"/>
                    <a:pt x="38" y="87"/>
                  </a:cubicBezTo>
                  <a:cubicBezTo>
                    <a:pt x="38" y="88"/>
                    <a:pt x="37" y="88"/>
                    <a:pt x="36" y="89"/>
                  </a:cubicBezTo>
                  <a:cubicBezTo>
                    <a:pt x="32" y="90"/>
                    <a:pt x="27" y="90"/>
                    <a:pt x="22" y="88"/>
                  </a:cubicBezTo>
                  <a:cubicBezTo>
                    <a:pt x="22" y="88"/>
                    <a:pt x="21" y="87"/>
                    <a:pt x="20" y="87"/>
                  </a:cubicBezTo>
                  <a:cubicBezTo>
                    <a:pt x="20" y="87"/>
                    <a:pt x="20" y="86"/>
                    <a:pt x="19" y="86"/>
                  </a:cubicBezTo>
                  <a:cubicBezTo>
                    <a:pt x="19" y="86"/>
                    <a:pt x="19" y="86"/>
                    <a:pt x="19" y="86"/>
                  </a:cubicBezTo>
                  <a:cubicBezTo>
                    <a:pt x="19" y="86"/>
                    <a:pt x="19" y="86"/>
                    <a:pt x="19" y="86"/>
                  </a:cubicBezTo>
                  <a:cubicBezTo>
                    <a:pt x="19" y="86"/>
                    <a:pt x="19" y="86"/>
                    <a:pt x="19" y="86"/>
                  </a:cubicBezTo>
                  <a:cubicBezTo>
                    <a:pt x="19" y="85"/>
                    <a:pt x="19" y="85"/>
                    <a:pt x="19" y="85"/>
                  </a:cubicBezTo>
                  <a:cubicBezTo>
                    <a:pt x="18" y="85"/>
                    <a:pt x="18" y="85"/>
                    <a:pt x="18" y="85"/>
                  </a:cubicBezTo>
                  <a:cubicBezTo>
                    <a:pt x="18" y="85"/>
                    <a:pt x="18" y="84"/>
                    <a:pt x="18" y="84"/>
                  </a:cubicBezTo>
                  <a:cubicBezTo>
                    <a:pt x="17" y="84"/>
                    <a:pt x="17" y="83"/>
                    <a:pt x="16" y="82"/>
                  </a:cubicBezTo>
                  <a:cubicBezTo>
                    <a:pt x="15" y="80"/>
                    <a:pt x="14" y="77"/>
                    <a:pt x="15" y="74"/>
                  </a:cubicBezTo>
                  <a:cubicBezTo>
                    <a:pt x="15" y="70"/>
                    <a:pt x="16" y="67"/>
                    <a:pt x="18" y="65"/>
                  </a:cubicBezTo>
                  <a:cubicBezTo>
                    <a:pt x="18" y="64"/>
                    <a:pt x="19" y="64"/>
                    <a:pt x="19" y="64"/>
                  </a:cubicBezTo>
                  <a:cubicBezTo>
                    <a:pt x="20" y="62"/>
                    <a:pt x="20" y="62"/>
                    <a:pt x="20" y="62"/>
                  </a:cubicBezTo>
                  <a:cubicBezTo>
                    <a:pt x="22" y="59"/>
                    <a:pt x="22" y="59"/>
                    <a:pt x="22" y="59"/>
                  </a:cubicBezTo>
                  <a:cubicBezTo>
                    <a:pt x="26" y="54"/>
                    <a:pt x="26" y="54"/>
                    <a:pt x="26" y="54"/>
                  </a:cubicBezTo>
                  <a:cubicBezTo>
                    <a:pt x="34" y="44"/>
                    <a:pt x="42" y="34"/>
                    <a:pt x="50" y="24"/>
                  </a:cubicBezTo>
                  <a:cubicBezTo>
                    <a:pt x="56" y="17"/>
                    <a:pt x="56" y="17"/>
                    <a:pt x="56" y="17"/>
                  </a:cubicBezTo>
                  <a:cubicBezTo>
                    <a:pt x="56" y="17"/>
                    <a:pt x="56" y="17"/>
                    <a:pt x="56" y="17"/>
                  </a:cubicBezTo>
                  <a:cubicBezTo>
                    <a:pt x="56" y="17"/>
                    <a:pt x="56" y="17"/>
                    <a:pt x="56" y="17"/>
                  </a:cubicBezTo>
                  <a:cubicBezTo>
                    <a:pt x="56" y="16"/>
                    <a:pt x="56" y="16"/>
                    <a:pt x="57" y="16"/>
                  </a:cubicBezTo>
                  <a:cubicBezTo>
                    <a:pt x="57" y="16"/>
                    <a:pt x="57" y="15"/>
                    <a:pt x="57" y="15"/>
                  </a:cubicBezTo>
                  <a:cubicBezTo>
                    <a:pt x="58" y="15"/>
                    <a:pt x="59" y="14"/>
                    <a:pt x="60" y="14"/>
                  </a:cubicBezTo>
                  <a:cubicBezTo>
                    <a:pt x="63" y="13"/>
                    <a:pt x="67" y="13"/>
                    <a:pt x="71" y="14"/>
                  </a:cubicBezTo>
                  <a:cubicBezTo>
                    <a:pt x="74" y="15"/>
                    <a:pt x="76" y="16"/>
                    <a:pt x="78" y="16"/>
                  </a:cubicBezTo>
                  <a:cubicBezTo>
                    <a:pt x="79" y="16"/>
                    <a:pt x="79" y="16"/>
                    <a:pt x="79" y="16"/>
                  </a:cubicBezTo>
                  <a:cubicBezTo>
                    <a:pt x="80" y="16"/>
                    <a:pt x="80" y="16"/>
                    <a:pt x="80" y="15"/>
                  </a:cubicBezTo>
                  <a:cubicBezTo>
                    <a:pt x="80" y="14"/>
                    <a:pt x="79" y="12"/>
                    <a:pt x="77" y="10"/>
                  </a:cubicBezTo>
                  <a:cubicBezTo>
                    <a:pt x="74" y="8"/>
                    <a:pt x="71" y="6"/>
                    <a:pt x="66" y="6"/>
                  </a:cubicBezTo>
                  <a:cubicBezTo>
                    <a:pt x="67" y="4"/>
                    <a:pt x="67" y="4"/>
                    <a:pt x="67" y="4"/>
                  </a:cubicBezTo>
                  <a:cubicBezTo>
                    <a:pt x="71" y="5"/>
                    <a:pt x="74" y="6"/>
                    <a:pt x="76" y="7"/>
                  </a:cubicBezTo>
                  <a:cubicBezTo>
                    <a:pt x="78" y="7"/>
                    <a:pt x="78" y="7"/>
                    <a:pt x="79" y="7"/>
                  </a:cubicBezTo>
                  <a:cubicBezTo>
                    <a:pt x="79" y="6"/>
                    <a:pt x="78" y="4"/>
                    <a:pt x="80" y="4"/>
                  </a:cubicBezTo>
                  <a:cubicBezTo>
                    <a:pt x="75" y="2"/>
                    <a:pt x="70" y="0"/>
                    <a:pt x="64" y="0"/>
                  </a:cubicBezTo>
                  <a:cubicBezTo>
                    <a:pt x="61" y="0"/>
                    <a:pt x="58" y="0"/>
                    <a:pt x="55" y="1"/>
                  </a:cubicBezTo>
                  <a:cubicBezTo>
                    <a:pt x="52" y="2"/>
                    <a:pt x="49" y="4"/>
                    <a:pt x="47" y="6"/>
                  </a:cubicBezTo>
                  <a:cubicBezTo>
                    <a:pt x="46" y="6"/>
                    <a:pt x="46" y="7"/>
                    <a:pt x="45" y="8"/>
                  </a:cubicBezTo>
                  <a:cubicBezTo>
                    <a:pt x="43" y="10"/>
                    <a:pt x="43" y="10"/>
                    <a:pt x="43" y="10"/>
                  </a:cubicBezTo>
                  <a:cubicBezTo>
                    <a:pt x="40" y="13"/>
                    <a:pt x="40" y="13"/>
                    <a:pt x="40" y="13"/>
                  </a:cubicBezTo>
                  <a:cubicBezTo>
                    <a:pt x="16" y="44"/>
                    <a:pt x="16" y="44"/>
                    <a:pt x="16" y="44"/>
                  </a:cubicBezTo>
                  <a:cubicBezTo>
                    <a:pt x="10" y="52"/>
                    <a:pt x="10" y="52"/>
                    <a:pt x="10" y="52"/>
                  </a:cubicBezTo>
                  <a:cubicBezTo>
                    <a:pt x="8" y="54"/>
                    <a:pt x="8" y="54"/>
                    <a:pt x="8" y="54"/>
                  </a:cubicBezTo>
                  <a:cubicBezTo>
                    <a:pt x="8" y="55"/>
                    <a:pt x="8" y="55"/>
                    <a:pt x="8" y="55"/>
                  </a:cubicBezTo>
                  <a:cubicBezTo>
                    <a:pt x="7" y="56"/>
                    <a:pt x="7" y="56"/>
                    <a:pt x="7" y="56"/>
                  </a:cubicBezTo>
                  <a:cubicBezTo>
                    <a:pt x="6" y="57"/>
                    <a:pt x="5" y="59"/>
                    <a:pt x="4" y="61"/>
                  </a:cubicBezTo>
                  <a:cubicBezTo>
                    <a:pt x="2" y="64"/>
                    <a:pt x="1" y="68"/>
                    <a:pt x="0" y="73"/>
                  </a:cubicBezTo>
                  <a:cubicBezTo>
                    <a:pt x="0" y="77"/>
                    <a:pt x="0" y="81"/>
                    <a:pt x="2" y="85"/>
                  </a:cubicBezTo>
                  <a:cubicBezTo>
                    <a:pt x="3" y="89"/>
                    <a:pt x="6" y="92"/>
                    <a:pt x="8" y="95"/>
                  </a:cubicBezTo>
                  <a:cubicBezTo>
                    <a:pt x="9" y="96"/>
                    <a:pt x="9" y="96"/>
                    <a:pt x="10" y="97"/>
                  </a:cubicBezTo>
                  <a:cubicBezTo>
                    <a:pt x="11" y="97"/>
                    <a:pt x="11" y="98"/>
                    <a:pt x="11" y="98"/>
                  </a:cubicBezTo>
                  <a:cubicBezTo>
                    <a:pt x="12" y="98"/>
                    <a:pt x="13" y="99"/>
                    <a:pt x="14" y="99"/>
                  </a:cubicBezTo>
                  <a:cubicBezTo>
                    <a:pt x="16" y="100"/>
                    <a:pt x="18" y="101"/>
                    <a:pt x="20" y="102"/>
                  </a:cubicBezTo>
                  <a:cubicBezTo>
                    <a:pt x="23" y="103"/>
                    <a:pt x="27" y="104"/>
                    <a:pt x="31" y="103"/>
                  </a:cubicBezTo>
                  <a:cubicBezTo>
                    <a:pt x="35" y="103"/>
                    <a:pt x="40" y="102"/>
                    <a:pt x="44" y="100"/>
                  </a:cubicBezTo>
                  <a:cubicBezTo>
                    <a:pt x="46" y="99"/>
                    <a:pt x="47" y="98"/>
                    <a:pt x="49" y="96"/>
                  </a:cubicBezTo>
                  <a:cubicBezTo>
                    <a:pt x="49" y="95"/>
                    <a:pt x="50" y="95"/>
                    <a:pt x="50" y="95"/>
                  </a:cubicBezTo>
                  <a:cubicBezTo>
                    <a:pt x="51" y="94"/>
                    <a:pt x="51" y="94"/>
                    <a:pt x="51" y="94"/>
                  </a:cubicBezTo>
                  <a:cubicBezTo>
                    <a:pt x="52" y="92"/>
                    <a:pt x="52" y="92"/>
                    <a:pt x="52" y="92"/>
                  </a:cubicBezTo>
                  <a:cubicBezTo>
                    <a:pt x="58" y="84"/>
                    <a:pt x="58" y="84"/>
                    <a:pt x="58" y="84"/>
                  </a:cubicBezTo>
                  <a:cubicBezTo>
                    <a:pt x="71" y="69"/>
                    <a:pt x="71" y="69"/>
                    <a:pt x="71" y="69"/>
                  </a:cubicBezTo>
                  <a:cubicBezTo>
                    <a:pt x="55" y="88"/>
                    <a:pt x="55" y="88"/>
                    <a:pt x="55" y="88"/>
                  </a:cubicBezTo>
                  <a:cubicBezTo>
                    <a:pt x="51" y="93"/>
                    <a:pt x="51" y="93"/>
                    <a:pt x="51" y="93"/>
                  </a:cubicBezTo>
                  <a:cubicBezTo>
                    <a:pt x="50" y="94"/>
                    <a:pt x="50" y="94"/>
                    <a:pt x="50" y="94"/>
                  </a:cubicBezTo>
                  <a:cubicBezTo>
                    <a:pt x="49" y="95"/>
                    <a:pt x="49" y="95"/>
                    <a:pt x="49" y="95"/>
                  </a:cubicBezTo>
                  <a:cubicBezTo>
                    <a:pt x="49" y="95"/>
                    <a:pt x="49" y="95"/>
                    <a:pt x="49" y="96"/>
                  </a:cubicBezTo>
                  <a:cubicBezTo>
                    <a:pt x="48" y="97"/>
                    <a:pt x="47" y="98"/>
                    <a:pt x="45" y="99"/>
                  </a:cubicBezTo>
                  <a:cubicBezTo>
                    <a:pt x="41" y="102"/>
                    <a:pt x="35" y="103"/>
                    <a:pt x="30" y="103"/>
                  </a:cubicBezTo>
                  <a:cubicBezTo>
                    <a:pt x="25" y="103"/>
                    <a:pt x="20" y="102"/>
                    <a:pt x="16" y="100"/>
                  </a:cubicBezTo>
                  <a:cubicBezTo>
                    <a:pt x="15" y="99"/>
                    <a:pt x="14" y="99"/>
                    <a:pt x="12" y="98"/>
                  </a:cubicBezTo>
                  <a:cubicBezTo>
                    <a:pt x="12" y="98"/>
                    <a:pt x="11" y="97"/>
                    <a:pt x="11" y="97"/>
                  </a:cubicBezTo>
                  <a:cubicBezTo>
                    <a:pt x="10" y="97"/>
                    <a:pt x="10" y="97"/>
                    <a:pt x="10" y="97"/>
                  </a:cubicBezTo>
                  <a:cubicBezTo>
                    <a:pt x="10" y="96"/>
                    <a:pt x="10" y="96"/>
                    <a:pt x="10" y="96"/>
                  </a:cubicBezTo>
                  <a:cubicBezTo>
                    <a:pt x="10" y="96"/>
                    <a:pt x="9" y="96"/>
                    <a:pt x="9" y="95"/>
                  </a:cubicBezTo>
                  <a:cubicBezTo>
                    <a:pt x="7" y="93"/>
                    <a:pt x="6" y="91"/>
                    <a:pt x="4" y="89"/>
                  </a:cubicBezTo>
                  <a:cubicBezTo>
                    <a:pt x="2" y="84"/>
                    <a:pt x="1" y="79"/>
                    <a:pt x="1" y="74"/>
                  </a:cubicBezTo>
                  <a:cubicBezTo>
                    <a:pt x="1" y="69"/>
                    <a:pt x="3" y="64"/>
                    <a:pt x="5" y="59"/>
                  </a:cubicBezTo>
                  <a:cubicBezTo>
                    <a:pt x="5" y="59"/>
                    <a:pt x="5" y="60"/>
                    <a:pt x="6" y="59"/>
                  </a:cubicBezTo>
                  <a:cubicBezTo>
                    <a:pt x="3" y="64"/>
                    <a:pt x="2" y="69"/>
                    <a:pt x="2" y="74"/>
                  </a:cubicBezTo>
                  <a:cubicBezTo>
                    <a:pt x="2" y="79"/>
                    <a:pt x="3" y="84"/>
                    <a:pt x="5" y="89"/>
                  </a:cubicBezTo>
                  <a:cubicBezTo>
                    <a:pt x="6" y="90"/>
                    <a:pt x="7" y="91"/>
                    <a:pt x="7" y="92"/>
                  </a:cubicBezTo>
                  <a:cubicBezTo>
                    <a:pt x="8" y="92"/>
                    <a:pt x="8" y="93"/>
                    <a:pt x="9" y="93"/>
                  </a:cubicBezTo>
                  <a:cubicBezTo>
                    <a:pt x="9" y="94"/>
                    <a:pt x="9" y="94"/>
                    <a:pt x="9" y="94"/>
                  </a:cubicBezTo>
                  <a:cubicBezTo>
                    <a:pt x="9" y="94"/>
                    <a:pt x="10" y="94"/>
                    <a:pt x="10" y="95"/>
                  </a:cubicBezTo>
                  <a:cubicBezTo>
                    <a:pt x="10" y="95"/>
                    <a:pt x="11" y="95"/>
                    <a:pt x="11" y="96"/>
                  </a:cubicBezTo>
                  <a:cubicBezTo>
                    <a:pt x="12" y="96"/>
                    <a:pt x="12" y="96"/>
                    <a:pt x="12" y="96"/>
                  </a:cubicBezTo>
                  <a:cubicBezTo>
                    <a:pt x="12" y="97"/>
                    <a:pt x="13" y="97"/>
                    <a:pt x="13" y="97"/>
                  </a:cubicBezTo>
                  <a:cubicBezTo>
                    <a:pt x="14" y="98"/>
                    <a:pt x="16" y="99"/>
                    <a:pt x="17" y="99"/>
                  </a:cubicBezTo>
                  <a:cubicBezTo>
                    <a:pt x="21" y="101"/>
                    <a:pt x="26" y="102"/>
                    <a:pt x="31" y="102"/>
                  </a:cubicBezTo>
                  <a:cubicBezTo>
                    <a:pt x="36" y="102"/>
                    <a:pt x="41" y="101"/>
                    <a:pt x="46" y="97"/>
                  </a:cubicBezTo>
                  <a:cubicBezTo>
                    <a:pt x="47" y="96"/>
                    <a:pt x="48" y="96"/>
                    <a:pt x="49" y="94"/>
                  </a:cubicBezTo>
                  <a:cubicBezTo>
                    <a:pt x="51" y="92"/>
                    <a:pt x="51" y="92"/>
                    <a:pt x="51" y="92"/>
                  </a:cubicBezTo>
                  <a:cubicBezTo>
                    <a:pt x="55" y="87"/>
                    <a:pt x="55" y="87"/>
                    <a:pt x="55" y="87"/>
                  </a:cubicBezTo>
                  <a:cubicBezTo>
                    <a:pt x="60" y="81"/>
                    <a:pt x="66" y="74"/>
                    <a:pt x="71" y="68"/>
                  </a:cubicBezTo>
                  <a:cubicBezTo>
                    <a:pt x="72" y="68"/>
                    <a:pt x="72" y="68"/>
                    <a:pt x="72" y="68"/>
                  </a:cubicBezTo>
                  <a:cubicBezTo>
                    <a:pt x="83" y="55"/>
                    <a:pt x="83" y="55"/>
                    <a:pt x="83" y="55"/>
                  </a:cubicBezTo>
                  <a:cubicBezTo>
                    <a:pt x="86" y="51"/>
                    <a:pt x="86" y="51"/>
                    <a:pt x="86" y="51"/>
                  </a:cubicBezTo>
                  <a:cubicBezTo>
                    <a:pt x="88" y="49"/>
                    <a:pt x="88" y="49"/>
                    <a:pt x="88" y="49"/>
                  </a:cubicBezTo>
                  <a:cubicBezTo>
                    <a:pt x="88" y="48"/>
                    <a:pt x="88" y="48"/>
                    <a:pt x="88" y="48"/>
                  </a:cubicBezTo>
                  <a:cubicBezTo>
                    <a:pt x="89" y="48"/>
                    <a:pt x="89" y="48"/>
                    <a:pt x="89" y="47"/>
                  </a:cubicBezTo>
                  <a:cubicBezTo>
                    <a:pt x="92" y="44"/>
                    <a:pt x="93" y="41"/>
                    <a:pt x="95" y="37"/>
                  </a:cubicBezTo>
                  <a:cubicBezTo>
                    <a:pt x="97" y="31"/>
                    <a:pt x="96" y="25"/>
                    <a:pt x="94" y="20"/>
                  </a:cubicBezTo>
                  <a:cubicBezTo>
                    <a:pt x="95" y="26"/>
                    <a:pt x="94" y="32"/>
                    <a:pt x="92" y="37"/>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28"/>
            <p:cNvSpPr/>
            <p:nvPr/>
          </p:nvSpPr>
          <p:spPr bwMode="auto">
            <a:xfrm>
              <a:off x="5175251" y="1671638"/>
              <a:ext cx="4763"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39" name="Freeform 29"/>
            <p:cNvSpPr/>
            <p:nvPr/>
          </p:nvSpPr>
          <p:spPr bwMode="auto">
            <a:xfrm>
              <a:off x="5160963" y="1660526"/>
              <a:ext cx="3175" cy="3175"/>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0" y="0"/>
                    <a:pt x="0" y="0"/>
                  </a:cubicBezTo>
                  <a:cubicBezTo>
                    <a:pt x="0" y="0"/>
                    <a:pt x="0" y="0"/>
                    <a:pt x="0" y="0"/>
                  </a:cubicBezTo>
                  <a:cubicBezTo>
                    <a:pt x="1" y="0"/>
                    <a:pt x="1" y="1"/>
                    <a:pt x="1" y="1"/>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40" name="Freeform 30"/>
            <p:cNvSpPr/>
            <p:nvPr/>
          </p:nvSpPr>
          <p:spPr bwMode="auto">
            <a:xfrm>
              <a:off x="5180013" y="1674813"/>
              <a:ext cx="11113" cy="4763"/>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1"/>
                    <a:pt x="2" y="1"/>
                    <a:pt x="3" y="1"/>
                  </a:cubicBezTo>
                  <a:cubicBezTo>
                    <a:pt x="2" y="1"/>
                    <a:pt x="1"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41" name="Freeform 31"/>
            <p:cNvSpPr/>
            <p:nvPr/>
          </p:nvSpPr>
          <p:spPr bwMode="auto">
            <a:xfrm>
              <a:off x="5164138" y="1663701"/>
              <a:ext cx="7938" cy="4763"/>
            </a:xfrm>
            <a:custGeom>
              <a:avLst/>
              <a:gdLst>
                <a:gd name="T0" fmla="*/ 2 w 2"/>
                <a:gd name="T1" fmla="*/ 1 h 1"/>
                <a:gd name="T2" fmla="*/ 0 w 2"/>
                <a:gd name="T3" fmla="*/ 0 h 1"/>
                <a:gd name="T4" fmla="*/ 1 w 2"/>
                <a:gd name="T5" fmla="*/ 1 h 1"/>
                <a:gd name="T6" fmla="*/ 2 w 2"/>
                <a:gd name="T7" fmla="*/ 1 h 1"/>
              </a:gdLst>
              <a:ahLst/>
              <a:cxnLst>
                <a:cxn ang="0">
                  <a:pos x="T0" y="T1"/>
                </a:cxn>
                <a:cxn ang="0">
                  <a:pos x="T2" y="T3"/>
                </a:cxn>
                <a:cxn ang="0">
                  <a:pos x="T4" y="T5"/>
                </a:cxn>
                <a:cxn ang="0">
                  <a:pos x="T6" y="T7"/>
                </a:cxn>
              </a:cxnLst>
              <a:rect l="0" t="0" r="r" b="b"/>
              <a:pathLst>
                <a:path w="2" h="1">
                  <a:moveTo>
                    <a:pt x="2" y="1"/>
                  </a:moveTo>
                  <a:cubicBezTo>
                    <a:pt x="1" y="1"/>
                    <a:pt x="0" y="0"/>
                    <a:pt x="0" y="0"/>
                  </a:cubicBezTo>
                  <a:cubicBezTo>
                    <a:pt x="0" y="0"/>
                    <a:pt x="0" y="0"/>
                    <a:pt x="1" y="1"/>
                  </a:cubicBezTo>
                  <a:cubicBezTo>
                    <a:pt x="1" y="1"/>
                    <a:pt x="1" y="1"/>
                    <a:pt x="2" y="1"/>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42" name="Freeform 32"/>
            <p:cNvSpPr/>
            <p:nvPr/>
          </p:nvSpPr>
          <p:spPr bwMode="auto">
            <a:xfrm>
              <a:off x="5172076" y="1668463"/>
              <a:ext cx="3175"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43" name="Freeform 33"/>
            <p:cNvSpPr/>
            <p:nvPr/>
          </p:nvSpPr>
          <p:spPr bwMode="auto">
            <a:xfrm>
              <a:off x="4987926" y="1292226"/>
              <a:ext cx="360363" cy="398463"/>
            </a:xfrm>
            <a:custGeom>
              <a:avLst/>
              <a:gdLst>
                <a:gd name="T0" fmla="*/ 38 w 96"/>
                <a:gd name="T1" fmla="*/ 88 h 106"/>
                <a:gd name="T2" fmla="*/ 46 w 96"/>
                <a:gd name="T3" fmla="*/ 98 h 106"/>
                <a:gd name="T4" fmla="*/ 42 w 96"/>
                <a:gd name="T5" fmla="*/ 93 h 106"/>
                <a:gd name="T6" fmla="*/ 12 w 96"/>
                <a:gd name="T7" fmla="*/ 55 h 106"/>
                <a:gd name="T8" fmla="*/ 0 w 96"/>
                <a:gd name="T9" fmla="*/ 29 h 106"/>
                <a:gd name="T10" fmla="*/ 6 w 96"/>
                <a:gd name="T11" fmla="*/ 14 h 106"/>
                <a:gd name="T12" fmla="*/ 5 w 96"/>
                <a:gd name="T13" fmla="*/ 43 h 106"/>
                <a:gd name="T14" fmla="*/ 20 w 96"/>
                <a:gd name="T15" fmla="*/ 64 h 106"/>
                <a:gd name="T16" fmla="*/ 45 w 96"/>
                <a:gd name="T17" fmla="*/ 96 h 106"/>
                <a:gd name="T18" fmla="*/ 48 w 96"/>
                <a:gd name="T19" fmla="*/ 99 h 106"/>
                <a:gd name="T20" fmla="*/ 67 w 96"/>
                <a:gd name="T21" fmla="*/ 106 h 106"/>
                <a:gd name="T22" fmla="*/ 86 w 96"/>
                <a:gd name="T23" fmla="*/ 98 h 106"/>
                <a:gd name="T24" fmla="*/ 95 w 96"/>
                <a:gd name="T25" fmla="*/ 86 h 106"/>
                <a:gd name="T26" fmla="*/ 92 w 96"/>
                <a:gd name="T27" fmla="*/ 86 h 106"/>
                <a:gd name="T28" fmla="*/ 81 w 96"/>
                <a:gd name="T29" fmla="*/ 99 h 106"/>
                <a:gd name="T30" fmla="*/ 49 w 96"/>
                <a:gd name="T31" fmla="*/ 97 h 106"/>
                <a:gd name="T32" fmla="*/ 40 w 96"/>
                <a:gd name="T33" fmla="*/ 86 h 106"/>
                <a:gd name="T34" fmla="*/ 44 w 96"/>
                <a:gd name="T35" fmla="*/ 91 h 106"/>
                <a:gd name="T36" fmla="*/ 50 w 96"/>
                <a:gd name="T37" fmla="*/ 98 h 106"/>
                <a:gd name="T38" fmla="*/ 78 w 96"/>
                <a:gd name="T39" fmla="*/ 101 h 106"/>
                <a:gd name="T40" fmla="*/ 92 w 96"/>
                <a:gd name="T41" fmla="*/ 69 h 106"/>
                <a:gd name="T42" fmla="*/ 83 w 96"/>
                <a:gd name="T43" fmla="*/ 59 h 106"/>
                <a:gd name="T44" fmla="*/ 86 w 96"/>
                <a:gd name="T45" fmla="*/ 70 h 106"/>
                <a:gd name="T46" fmla="*/ 85 w 96"/>
                <a:gd name="T47" fmla="*/ 82 h 106"/>
                <a:gd name="T48" fmla="*/ 57 w 96"/>
                <a:gd name="T49" fmla="*/ 93 h 106"/>
                <a:gd name="T50" fmla="*/ 53 w 96"/>
                <a:gd name="T51" fmla="*/ 90 h 106"/>
                <a:gd name="T52" fmla="*/ 28 w 96"/>
                <a:gd name="T53" fmla="*/ 57 h 106"/>
                <a:gd name="T54" fmla="*/ 54 w 96"/>
                <a:gd name="T55" fmla="*/ 91 h 106"/>
                <a:gd name="T56" fmla="*/ 62 w 96"/>
                <a:gd name="T57" fmla="*/ 95 h 106"/>
                <a:gd name="T58" fmla="*/ 84 w 96"/>
                <a:gd name="T59" fmla="*/ 72 h 106"/>
                <a:gd name="T60" fmla="*/ 79 w 96"/>
                <a:gd name="T61" fmla="*/ 87 h 106"/>
                <a:gd name="T62" fmla="*/ 72 w 96"/>
                <a:gd name="T63" fmla="*/ 92 h 106"/>
                <a:gd name="T64" fmla="*/ 56 w 96"/>
                <a:gd name="T65" fmla="*/ 89 h 106"/>
                <a:gd name="T66" fmla="*/ 23 w 96"/>
                <a:gd name="T67" fmla="*/ 47 h 106"/>
                <a:gd name="T68" fmla="*/ 18 w 96"/>
                <a:gd name="T69" fmla="*/ 40 h 106"/>
                <a:gd name="T70" fmla="*/ 17 w 96"/>
                <a:gd name="T71" fmla="*/ 21 h 106"/>
                <a:gd name="T72" fmla="*/ 21 w 96"/>
                <a:gd name="T73" fmla="*/ 18 h 106"/>
                <a:gd name="T74" fmla="*/ 37 w 96"/>
                <a:gd name="T75" fmla="*/ 17 h 106"/>
                <a:gd name="T76" fmla="*/ 39 w 96"/>
                <a:gd name="T77" fmla="*/ 19 h 106"/>
                <a:gd name="T78" fmla="*/ 70 w 96"/>
                <a:gd name="T79" fmla="*/ 57 h 106"/>
                <a:gd name="T80" fmla="*/ 83 w 96"/>
                <a:gd name="T81" fmla="*/ 53 h 106"/>
                <a:gd name="T82" fmla="*/ 55 w 96"/>
                <a:gd name="T83" fmla="*/ 16 h 106"/>
                <a:gd name="T84" fmla="*/ 48 w 96"/>
                <a:gd name="T85" fmla="*/ 7 h 106"/>
                <a:gd name="T86" fmla="*/ 12 w 96"/>
                <a:gd name="T87" fmla="*/ 6 h 106"/>
                <a:gd name="T88" fmla="*/ 7 w 96"/>
                <a:gd name="T89" fmla="*/ 10 h 106"/>
                <a:gd name="T90" fmla="*/ 2 w 96"/>
                <a:gd name="T91" fmla="*/ 4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6" h="106">
                  <a:moveTo>
                    <a:pt x="14" y="58"/>
                  </a:moveTo>
                  <a:cubicBezTo>
                    <a:pt x="26" y="73"/>
                    <a:pt x="26" y="73"/>
                    <a:pt x="26" y="73"/>
                  </a:cubicBezTo>
                  <a:cubicBezTo>
                    <a:pt x="38" y="88"/>
                    <a:pt x="38" y="88"/>
                    <a:pt x="38" y="88"/>
                  </a:cubicBezTo>
                  <a:cubicBezTo>
                    <a:pt x="44" y="95"/>
                    <a:pt x="44" y="95"/>
                    <a:pt x="44" y="95"/>
                  </a:cubicBezTo>
                  <a:cubicBezTo>
                    <a:pt x="45" y="97"/>
                    <a:pt x="45" y="97"/>
                    <a:pt x="45" y="97"/>
                  </a:cubicBezTo>
                  <a:cubicBezTo>
                    <a:pt x="46" y="97"/>
                    <a:pt x="46" y="98"/>
                    <a:pt x="46" y="98"/>
                  </a:cubicBezTo>
                  <a:cubicBezTo>
                    <a:pt x="46" y="98"/>
                    <a:pt x="45" y="97"/>
                    <a:pt x="45" y="97"/>
                  </a:cubicBezTo>
                  <a:cubicBezTo>
                    <a:pt x="44" y="95"/>
                    <a:pt x="44" y="95"/>
                    <a:pt x="44" y="95"/>
                  </a:cubicBezTo>
                  <a:cubicBezTo>
                    <a:pt x="42" y="93"/>
                    <a:pt x="42" y="93"/>
                    <a:pt x="42" y="93"/>
                  </a:cubicBezTo>
                  <a:cubicBezTo>
                    <a:pt x="35" y="83"/>
                    <a:pt x="35" y="83"/>
                    <a:pt x="35" y="83"/>
                  </a:cubicBezTo>
                  <a:cubicBezTo>
                    <a:pt x="19" y="64"/>
                    <a:pt x="19" y="64"/>
                    <a:pt x="19" y="64"/>
                  </a:cubicBezTo>
                  <a:cubicBezTo>
                    <a:pt x="12" y="55"/>
                    <a:pt x="12" y="55"/>
                    <a:pt x="12" y="55"/>
                  </a:cubicBezTo>
                  <a:cubicBezTo>
                    <a:pt x="8" y="50"/>
                    <a:pt x="8" y="50"/>
                    <a:pt x="8" y="50"/>
                  </a:cubicBezTo>
                  <a:cubicBezTo>
                    <a:pt x="6" y="48"/>
                    <a:pt x="5" y="46"/>
                    <a:pt x="4" y="44"/>
                  </a:cubicBezTo>
                  <a:cubicBezTo>
                    <a:pt x="2" y="39"/>
                    <a:pt x="0" y="34"/>
                    <a:pt x="0" y="29"/>
                  </a:cubicBezTo>
                  <a:cubicBezTo>
                    <a:pt x="0" y="27"/>
                    <a:pt x="0" y="24"/>
                    <a:pt x="1" y="21"/>
                  </a:cubicBezTo>
                  <a:cubicBezTo>
                    <a:pt x="2" y="18"/>
                    <a:pt x="3" y="16"/>
                    <a:pt x="5" y="13"/>
                  </a:cubicBezTo>
                  <a:cubicBezTo>
                    <a:pt x="5" y="14"/>
                    <a:pt x="4" y="15"/>
                    <a:pt x="6" y="14"/>
                  </a:cubicBezTo>
                  <a:cubicBezTo>
                    <a:pt x="4" y="16"/>
                    <a:pt x="3" y="18"/>
                    <a:pt x="2" y="21"/>
                  </a:cubicBezTo>
                  <a:cubicBezTo>
                    <a:pt x="1" y="24"/>
                    <a:pt x="1" y="27"/>
                    <a:pt x="1" y="29"/>
                  </a:cubicBezTo>
                  <a:cubicBezTo>
                    <a:pt x="1" y="34"/>
                    <a:pt x="3" y="39"/>
                    <a:pt x="5" y="43"/>
                  </a:cubicBezTo>
                  <a:cubicBezTo>
                    <a:pt x="6" y="46"/>
                    <a:pt x="7" y="48"/>
                    <a:pt x="9" y="50"/>
                  </a:cubicBezTo>
                  <a:cubicBezTo>
                    <a:pt x="13" y="54"/>
                    <a:pt x="13" y="54"/>
                    <a:pt x="13" y="54"/>
                  </a:cubicBezTo>
                  <a:cubicBezTo>
                    <a:pt x="20" y="64"/>
                    <a:pt x="20" y="64"/>
                    <a:pt x="20" y="64"/>
                  </a:cubicBezTo>
                  <a:cubicBezTo>
                    <a:pt x="25" y="71"/>
                    <a:pt x="30" y="77"/>
                    <a:pt x="36" y="84"/>
                  </a:cubicBezTo>
                  <a:cubicBezTo>
                    <a:pt x="38" y="87"/>
                    <a:pt x="41" y="90"/>
                    <a:pt x="43" y="93"/>
                  </a:cubicBezTo>
                  <a:cubicBezTo>
                    <a:pt x="45" y="96"/>
                    <a:pt x="45" y="96"/>
                    <a:pt x="45" y="96"/>
                  </a:cubicBezTo>
                  <a:cubicBezTo>
                    <a:pt x="46" y="96"/>
                    <a:pt x="46" y="96"/>
                    <a:pt x="46" y="96"/>
                  </a:cubicBezTo>
                  <a:cubicBezTo>
                    <a:pt x="46" y="97"/>
                    <a:pt x="47" y="97"/>
                    <a:pt x="47" y="97"/>
                  </a:cubicBezTo>
                  <a:cubicBezTo>
                    <a:pt x="47" y="98"/>
                    <a:pt x="48" y="98"/>
                    <a:pt x="48" y="99"/>
                  </a:cubicBezTo>
                  <a:cubicBezTo>
                    <a:pt x="51" y="101"/>
                    <a:pt x="53" y="102"/>
                    <a:pt x="56" y="103"/>
                  </a:cubicBezTo>
                  <a:cubicBezTo>
                    <a:pt x="55" y="104"/>
                    <a:pt x="55" y="104"/>
                    <a:pt x="55" y="104"/>
                  </a:cubicBezTo>
                  <a:cubicBezTo>
                    <a:pt x="59" y="106"/>
                    <a:pt x="63" y="106"/>
                    <a:pt x="67" y="106"/>
                  </a:cubicBezTo>
                  <a:cubicBezTo>
                    <a:pt x="71" y="106"/>
                    <a:pt x="75" y="105"/>
                    <a:pt x="78" y="103"/>
                  </a:cubicBezTo>
                  <a:cubicBezTo>
                    <a:pt x="80" y="102"/>
                    <a:pt x="82" y="101"/>
                    <a:pt x="84" y="100"/>
                  </a:cubicBezTo>
                  <a:cubicBezTo>
                    <a:pt x="84" y="100"/>
                    <a:pt x="85" y="99"/>
                    <a:pt x="86" y="98"/>
                  </a:cubicBezTo>
                  <a:cubicBezTo>
                    <a:pt x="86" y="98"/>
                    <a:pt x="87" y="98"/>
                    <a:pt x="87" y="97"/>
                  </a:cubicBezTo>
                  <a:cubicBezTo>
                    <a:pt x="88" y="97"/>
                    <a:pt x="88" y="97"/>
                    <a:pt x="88" y="96"/>
                  </a:cubicBezTo>
                  <a:cubicBezTo>
                    <a:pt x="91" y="93"/>
                    <a:pt x="93" y="90"/>
                    <a:pt x="95" y="86"/>
                  </a:cubicBezTo>
                  <a:cubicBezTo>
                    <a:pt x="96" y="82"/>
                    <a:pt x="96" y="79"/>
                    <a:pt x="95" y="76"/>
                  </a:cubicBezTo>
                  <a:cubicBezTo>
                    <a:pt x="95" y="73"/>
                    <a:pt x="94" y="71"/>
                    <a:pt x="93" y="69"/>
                  </a:cubicBezTo>
                  <a:cubicBezTo>
                    <a:pt x="95" y="74"/>
                    <a:pt x="95" y="80"/>
                    <a:pt x="92" y="86"/>
                  </a:cubicBezTo>
                  <a:cubicBezTo>
                    <a:pt x="91" y="89"/>
                    <a:pt x="90" y="91"/>
                    <a:pt x="88" y="93"/>
                  </a:cubicBezTo>
                  <a:cubicBezTo>
                    <a:pt x="87" y="94"/>
                    <a:pt x="86" y="95"/>
                    <a:pt x="85" y="96"/>
                  </a:cubicBezTo>
                  <a:cubicBezTo>
                    <a:pt x="84" y="97"/>
                    <a:pt x="83" y="98"/>
                    <a:pt x="81" y="99"/>
                  </a:cubicBezTo>
                  <a:cubicBezTo>
                    <a:pt x="76" y="102"/>
                    <a:pt x="71" y="103"/>
                    <a:pt x="65" y="103"/>
                  </a:cubicBezTo>
                  <a:cubicBezTo>
                    <a:pt x="62" y="103"/>
                    <a:pt x="60" y="103"/>
                    <a:pt x="57" y="102"/>
                  </a:cubicBezTo>
                  <a:cubicBezTo>
                    <a:pt x="54" y="101"/>
                    <a:pt x="51" y="100"/>
                    <a:pt x="49" y="97"/>
                  </a:cubicBezTo>
                  <a:cubicBezTo>
                    <a:pt x="48" y="96"/>
                    <a:pt x="47" y="95"/>
                    <a:pt x="46" y="94"/>
                  </a:cubicBezTo>
                  <a:cubicBezTo>
                    <a:pt x="44" y="91"/>
                    <a:pt x="44" y="91"/>
                    <a:pt x="44" y="91"/>
                  </a:cubicBezTo>
                  <a:cubicBezTo>
                    <a:pt x="40" y="86"/>
                    <a:pt x="40" y="86"/>
                    <a:pt x="40" y="86"/>
                  </a:cubicBezTo>
                  <a:cubicBezTo>
                    <a:pt x="31" y="74"/>
                    <a:pt x="31" y="74"/>
                    <a:pt x="31" y="74"/>
                  </a:cubicBezTo>
                  <a:cubicBezTo>
                    <a:pt x="13" y="52"/>
                    <a:pt x="13" y="52"/>
                    <a:pt x="13" y="52"/>
                  </a:cubicBezTo>
                  <a:cubicBezTo>
                    <a:pt x="23" y="64"/>
                    <a:pt x="35" y="78"/>
                    <a:pt x="44" y="91"/>
                  </a:cubicBezTo>
                  <a:cubicBezTo>
                    <a:pt x="47" y="94"/>
                    <a:pt x="47" y="94"/>
                    <a:pt x="47" y="94"/>
                  </a:cubicBezTo>
                  <a:cubicBezTo>
                    <a:pt x="47" y="95"/>
                    <a:pt x="48" y="96"/>
                    <a:pt x="48" y="96"/>
                  </a:cubicBezTo>
                  <a:cubicBezTo>
                    <a:pt x="49" y="97"/>
                    <a:pt x="49" y="98"/>
                    <a:pt x="50" y="98"/>
                  </a:cubicBezTo>
                  <a:cubicBezTo>
                    <a:pt x="53" y="100"/>
                    <a:pt x="56" y="102"/>
                    <a:pt x="59" y="103"/>
                  </a:cubicBezTo>
                  <a:cubicBezTo>
                    <a:pt x="63" y="103"/>
                    <a:pt x="66" y="103"/>
                    <a:pt x="69" y="103"/>
                  </a:cubicBezTo>
                  <a:cubicBezTo>
                    <a:pt x="72" y="103"/>
                    <a:pt x="75" y="102"/>
                    <a:pt x="78" y="101"/>
                  </a:cubicBezTo>
                  <a:cubicBezTo>
                    <a:pt x="81" y="99"/>
                    <a:pt x="83" y="97"/>
                    <a:pt x="86" y="95"/>
                  </a:cubicBezTo>
                  <a:cubicBezTo>
                    <a:pt x="88" y="93"/>
                    <a:pt x="90" y="90"/>
                    <a:pt x="91" y="87"/>
                  </a:cubicBezTo>
                  <a:cubicBezTo>
                    <a:pt x="94" y="81"/>
                    <a:pt x="94" y="75"/>
                    <a:pt x="92" y="69"/>
                  </a:cubicBezTo>
                  <a:cubicBezTo>
                    <a:pt x="92" y="68"/>
                    <a:pt x="91" y="66"/>
                    <a:pt x="91" y="65"/>
                  </a:cubicBezTo>
                  <a:cubicBezTo>
                    <a:pt x="90" y="64"/>
                    <a:pt x="89" y="62"/>
                    <a:pt x="88" y="61"/>
                  </a:cubicBezTo>
                  <a:cubicBezTo>
                    <a:pt x="86" y="60"/>
                    <a:pt x="84" y="59"/>
                    <a:pt x="83" y="59"/>
                  </a:cubicBezTo>
                  <a:cubicBezTo>
                    <a:pt x="83" y="60"/>
                    <a:pt x="83" y="60"/>
                    <a:pt x="83" y="61"/>
                  </a:cubicBezTo>
                  <a:cubicBezTo>
                    <a:pt x="83" y="62"/>
                    <a:pt x="84" y="64"/>
                    <a:pt x="84" y="66"/>
                  </a:cubicBezTo>
                  <a:cubicBezTo>
                    <a:pt x="85" y="67"/>
                    <a:pt x="86" y="69"/>
                    <a:pt x="86" y="70"/>
                  </a:cubicBezTo>
                  <a:cubicBezTo>
                    <a:pt x="87" y="71"/>
                    <a:pt x="87" y="72"/>
                    <a:pt x="87" y="72"/>
                  </a:cubicBezTo>
                  <a:cubicBezTo>
                    <a:pt x="86" y="73"/>
                    <a:pt x="86" y="73"/>
                    <a:pt x="85" y="73"/>
                  </a:cubicBezTo>
                  <a:cubicBezTo>
                    <a:pt x="86" y="76"/>
                    <a:pt x="86" y="79"/>
                    <a:pt x="85" y="82"/>
                  </a:cubicBezTo>
                  <a:cubicBezTo>
                    <a:pt x="84" y="85"/>
                    <a:pt x="82" y="88"/>
                    <a:pt x="80" y="90"/>
                  </a:cubicBezTo>
                  <a:cubicBezTo>
                    <a:pt x="75" y="94"/>
                    <a:pt x="68" y="96"/>
                    <a:pt x="62" y="95"/>
                  </a:cubicBezTo>
                  <a:cubicBezTo>
                    <a:pt x="60" y="95"/>
                    <a:pt x="58" y="94"/>
                    <a:pt x="57" y="93"/>
                  </a:cubicBezTo>
                  <a:cubicBezTo>
                    <a:pt x="56" y="93"/>
                    <a:pt x="55" y="92"/>
                    <a:pt x="55" y="92"/>
                  </a:cubicBezTo>
                  <a:cubicBezTo>
                    <a:pt x="54" y="91"/>
                    <a:pt x="54" y="91"/>
                    <a:pt x="54" y="91"/>
                  </a:cubicBezTo>
                  <a:cubicBezTo>
                    <a:pt x="54" y="90"/>
                    <a:pt x="53" y="90"/>
                    <a:pt x="53" y="90"/>
                  </a:cubicBezTo>
                  <a:cubicBezTo>
                    <a:pt x="53" y="89"/>
                    <a:pt x="53" y="89"/>
                    <a:pt x="53" y="89"/>
                  </a:cubicBezTo>
                  <a:cubicBezTo>
                    <a:pt x="44" y="79"/>
                    <a:pt x="44" y="79"/>
                    <a:pt x="44" y="79"/>
                  </a:cubicBezTo>
                  <a:cubicBezTo>
                    <a:pt x="39" y="71"/>
                    <a:pt x="33" y="64"/>
                    <a:pt x="28" y="57"/>
                  </a:cubicBezTo>
                  <a:cubicBezTo>
                    <a:pt x="34" y="64"/>
                    <a:pt x="39" y="72"/>
                    <a:pt x="45" y="79"/>
                  </a:cubicBezTo>
                  <a:cubicBezTo>
                    <a:pt x="53" y="89"/>
                    <a:pt x="53" y="89"/>
                    <a:pt x="53" y="89"/>
                  </a:cubicBezTo>
                  <a:cubicBezTo>
                    <a:pt x="53" y="90"/>
                    <a:pt x="54" y="90"/>
                    <a:pt x="54" y="91"/>
                  </a:cubicBezTo>
                  <a:cubicBezTo>
                    <a:pt x="54" y="91"/>
                    <a:pt x="54" y="91"/>
                    <a:pt x="55" y="92"/>
                  </a:cubicBezTo>
                  <a:cubicBezTo>
                    <a:pt x="55" y="92"/>
                    <a:pt x="56" y="93"/>
                    <a:pt x="57" y="93"/>
                  </a:cubicBezTo>
                  <a:cubicBezTo>
                    <a:pt x="58" y="94"/>
                    <a:pt x="60" y="95"/>
                    <a:pt x="62" y="95"/>
                  </a:cubicBezTo>
                  <a:cubicBezTo>
                    <a:pt x="68" y="96"/>
                    <a:pt x="75" y="94"/>
                    <a:pt x="79" y="90"/>
                  </a:cubicBezTo>
                  <a:cubicBezTo>
                    <a:pt x="82" y="87"/>
                    <a:pt x="83" y="85"/>
                    <a:pt x="84" y="82"/>
                  </a:cubicBezTo>
                  <a:cubicBezTo>
                    <a:pt x="85" y="79"/>
                    <a:pt x="85" y="76"/>
                    <a:pt x="84" y="72"/>
                  </a:cubicBezTo>
                  <a:cubicBezTo>
                    <a:pt x="83" y="72"/>
                    <a:pt x="83" y="72"/>
                    <a:pt x="83" y="75"/>
                  </a:cubicBezTo>
                  <a:cubicBezTo>
                    <a:pt x="83" y="77"/>
                    <a:pt x="83" y="81"/>
                    <a:pt x="81" y="84"/>
                  </a:cubicBezTo>
                  <a:cubicBezTo>
                    <a:pt x="80" y="85"/>
                    <a:pt x="80" y="86"/>
                    <a:pt x="79" y="87"/>
                  </a:cubicBezTo>
                  <a:cubicBezTo>
                    <a:pt x="79" y="88"/>
                    <a:pt x="78" y="88"/>
                    <a:pt x="78" y="88"/>
                  </a:cubicBezTo>
                  <a:cubicBezTo>
                    <a:pt x="78" y="89"/>
                    <a:pt x="77" y="89"/>
                    <a:pt x="77" y="89"/>
                  </a:cubicBezTo>
                  <a:cubicBezTo>
                    <a:pt x="75" y="91"/>
                    <a:pt x="73" y="92"/>
                    <a:pt x="72" y="92"/>
                  </a:cubicBezTo>
                  <a:cubicBezTo>
                    <a:pt x="69" y="93"/>
                    <a:pt x="67" y="93"/>
                    <a:pt x="64" y="93"/>
                  </a:cubicBezTo>
                  <a:cubicBezTo>
                    <a:pt x="62" y="93"/>
                    <a:pt x="60" y="92"/>
                    <a:pt x="58" y="91"/>
                  </a:cubicBezTo>
                  <a:cubicBezTo>
                    <a:pt x="57" y="90"/>
                    <a:pt x="56" y="90"/>
                    <a:pt x="56" y="89"/>
                  </a:cubicBezTo>
                  <a:cubicBezTo>
                    <a:pt x="53" y="85"/>
                    <a:pt x="53" y="85"/>
                    <a:pt x="53" y="85"/>
                  </a:cubicBezTo>
                  <a:cubicBezTo>
                    <a:pt x="47" y="78"/>
                    <a:pt x="47" y="78"/>
                    <a:pt x="47" y="78"/>
                  </a:cubicBezTo>
                  <a:cubicBezTo>
                    <a:pt x="39" y="67"/>
                    <a:pt x="31" y="57"/>
                    <a:pt x="23" y="47"/>
                  </a:cubicBezTo>
                  <a:cubicBezTo>
                    <a:pt x="19" y="42"/>
                    <a:pt x="19" y="42"/>
                    <a:pt x="19" y="42"/>
                  </a:cubicBezTo>
                  <a:cubicBezTo>
                    <a:pt x="19" y="41"/>
                    <a:pt x="18" y="41"/>
                    <a:pt x="18" y="41"/>
                  </a:cubicBezTo>
                  <a:cubicBezTo>
                    <a:pt x="18" y="40"/>
                    <a:pt x="18" y="40"/>
                    <a:pt x="18" y="40"/>
                  </a:cubicBezTo>
                  <a:cubicBezTo>
                    <a:pt x="17" y="39"/>
                    <a:pt x="17" y="38"/>
                    <a:pt x="16" y="37"/>
                  </a:cubicBezTo>
                  <a:cubicBezTo>
                    <a:pt x="15" y="34"/>
                    <a:pt x="14" y="31"/>
                    <a:pt x="14" y="28"/>
                  </a:cubicBezTo>
                  <a:cubicBezTo>
                    <a:pt x="14" y="25"/>
                    <a:pt x="15" y="23"/>
                    <a:pt x="17" y="21"/>
                  </a:cubicBezTo>
                  <a:cubicBezTo>
                    <a:pt x="17" y="21"/>
                    <a:pt x="17" y="20"/>
                    <a:pt x="18" y="20"/>
                  </a:cubicBezTo>
                  <a:cubicBezTo>
                    <a:pt x="18" y="20"/>
                    <a:pt x="18" y="20"/>
                    <a:pt x="19" y="19"/>
                  </a:cubicBezTo>
                  <a:cubicBezTo>
                    <a:pt x="19" y="19"/>
                    <a:pt x="20" y="18"/>
                    <a:pt x="21" y="18"/>
                  </a:cubicBezTo>
                  <a:cubicBezTo>
                    <a:pt x="22" y="17"/>
                    <a:pt x="24" y="16"/>
                    <a:pt x="26" y="16"/>
                  </a:cubicBezTo>
                  <a:cubicBezTo>
                    <a:pt x="28" y="15"/>
                    <a:pt x="30" y="15"/>
                    <a:pt x="32" y="15"/>
                  </a:cubicBezTo>
                  <a:cubicBezTo>
                    <a:pt x="34" y="15"/>
                    <a:pt x="36" y="16"/>
                    <a:pt x="37" y="17"/>
                  </a:cubicBezTo>
                  <a:cubicBezTo>
                    <a:pt x="38" y="17"/>
                    <a:pt x="38" y="17"/>
                    <a:pt x="38" y="18"/>
                  </a:cubicBezTo>
                  <a:cubicBezTo>
                    <a:pt x="39" y="18"/>
                    <a:pt x="39" y="18"/>
                    <a:pt x="39" y="18"/>
                  </a:cubicBezTo>
                  <a:cubicBezTo>
                    <a:pt x="39" y="19"/>
                    <a:pt x="39" y="19"/>
                    <a:pt x="39" y="19"/>
                  </a:cubicBezTo>
                  <a:cubicBezTo>
                    <a:pt x="42" y="22"/>
                    <a:pt x="42" y="22"/>
                    <a:pt x="42" y="22"/>
                  </a:cubicBezTo>
                  <a:cubicBezTo>
                    <a:pt x="48" y="30"/>
                    <a:pt x="48" y="30"/>
                    <a:pt x="48" y="30"/>
                  </a:cubicBezTo>
                  <a:cubicBezTo>
                    <a:pt x="56" y="40"/>
                    <a:pt x="63" y="49"/>
                    <a:pt x="70" y="57"/>
                  </a:cubicBezTo>
                  <a:cubicBezTo>
                    <a:pt x="82" y="70"/>
                    <a:pt x="82" y="62"/>
                    <a:pt x="72" y="47"/>
                  </a:cubicBezTo>
                  <a:cubicBezTo>
                    <a:pt x="72" y="46"/>
                    <a:pt x="72" y="46"/>
                    <a:pt x="72" y="46"/>
                  </a:cubicBezTo>
                  <a:cubicBezTo>
                    <a:pt x="83" y="61"/>
                    <a:pt x="80" y="52"/>
                    <a:pt x="83" y="53"/>
                  </a:cubicBezTo>
                  <a:cubicBezTo>
                    <a:pt x="77" y="45"/>
                    <a:pt x="72" y="38"/>
                    <a:pt x="67" y="30"/>
                  </a:cubicBezTo>
                  <a:cubicBezTo>
                    <a:pt x="61" y="23"/>
                    <a:pt x="61" y="23"/>
                    <a:pt x="61" y="23"/>
                  </a:cubicBezTo>
                  <a:cubicBezTo>
                    <a:pt x="55" y="16"/>
                    <a:pt x="55" y="16"/>
                    <a:pt x="55" y="16"/>
                  </a:cubicBezTo>
                  <a:cubicBezTo>
                    <a:pt x="52" y="12"/>
                    <a:pt x="52" y="12"/>
                    <a:pt x="52" y="12"/>
                  </a:cubicBezTo>
                  <a:cubicBezTo>
                    <a:pt x="50" y="10"/>
                    <a:pt x="50" y="10"/>
                    <a:pt x="50" y="10"/>
                  </a:cubicBezTo>
                  <a:cubicBezTo>
                    <a:pt x="50" y="9"/>
                    <a:pt x="49" y="8"/>
                    <a:pt x="48" y="7"/>
                  </a:cubicBezTo>
                  <a:cubicBezTo>
                    <a:pt x="45" y="4"/>
                    <a:pt x="40" y="2"/>
                    <a:pt x="36" y="1"/>
                  </a:cubicBezTo>
                  <a:cubicBezTo>
                    <a:pt x="31" y="0"/>
                    <a:pt x="27" y="1"/>
                    <a:pt x="23" y="2"/>
                  </a:cubicBezTo>
                  <a:cubicBezTo>
                    <a:pt x="19" y="3"/>
                    <a:pt x="16" y="4"/>
                    <a:pt x="12" y="6"/>
                  </a:cubicBezTo>
                  <a:cubicBezTo>
                    <a:pt x="11" y="7"/>
                    <a:pt x="11" y="7"/>
                    <a:pt x="10" y="8"/>
                  </a:cubicBezTo>
                  <a:cubicBezTo>
                    <a:pt x="9" y="8"/>
                    <a:pt x="9" y="9"/>
                    <a:pt x="9" y="9"/>
                  </a:cubicBezTo>
                  <a:cubicBezTo>
                    <a:pt x="8" y="9"/>
                    <a:pt x="8" y="10"/>
                    <a:pt x="7" y="10"/>
                  </a:cubicBezTo>
                  <a:cubicBezTo>
                    <a:pt x="6" y="12"/>
                    <a:pt x="4" y="13"/>
                    <a:pt x="3" y="15"/>
                  </a:cubicBezTo>
                  <a:cubicBezTo>
                    <a:pt x="1" y="19"/>
                    <a:pt x="0" y="24"/>
                    <a:pt x="0" y="28"/>
                  </a:cubicBezTo>
                  <a:cubicBezTo>
                    <a:pt x="0" y="32"/>
                    <a:pt x="0" y="36"/>
                    <a:pt x="2" y="40"/>
                  </a:cubicBezTo>
                  <a:cubicBezTo>
                    <a:pt x="3" y="43"/>
                    <a:pt x="5" y="47"/>
                    <a:pt x="7" y="50"/>
                  </a:cubicBezTo>
                  <a:lnTo>
                    <a:pt x="14" y="58"/>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34"/>
            <p:cNvSpPr/>
            <p:nvPr/>
          </p:nvSpPr>
          <p:spPr bwMode="auto">
            <a:xfrm>
              <a:off x="5984876" y="954088"/>
              <a:ext cx="222250" cy="431800"/>
            </a:xfrm>
            <a:custGeom>
              <a:avLst/>
              <a:gdLst>
                <a:gd name="T0" fmla="*/ 0 w 59"/>
                <a:gd name="T1" fmla="*/ 87 h 115"/>
                <a:gd name="T2" fmla="*/ 17 w 59"/>
                <a:gd name="T3" fmla="*/ 113 h 115"/>
                <a:gd name="T4" fmla="*/ 47 w 59"/>
                <a:gd name="T5" fmla="*/ 110 h 115"/>
                <a:gd name="T6" fmla="*/ 48 w 59"/>
                <a:gd name="T7" fmla="*/ 108 h 115"/>
                <a:gd name="T8" fmla="*/ 51 w 59"/>
                <a:gd name="T9" fmla="*/ 106 h 115"/>
                <a:gd name="T10" fmla="*/ 58 w 59"/>
                <a:gd name="T11" fmla="*/ 87 h 115"/>
                <a:gd name="T12" fmla="*/ 58 w 59"/>
                <a:gd name="T13" fmla="*/ 73 h 115"/>
                <a:gd name="T14" fmla="*/ 58 w 59"/>
                <a:gd name="T15" fmla="*/ 85 h 115"/>
                <a:gd name="T16" fmla="*/ 57 w 59"/>
                <a:gd name="T17" fmla="*/ 92 h 115"/>
                <a:gd name="T18" fmla="*/ 48 w 59"/>
                <a:gd name="T19" fmla="*/ 108 h 115"/>
                <a:gd name="T20" fmla="*/ 47 w 59"/>
                <a:gd name="T21" fmla="*/ 108 h 115"/>
                <a:gd name="T22" fmla="*/ 29 w 59"/>
                <a:gd name="T23" fmla="*/ 115 h 115"/>
                <a:gd name="T24" fmla="*/ 1 w 59"/>
                <a:gd name="T25" fmla="*/ 92 h 115"/>
                <a:gd name="T26" fmla="*/ 37 w 59"/>
                <a:gd name="T27" fmla="*/ 113 h 115"/>
                <a:gd name="T28" fmla="*/ 48 w 59"/>
                <a:gd name="T29" fmla="*/ 106 h 115"/>
                <a:gd name="T30" fmla="*/ 57 w 59"/>
                <a:gd name="T31" fmla="*/ 87 h 115"/>
                <a:gd name="T32" fmla="*/ 57 w 59"/>
                <a:gd name="T33" fmla="*/ 53 h 115"/>
                <a:gd name="T34" fmla="*/ 59 w 59"/>
                <a:gd name="T35" fmla="*/ 30 h 115"/>
                <a:gd name="T36" fmla="*/ 43 w 59"/>
                <a:gd name="T37" fmla="*/ 2 h 115"/>
                <a:gd name="T38" fmla="*/ 57 w 59"/>
                <a:gd name="T39" fmla="*/ 25 h 115"/>
                <a:gd name="T40" fmla="*/ 57 w 59"/>
                <a:gd name="T41" fmla="*/ 31 h 115"/>
                <a:gd name="T42" fmla="*/ 56 w 59"/>
                <a:gd name="T43" fmla="*/ 81 h 115"/>
                <a:gd name="T44" fmla="*/ 56 w 59"/>
                <a:gd name="T45" fmla="*/ 88 h 115"/>
                <a:gd name="T46" fmla="*/ 47 w 59"/>
                <a:gd name="T47" fmla="*/ 105 h 115"/>
                <a:gd name="T48" fmla="*/ 46 w 59"/>
                <a:gd name="T49" fmla="*/ 107 h 115"/>
                <a:gd name="T50" fmla="*/ 41 w 59"/>
                <a:gd name="T51" fmla="*/ 110 h 115"/>
                <a:gd name="T52" fmla="*/ 46 w 59"/>
                <a:gd name="T53" fmla="*/ 106 h 115"/>
                <a:gd name="T54" fmla="*/ 55 w 59"/>
                <a:gd name="T55" fmla="*/ 93 h 115"/>
                <a:gd name="T56" fmla="*/ 55 w 59"/>
                <a:gd name="T57" fmla="*/ 79 h 115"/>
                <a:gd name="T58" fmla="*/ 56 w 59"/>
                <a:gd name="T59" fmla="*/ 26 h 115"/>
                <a:gd name="T60" fmla="*/ 39 w 59"/>
                <a:gd name="T61" fmla="*/ 1 h 115"/>
                <a:gd name="T62" fmla="*/ 31 w 59"/>
                <a:gd name="T63" fmla="*/ 4 h 115"/>
                <a:gd name="T64" fmla="*/ 41 w 59"/>
                <a:gd name="T65" fmla="*/ 9 h 115"/>
                <a:gd name="T66" fmla="*/ 48 w 59"/>
                <a:gd name="T67" fmla="*/ 49 h 115"/>
                <a:gd name="T68" fmla="*/ 47 w 59"/>
                <a:gd name="T69" fmla="*/ 86 h 115"/>
                <a:gd name="T70" fmla="*/ 47 w 59"/>
                <a:gd name="T71" fmla="*/ 89 h 115"/>
                <a:gd name="T72" fmla="*/ 47 w 59"/>
                <a:gd name="T73" fmla="*/ 76 h 115"/>
                <a:gd name="T74" fmla="*/ 39 w 59"/>
                <a:gd name="T75" fmla="*/ 11 h 115"/>
                <a:gd name="T76" fmla="*/ 46 w 59"/>
                <a:gd name="T77" fmla="*/ 25 h 115"/>
                <a:gd name="T78" fmla="*/ 46 w 59"/>
                <a:gd name="T79" fmla="*/ 37 h 115"/>
                <a:gd name="T80" fmla="*/ 45 w 59"/>
                <a:gd name="T81" fmla="*/ 86 h 115"/>
                <a:gd name="T82" fmla="*/ 44 w 59"/>
                <a:gd name="T83" fmla="*/ 92 h 115"/>
                <a:gd name="T84" fmla="*/ 39 w 59"/>
                <a:gd name="T85" fmla="*/ 98 h 115"/>
                <a:gd name="T86" fmla="*/ 34 w 59"/>
                <a:gd name="T87" fmla="*/ 101 h 115"/>
                <a:gd name="T88" fmla="*/ 18 w 59"/>
                <a:gd name="T89" fmla="*/ 96 h 115"/>
                <a:gd name="T90" fmla="*/ 14 w 59"/>
                <a:gd name="T91" fmla="*/ 85 h 115"/>
                <a:gd name="T92" fmla="*/ 14 w 59"/>
                <a:gd name="T93" fmla="*/ 36 h 115"/>
                <a:gd name="T94" fmla="*/ 14 w 59"/>
                <a:gd name="T95" fmla="*/ 26 h 115"/>
                <a:gd name="T96" fmla="*/ 22 w 59"/>
                <a:gd name="T97" fmla="*/ 13 h 115"/>
                <a:gd name="T98" fmla="*/ 30 w 59"/>
                <a:gd name="T99" fmla="*/ 9 h 115"/>
                <a:gd name="T100" fmla="*/ 13 w 59"/>
                <a:gd name="T101" fmla="*/ 10 h 115"/>
                <a:gd name="T102" fmla="*/ 23 w 59"/>
                <a:gd name="T103" fmla="*/ 2 h 115"/>
                <a:gd name="T104" fmla="*/ 0 w 59"/>
                <a:gd name="T105" fmla="*/ 24 h 115"/>
                <a:gd name="T106" fmla="*/ 0 w 59"/>
                <a:gd name="T107" fmla="*/ 34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9" h="115">
                  <a:moveTo>
                    <a:pt x="0" y="83"/>
                  </a:moveTo>
                  <a:cubicBezTo>
                    <a:pt x="0" y="85"/>
                    <a:pt x="0" y="85"/>
                    <a:pt x="0" y="85"/>
                  </a:cubicBezTo>
                  <a:cubicBezTo>
                    <a:pt x="0" y="87"/>
                    <a:pt x="0" y="87"/>
                    <a:pt x="0" y="87"/>
                  </a:cubicBezTo>
                  <a:cubicBezTo>
                    <a:pt x="0" y="87"/>
                    <a:pt x="0" y="88"/>
                    <a:pt x="0" y="88"/>
                  </a:cubicBezTo>
                  <a:cubicBezTo>
                    <a:pt x="0" y="90"/>
                    <a:pt x="0" y="92"/>
                    <a:pt x="1" y="94"/>
                  </a:cubicBezTo>
                  <a:cubicBezTo>
                    <a:pt x="3" y="103"/>
                    <a:pt x="9" y="109"/>
                    <a:pt x="17" y="113"/>
                  </a:cubicBezTo>
                  <a:cubicBezTo>
                    <a:pt x="21" y="115"/>
                    <a:pt x="25" y="115"/>
                    <a:pt x="29" y="115"/>
                  </a:cubicBezTo>
                  <a:cubicBezTo>
                    <a:pt x="33" y="115"/>
                    <a:pt x="37" y="115"/>
                    <a:pt x="41" y="113"/>
                  </a:cubicBezTo>
                  <a:cubicBezTo>
                    <a:pt x="43" y="112"/>
                    <a:pt x="45" y="111"/>
                    <a:pt x="47" y="110"/>
                  </a:cubicBezTo>
                  <a:cubicBezTo>
                    <a:pt x="47" y="109"/>
                    <a:pt x="48" y="109"/>
                    <a:pt x="48" y="109"/>
                  </a:cubicBezTo>
                  <a:cubicBezTo>
                    <a:pt x="48" y="108"/>
                    <a:pt x="48" y="108"/>
                    <a:pt x="48" y="108"/>
                  </a:cubicBezTo>
                  <a:cubicBezTo>
                    <a:pt x="48" y="108"/>
                    <a:pt x="48" y="108"/>
                    <a:pt x="48" y="108"/>
                  </a:cubicBezTo>
                  <a:cubicBezTo>
                    <a:pt x="48" y="108"/>
                    <a:pt x="48" y="108"/>
                    <a:pt x="48" y="108"/>
                  </a:cubicBezTo>
                  <a:cubicBezTo>
                    <a:pt x="49" y="108"/>
                    <a:pt x="49" y="108"/>
                    <a:pt x="49" y="108"/>
                  </a:cubicBezTo>
                  <a:cubicBezTo>
                    <a:pt x="50" y="107"/>
                    <a:pt x="50" y="106"/>
                    <a:pt x="51" y="106"/>
                  </a:cubicBezTo>
                  <a:cubicBezTo>
                    <a:pt x="54" y="103"/>
                    <a:pt x="56" y="99"/>
                    <a:pt x="57" y="94"/>
                  </a:cubicBezTo>
                  <a:cubicBezTo>
                    <a:pt x="58" y="92"/>
                    <a:pt x="58" y="90"/>
                    <a:pt x="58" y="88"/>
                  </a:cubicBezTo>
                  <a:cubicBezTo>
                    <a:pt x="58" y="88"/>
                    <a:pt x="58" y="87"/>
                    <a:pt x="58" y="87"/>
                  </a:cubicBezTo>
                  <a:cubicBezTo>
                    <a:pt x="58" y="86"/>
                    <a:pt x="58" y="86"/>
                    <a:pt x="58" y="86"/>
                  </a:cubicBezTo>
                  <a:cubicBezTo>
                    <a:pt x="58" y="83"/>
                    <a:pt x="58" y="83"/>
                    <a:pt x="58" y="83"/>
                  </a:cubicBezTo>
                  <a:cubicBezTo>
                    <a:pt x="58" y="73"/>
                    <a:pt x="58" y="73"/>
                    <a:pt x="58" y="73"/>
                  </a:cubicBezTo>
                  <a:cubicBezTo>
                    <a:pt x="59" y="54"/>
                    <a:pt x="59" y="54"/>
                    <a:pt x="59" y="54"/>
                  </a:cubicBezTo>
                  <a:cubicBezTo>
                    <a:pt x="58" y="79"/>
                    <a:pt x="58" y="79"/>
                    <a:pt x="58" y="79"/>
                  </a:cubicBezTo>
                  <a:cubicBezTo>
                    <a:pt x="58" y="85"/>
                    <a:pt x="58" y="85"/>
                    <a:pt x="58" y="85"/>
                  </a:cubicBezTo>
                  <a:cubicBezTo>
                    <a:pt x="58" y="86"/>
                    <a:pt x="58" y="86"/>
                    <a:pt x="58" y="86"/>
                  </a:cubicBezTo>
                  <a:cubicBezTo>
                    <a:pt x="58" y="87"/>
                    <a:pt x="58" y="88"/>
                    <a:pt x="58" y="88"/>
                  </a:cubicBezTo>
                  <a:cubicBezTo>
                    <a:pt x="58" y="90"/>
                    <a:pt x="58" y="91"/>
                    <a:pt x="57" y="92"/>
                  </a:cubicBezTo>
                  <a:cubicBezTo>
                    <a:pt x="57" y="97"/>
                    <a:pt x="54" y="102"/>
                    <a:pt x="50" y="106"/>
                  </a:cubicBezTo>
                  <a:cubicBezTo>
                    <a:pt x="50" y="107"/>
                    <a:pt x="49" y="107"/>
                    <a:pt x="49" y="108"/>
                  </a:cubicBezTo>
                  <a:cubicBezTo>
                    <a:pt x="48" y="108"/>
                    <a:pt x="48" y="108"/>
                    <a:pt x="48" y="108"/>
                  </a:cubicBezTo>
                  <a:cubicBezTo>
                    <a:pt x="48" y="108"/>
                    <a:pt x="48" y="108"/>
                    <a:pt x="48" y="108"/>
                  </a:cubicBezTo>
                  <a:cubicBezTo>
                    <a:pt x="48" y="108"/>
                    <a:pt x="48" y="108"/>
                    <a:pt x="48" y="108"/>
                  </a:cubicBezTo>
                  <a:cubicBezTo>
                    <a:pt x="47" y="108"/>
                    <a:pt x="47" y="108"/>
                    <a:pt x="47" y="108"/>
                  </a:cubicBezTo>
                  <a:cubicBezTo>
                    <a:pt x="46" y="109"/>
                    <a:pt x="45" y="110"/>
                    <a:pt x="44" y="111"/>
                  </a:cubicBezTo>
                  <a:cubicBezTo>
                    <a:pt x="42" y="112"/>
                    <a:pt x="39" y="113"/>
                    <a:pt x="37" y="114"/>
                  </a:cubicBezTo>
                  <a:cubicBezTo>
                    <a:pt x="34" y="115"/>
                    <a:pt x="32" y="115"/>
                    <a:pt x="29" y="115"/>
                  </a:cubicBezTo>
                  <a:cubicBezTo>
                    <a:pt x="27" y="115"/>
                    <a:pt x="24" y="115"/>
                    <a:pt x="21" y="114"/>
                  </a:cubicBezTo>
                  <a:cubicBezTo>
                    <a:pt x="11" y="111"/>
                    <a:pt x="3" y="103"/>
                    <a:pt x="1" y="92"/>
                  </a:cubicBezTo>
                  <a:cubicBezTo>
                    <a:pt x="1" y="92"/>
                    <a:pt x="1" y="93"/>
                    <a:pt x="1" y="92"/>
                  </a:cubicBezTo>
                  <a:cubicBezTo>
                    <a:pt x="4" y="102"/>
                    <a:pt x="12" y="110"/>
                    <a:pt x="22" y="113"/>
                  </a:cubicBezTo>
                  <a:cubicBezTo>
                    <a:pt x="24" y="114"/>
                    <a:pt x="27" y="114"/>
                    <a:pt x="30" y="114"/>
                  </a:cubicBezTo>
                  <a:cubicBezTo>
                    <a:pt x="32" y="114"/>
                    <a:pt x="35" y="114"/>
                    <a:pt x="37" y="113"/>
                  </a:cubicBezTo>
                  <a:cubicBezTo>
                    <a:pt x="40" y="112"/>
                    <a:pt x="42" y="111"/>
                    <a:pt x="44" y="110"/>
                  </a:cubicBezTo>
                  <a:cubicBezTo>
                    <a:pt x="45" y="109"/>
                    <a:pt x="46" y="108"/>
                    <a:pt x="47" y="107"/>
                  </a:cubicBezTo>
                  <a:cubicBezTo>
                    <a:pt x="47" y="107"/>
                    <a:pt x="48" y="107"/>
                    <a:pt x="48" y="106"/>
                  </a:cubicBezTo>
                  <a:cubicBezTo>
                    <a:pt x="49" y="106"/>
                    <a:pt x="49" y="106"/>
                    <a:pt x="50" y="105"/>
                  </a:cubicBezTo>
                  <a:cubicBezTo>
                    <a:pt x="54" y="101"/>
                    <a:pt x="56" y="96"/>
                    <a:pt x="57" y="91"/>
                  </a:cubicBezTo>
                  <a:cubicBezTo>
                    <a:pt x="57" y="90"/>
                    <a:pt x="57" y="89"/>
                    <a:pt x="57" y="87"/>
                  </a:cubicBezTo>
                  <a:cubicBezTo>
                    <a:pt x="57" y="84"/>
                    <a:pt x="57" y="84"/>
                    <a:pt x="57" y="84"/>
                  </a:cubicBezTo>
                  <a:cubicBezTo>
                    <a:pt x="57" y="78"/>
                    <a:pt x="57" y="78"/>
                    <a:pt x="57" y="78"/>
                  </a:cubicBezTo>
                  <a:cubicBezTo>
                    <a:pt x="58" y="70"/>
                    <a:pt x="58" y="61"/>
                    <a:pt x="57" y="53"/>
                  </a:cubicBezTo>
                  <a:cubicBezTo>
                    <a:pt x="59" y="53"/>
                    <a:pt x="59" y="53"/>
                    <a:pt x="59" y="53"/>
                  </a:cubicBezTo>
                  <a:cubicBezTo>
                    <a:pt x="59" y="35"/>
                    <a:pt x="59" y="35"/>
                    <a:pt x="59" y="35"/>
                  </a:cubicBezTo>
                  <a:cubicBezTo>
                    <a:pt x="59" y="30"/>
                    <a:pt x="59" y="30"/>
                    <a:pt x="59" y="30"/>
                  </a:cubicBezTo>
                  <a:cubicBezTo>
                    <a:pt x="59" y="28"/>
                    <a:pt x="59" y="27"/>
                    <a:pt x="59" y="25"/>
                  </a:cubicBezTo>
                  <a:cubicBezTo>
                    <a:pt x="59" y="21"/>
                    <a:pt x="58" y="17"/>
                    <a:pt x="56" y="13"/>
                  </a:cubicBezTo>
                  <a:cubicBezTo>
                    <a:pt x="53" y="7"/>
                    <a:pt x="48" y="4"/>
                    <a:pt x="43" y="2"/>
                  </a:cubicBezTo>
                  <a:cubicBezTo>
                    <a:pt x="48" y="5"/>
                    <a:pt x="52" y="10"/>
                    <a:pt x="54" y="15"/>
                  </a:cubicBezTo>
                  <a:cubicBezTo>
                    <a:pt x="55" y="17"/>
                    <a:pt x="56" y="20"/>
                    <a:pt x="57" y="23"/>
                  </a:cubicBezTo>
                  <a:cubicBezTo>
                    <a:pt x="57" y="24"/>
                    <a:pt x="57" y="25"/>
                    <a:pt x="57" y="25"/>
                  </a:cubicBezTo>
                  <a:cubicBezTo>
                    <a:pt x="57" y="26"/>
                    <a:pt x="57" y="26"/>
                    <a:pt x="57" y="26"/>
                  </a:cubicBezTo>
                  <a:cubicBezTo>
                    <a:pt x="57" y="27"/>
                    <a:pt x="57" y="27"/>
                    <a:pt x="57" y="27"/>
                  </a:cubicBezTo>
                  <a:cubicBezTo>
                    <a:pt x="57" y="31"/>
                    <a:pt x="57" y="31"/>
                    <a:pt x="57" y="31"/>
                  </a:cubicBezTo>
                  <a:cubicBezTo>
                    <a:pt x="56" y="40"/>
                    <a:pt x="56" y="50"/>
                    <a:pt x="56" y="59"/>
                  </a:cubicBezTo>
                  <a:cubicBezTo>
                    <a:pt x="56" y="74"/>
                    <a:pt x="56" y="74"/>
                    <a:pt x="56" y="74"/>
                  </a:cubicBezTo>
                  <a:cubicBezTo>
                    <a:pt x="56" y="81"/>
                    <a:pt x="56" y="81"/>
                    <a:pt x="56" y="81"/>
                  </a:cubicBezTo>
                  <a:cubicBezTo>
                    <a:pt x="56" y="85"/>
                    <a:pt x="56" y="85"/>
                    <a:pt x="56" y="85"/>
                  </a:cubicBezTo>
                  <a:cubicBezTo>
                    <a:pt x="56" y="86"/>
                    <a:pt x="56" y="86"/>
                    <a:pt x="56" y="86"/>
                  </a:cubicBezTo>
                  <a:cubicBezTo>
                    <a:pt x="56" y="87"/>
                    <a:pt x="56" y="88"/>
                    <a:pt x="56" y="88"/>
                  </a:cubicBezTo>
                  <a:cubicBezTo>
                    <a:pt x="55" y="91"/>
                    <a:pt x="55" y="94"/>
                    <a:pt x="54" y="97"/>
                  </a:cubicBezTo>
                  <a:cubicBezTo>
                    <a:pt x="53" y="99"/>
                    <a:pt x="51" y="102"/>
                    <a:pt x="49" y="104"/>
                  </a:cubicBezTo>
                  <a:cubicBezTo>
                    <a:pt x="48" y="104"/>
                    <a:pt x="48" y="105"/>
                    <a:pt x="47" y="105"/>
                  </a:cubicBezTo>
                  <a:cubicBezTo>
                    <a:pt x="47" y="106"/>
                    <a:pt x="47" y="106"/>
                    <a:pt x="47" y="106"/>
                  </a:cubicBezTo>
                  <a:cubicBezTo>
                    <a:pt x="46" y="106"/>
                    <a:pt x="46" y="106"/>
                    <a:pt x="46" y="106"/>
                  </a:cubicBezTo>
                  <a:cubicBezTo>
                    <a:pt x="46" y="107"/>
                    <a:pt x="46" y="107"/>
                    <a:pt x="46" y="107"/>
                  </a:cubicBezTo>
                  <a:cubicBezTo>
                    <a:pt x="45" y="107"/>
                    <a:pt x="44" y="108"/>
                    <a:pt x="43" y="109"/>
                  </a:cubicBezTo>
                  <a:cubicBezTo>
                    <a:pt x="40" y="110"/>
                    <a:pt x="37" y="111"/>
                    <a:pt x="35" y="112"/>
                  </a:cubicBezTo>
                  <a:cubicBezTo>
                    <a:pt x="37" y="111"/>
                    <a:pt x="39" y="111"/>
                    <a:pt x="41" y="110"/>
                  </a:cubicBezTo>
                  <a:cubicBezTo>
                    <a:pt x="42" y="109"/>
                    <a:pt x="44" y="108"/>
                    <a:pt x="45" y="108"/>
                  </a:cubicBezTo>
                  <a:cubicBezTo>
                    <a:pt x="45" y="107"/>
                    <a:pt x="46" y="107"/>
                    <a:pt x="46" y="106"/>
                  </a:cubicBezTo>
                  <a:cubicBezTo>
                    <a:pt x="46" y="106"/>
                    <a:pt x="46" y="106"/>
                    <a:pt x="46" y="106"/>
                  </a:cubicBezTo>
                  <a:cubicBezTo>
                    <a:pt x="46" y="106"/>
                    <a:pt x="46" y="106"/>
                    <a:pt x="46" y="106"/>
                  </a:cubicBezTo>
                  <a:cubicBezTo>
                    <a:pt x="47" y="105"/>
                    <a:pt x="47" y="105"/>
                    <a:pt x="47" y="105"/>
                  </a:cubicBezTo>
                  <a:cubicBezTo>
                    <a:pt x="51" y="102"/>
                    <a:pt x="54" y="97"/>
                    <a:pt x="55" y="93"/>
                  </a:cubicBezTo>
                  <a:cubicBezTo>
                    <a:pt x="55" y="91"/>
                    <a:pt x="55" y="90"/>
                    <a:pt x="55" y="89"/>
                  </a:cubicBezTo>
                  <a:cubicBezTo>
                    <a:pt x="55" y="88"/>
                    <a:pt x="55" y="86"/>
                    <a:pt x="55" y="85"/>
                  </a:cubicBezTo>
                  <a:cubicBezTo>
                    <a:pt x="55" y="79"/>
                    <a:pt x="55" y="79"/>
                    <a:pt x="55" y="79"/>
                  </a:cubicBezTo>
                  <a:cubicBezTo>
                    <a:pt x="55" y="75"/>
                    <a:pt x="55" y="71"/>
                    <a:pt x="56" y="67"/>
                  </a:cubicBezTo>
                  <a:cubicBezTo>
                    <a:pt x="56" y="55"/>
                    <a:pt x="56" y="45"/>
                    <a:pt x="56" y="34"/>
                  </a:cubicBezTo>
                  <a:cubicBezTo>
                    <a:pt x="56" y="26"/>
                    <a:pt x="56" y="26"/>
                    <a:pt x="56" y="26"/>
                  </a:cubicBezTo>
                  <a:cubicBezTo>
                    <a:pt x="56" y="23"/>
                    <a:pt x="56" y="20"/>
                    <a:pt x="54" y="17"/>
                  </a:cubicBezTo>
                  <a:cubicBezTo>
                    <a:pt x="52" y="11"/>
                    <a:pt x="48" y="6"/>
                    <a:pt x="43" y="3"/>
                  </a:cubicBezTo>
                  <a:cubicBezTo>
                    <a:pt x="41" y="2"/>
                    <a:pt x="40" y="1"/>
                    <a:pt x="39" y="1"/>
                  </a:cubicBezTo>
                  <a:cubicBezTo>
                    <a:pt x="37" y="0"/>
                    <a:pt x="35" y="0"/>
                    <a:pt x="34" y="0"/>
                  </a:cubicBezTo>
                  <a:cubicBezTo>
                    <a:pt x="31" y="1"/>
                    <a:pt x="29" y="2"/>
                    <a:pt x="29" y="3"/>
                  </a:cubicBezTo>
                  <a:cubicBezTo>
                    <a:pt x="29" y="3"/>
                    <a:pt x="30" y="4"/>
                    <a:pt x="31" y="4"/>
                  </a:cubicBezTo>
                  <a:cubicBezTo>
                    <a:pt x="32" y="5"/>
                    <a:pt x="33" y="5"/>
                    <a:pt x="35" y="6"/>
                  </a:cubicBezTo>
                  <a:cubicBezTo>
                    <a:pt x="36" y="6"/>
                    <a:pt x="38" y="7"/>
                    <a:pt x="39" y="8"/>
                  </a:cubicBezTo>
                  <a:cubicBezTo>
                    <a:pt x="40" y="8"/>
                    <a:pt x="41" y="9"/>
                    <a:pt x="41" y="9"/>
                  </a:cubicBezTo>
                  <a:cubicBezTo>
                    <a:pt x="41" y="10"/>
                    <a:pt x="41" y="10"/>
                    <a:pt x="40" y="10"/>
                  </a:cubicBezTo>
                  <a:cubicBezTo>
                    <a:pt x="45" y="14"/>
                    <a:pt x="49" y="21"/>
                    <a:pt x="48" y="27"/>
                  </a:cubicBezTo>
                  <a:cubicBezTo>
                    <a:pt x="48" y="49"/>
                    <a:pt x="48" y="49"/>
                    <a:pt x="48" y="49"/>
                  </a:cubicBezTo>
                  <a:cubicBezTo>
                    <a:pt x="48" y="58"/>
                    <a:pt x="48" y="67"/>
                    <a:pt x="48" y="76"/>
                  </a:cubicBezTo>
                  <a:cubicBezTo>
                    <a:pt x="47" y="83"/>
                    <a:pt x="47" y="83"/>
                    <a:pt x="47" y="83"/>
                  </a:cubicBezTo>
                  <a:cubicBezTo>
                    <a:pt x="47" y="86"/>
                    <a:pt x="47" y="86"/>
                    <a:pt x="47" y="86"/>
                  </a:cubicBezTo>
                  <a:cubicBezTo>
                    <a:pt x="47" y="87"/>
                    <a:pt x="47" y="88"/>
                    <a:pt x="47" y="89"/>
                  </a:cubicBezTo>
                  <a:cubicBezTo>
                    <a:pt x="46" y="93"/>
                    <a:pt x="45" y="96"/>
                    <a:pt x="42" y="98"/>
                  </a:cubicBezTo>
                  <a:cubicBezTo>
                    <a:pt x="45" y="96"/>
                    <a:pt x="46" y="93"/>
                    <a:pt x="47" y="89"/>
                  </a:cubicBezTo>
                  <a:cubicBezTo>
                    <a:pt x="47" y="88"/>
                    <a:pt x="47" y="87"/>
                    <a:pt x="47" y="86"/>
                  </a:cubicBezTo>
                  <a:cubicBezTo>
                    <a:pt x="47" y="83"/>
                    <a:pt x="47" y="83"/>
                    <a:pt x="47" y="83"/>
                  </a:cubicBezTo>
                  <a:cubicBezTo>
                    <a:pt x="47" y="76"/>
                    <a:pt x="47" y="76"/>
                    <a:pt x="47" y="76"/>
                  </a:cubicBezTo>
                  <a:cubicBezTo>
                    <a:pt x="48" y="49"/>
                    <a:pt x="48" y="49"/>
                    <a:pt x="48" y="49"/>
                  </a:cubicBezTo>
                  <a:cubicBezTo>
                    <a:pt x="48" y="27"/>
                    <a:pt x="48" y="27"/>
                    <a:pt x="48" y="27"/>
                  </a:cubicBezTo>
                  <a:cubicBezTo>
                    <a:pt x="48" y="20"/>
                    <a:pt x="45" y="14"/>
                    <a:pt x="39" y="11"/>
                  </a:cubicBezTo>
                  <a:cubicBezTo>
                    <a:pt x="38" y="11"/>
                    <a:pt x="38" y="12"/>
                    <a:pt x="40" y="14"/>
                  </a:cubicBezTo>
                  <a:cubicBezTo>
                    <a:pt x="41" y="15"/>
                    <a:pt x="44" y="18"/>
                    <a:pt x="45" y="22"/>
                  </a:cubicBezTo>
                  <a:cubicBezTo>
                    <a:pt x="46" y="23"/>
                    <a:pt x="46" y="24"/>
                    <a:pt x="46" y="25"/>
                  </a:cubicBezTo>
                  <a:cubicBezTo>
                    <a:pt x="46" y="26"/>
                    <a:pt x="46" y="26"/>
                    <a:pt x="46" y="27"/>
                  </a:cubicBezTo>
                  <a:cubicBezTo>
                    <a:pt x="46" y="29"/>
                    <a:pt x="46" y="29"/>
                    <a:pt x="46" y="29"/>
                  </a:cubicBezTo>
                  <a:cubicBezTo>
                    <a:pt x="46" y="32"/>
                    <a:pt x="46" y="35"/>
                    <a:pt x="46" y="37"/>
                  </a:cubicBezTo>
                  <a:cubicBezTo>
                    <a:pt x="45" y="49"/>
                    <a:pt x="45" y="62"/>
                    <a:pt x="45" y="75"/>
                  </a:cubicBezTo>
                  <a:cubicBezTo>
                    <a:pt x="45" y="85"/>
                    <a:pt x="45" y="85"/>
                    <a:pt x="45" y="85"/>
                  </a:cubicBezTo>
                  <a:cubicBezTo>
                    <a:pt x="45" y="86"/>
                    <a:pt x="45" y="86"/>
                    <a:pt x="45" y="86"/>
                  </a:cubicBezTo>
                  <a:cubicBezTo>
                    <a:pt x="45" y="87"/>
                    <a:pt x="45" y="87"/>
                    <a:pt x="45" y="87"/>
                  </a:cubicBezTo>
                  <a:cubicBezTo>
                    <a:pt x="45" y="88"/>
                    <a:pt x="45" y="89"/>
                    <a:pt x="45" y="89"/>
                  </a:cubicBezTo>
                  <a:cubicBezTo>
                    <a:pt x="44" y="90"/>
                    <a:pt x="44" y="91"/>
                    <a:pt x="44" y="92"/>
                  </a:cubicBezTo>
                  <a:cubicBezTo>
                    <a:pt x="43" y="94"/>
                    <a:pt x="42" y="96"/>
                    <a:pt x="40" y="97"/>
                  </a:cubicBezTo>
                  <a:cubicBezTo>
                    <a:pt x="40" y="97"/>
                    <a:pt x="40" y="97"/>
                    <a:pt x="40" y="97"/>
                  </a:cubicBezTo>
                  <a:cubicBezTo>
                    <a:pt x="40" y="98"/>
                    <a:pt x="39" y="98"/>
                    <a:pt x="39" y="98"/>
                  </a:cubicBezTo>
                  <a:cubicBezTo>
                    <a:pt x="39" y="98"/>
                    <a:pt x="39" y="98"/>
                    <a:pt x="38" y="99"/>
                  </a:cubicBezTo>
                  <a:cubicBezTo>
                    <a:pt x="38" y="99"/>
                    <a:pt x="38" y="99"/>
                    <a:pt x="37" y="99"/>
                  </a:cubicBezTo>
                  <a:cubicBezTo>
                    <a:pt x="36" y="100"/>
                    <a:pt x="35" y="100"/>
                    <a:pt x="34" y="101"/>
                  </a:cubicBezTo>
                  <a:cubicBezTo>
                    <a:pt x="33" y="101"/>
                    <a:pt x="31" y="101"/>
                    <a:pt x="30" y="101"/>
                  </a:cubicBezTo>
                  <a:cubicBezTo>
                    <a:pt x="28" y="101"/>
                    <a:pt x="27" y="101"/>
                    <a:pt x="25" y="101"/>
                  </a:cubicBezTo>
                  <a:cubicBezTo>
                    <a:pt x="22" y="100"/>
                    <a:pt x="20" y="98"/>
                    <a:pt x="18" y="96"/>
                  </a:cubicBezTo>
                  <a:cubicBezTo>
                    <a:pt x="16" y="93"/>
                    <a:pt x="14" y="90"/>
                    <a:pt x="14" y="87"/>
                  </a:cubicBezTo>
                  <a:cubicBezTo>
                    <a:pt x="14" y="87"/>
                    <a:pt x="14" y="87"/>
                    <a:pt x="14" y="86"/>
                  </a:cubicBezTo>
                  <a:cubicBezTo>
                    <a:pt x="14" y="85"/>
                    <a:pt x="14" y="85"/>
                    <a:pt x="14" y="85"/>
                  </a:cubicBezTo>
                  <a:cubicBezTo>
                    <a:pt x="14" y="81"/>
                    <a:pt x="14" y="81"/>
                    <a:pt x="14" y="81"/>
                  </a:cubicBezTo>
                  <a:cubicBezTo>
                    <a:pt x="14" y="75"/>
                    <a:pt x="14" y="75"/>
                    <a:pt x="14" y="75"/>
                  </a:cubicBezTo>
                  <a:cubicBezTo>
                    <a:pt x="14" y="62"/>
                    <a:pt x="14" y="49"/>
                    <a:pt x="14" y="36"/>
                  </a:cubicBezTo>
                  <a:cubicBezTo>
                    <a:pt x="14" y="27"/>
                    <a:pt x="14" y="27"/>
                    <a:pt x="14" y="27"/>
                  </a:cubicBezTo>
                  <a:cubicBezTo>
                    <a:pt x="14" y="26"/>
                    <a:pt x="14" y="26"/>
                    <a:pt x="14" y="26"/>
                  </a:cubicBezTo>
                  <a:cubicBezTo>
                    <a:pt x="14" y="26"/>
                    <a:pt x="14" y="26"/>
                    <a:pt x="14" y="26"/>
                  </a:cubicBezTo>
                  <a:cubicBezTo>
                    <a:pt x="14" y="25"/>
                    <a:pt x="14" y="25"/>
                    <a:pt x="14" y="24"/>
                  </a:cubicBezTo>
                  <a:cubicBezTo>
                    <a:pt x="14" y="23"/>
                    <a:pt x="14" y="22"/>
                    <a:pt x="15" y="21"/>
                  </a:cubicBezTo>
                  <a:cubicBezTo>
                    <a:pt x="16" y="18"/>
                    <a:pt x="19" y="15"/>
                    <a:pt x="22" y="13"/>
                  </a:cubicBezTo>
                  <a:cubicBezTo>
                    <a:pt x="25" y="11"/>
                    <a:pt x="27" y="10"/>
                    <a:pt x="28" y="10"/>
                  </a:cubicBezTo>
                  <a:cubicBezTo>
                    <a:pt x="29" y="10"/>
                    <a:pt x="29" y="9"/>
                    <a:pt x="29" y="9"/>
                  </a:cubicBezTo>
                  <a:cubicBezTo>
                    <a:pt x="29" y="9"/>
                    <a:pt x="30" y="9"/>
                    <a:pt x="30" y="9"/>
                  </a:cubicBezTo>
                  <a:cubicBezTo>
                    <a:pt x="30" y="8"/>
                    <a:pt x="30" y="8"/>
                    <a:pt x="29" y="8"/>
                  </a:cubicBezTo>
                  <a:cubicBezTo>
                    <a:pt x="28" y="7"/>
                    <a:pt x="27" y="6"/>
                    <a:pt x="24" y="6"/>
                  </a:cubicBezTo>
                  <a:cubicBezTo>
                    <a:pt x="21" y="6"/>
                    <a:pt x="17" y="7"/>
                    <a:pt x="13" y="10"/>
                  </a:cubicBezTo>
                  <a:cubicBezTo>
                    <a:pt x="13" y="9"/>
                    <a:pt x="13" y="9"/>
                    <a:pt x="13" y="9"/>
                  </a:cubicBezTo>
                  <a:cubicBezTo>
                    <a:pt x="16" y="6"/>
                    <a:pt x="19" y="5"/>
                    <a:pt x="21" y="4"/>
                  </a:cubicBezTo>
                  <a:cubicBezTo>
                    <a:pt x="22" y="3"/>
                    <a:pt x="23" y="3"/>
                    <a:pt x="23" y="2"/>
                  </a:cubicBezTo>
                  <a:cubicBezTo>
                    <a:pt x="23" y="1"/>
                    <a:pt x="21" y="1"/>
                    <a:pt x="22" y="0"/>
                  </a:cubicBezTo>
                  <a:cubicBezTo>
                    <a:pt x="17" y="1"/>
                    <a:pt x="12" y="4"/>
                    <a:pt x="8" y="8"/>
                  </a:cubicBezTo>
                  <a:cubicBezTo>
                    <a:pt x="4" y="12"/>
                    <a:pt x="1" y="18"/>
                    <a:pt x="0" y="24"/>
                  </a:cubicBezTo>
                  <a:cubicBezTo>
                    <a:pt x="0" y="25"/>
                    <a:pt x="0" y="26"/>
                    <a:pt x="0" y="27"/>
                  </a:cubicBezTo>
                  <a:cubicBezTo>
                    <a:pt x="0" y="29"/>
                    <a:pt x="0" y="29"/>
                    <a:pt x="0" y="29"/>
                  </a:cubicBezTo>
                  <a:cubicBezTo>
                    <a:pt x="0" y="34"/>
                    <a:pt x="0" y="34"/>
                    <a:pt x="0" y="34"/>
                  </a:cubicBezTo>
                  <a:cubicBezTo>
                    <a:pt x="0" y="73"/>
                    <a:pt x="0" y="73"/>
                    <a:pt x="0" y="73"/>
                  </a:cubicBezTo>
                  <a:lnTo>
                    <a:pt x="0" y="8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35"/>
            <p:cNvSpPr/>
            <p:nvPr/>
          </p:nvSpPr>
          <p:spPr bwMode="auto">
            <a:xfrm>
              <a:off x="6292851" y="2822576"/>
              <a:ext cx="49213" cy="33338"/>
            </a:xfrm>
            <a:custGeom>
              <a:avLst/>
              <a:gdLst>
                <a:gd name="T0" fmla="*/ 13 w 13"/>
                <a:gd name="T1" fmla="*/ 0 h 9"/>
                <a:gd name="T2" fmla="*/ 9 w 13"/>
                <a:gd name="T3" fmla="*/ 3 h 9"/>
                <a:gd name="T4" fmla="*/ 0 w 13"/>
                <a:gd name="T5" fmla="*/ 9 h 9"/>
                <a:gd name="T6" fmla="*/ 0 w 13"/>
                <a:gd name="T7" fmla="*/ 9 h 9"/>
                <a:gd name="T8" fmla="*/ 9 w 13"/>
                <a:gd name="T9" fmla="*/ 3 h 9"/>
                <a:gd name="T10" fmla="*/ 13 w 13"/>
                <a:gd name="T11" fmla="*/ 0 h 9"/>
              </a:gdLst>
              <a:ahLst/>
              <a:cxnLst>
                <a:cxn ang="0">
                  <a:pos x="T0" y="T1"/>
                </a:cxn>
                <a:cxn ang="0">
                  <a:pos x="T2" y="T3"/>
                </a:cxn>
                <a:cxn ang="0">
                  <a:pos x="T4" y="T5"/>
                </a:cxn>
                <a:cxn ang="0">
                  <a:pos x="T6" y="T7"/>
                </a:cxn>
                <a:cxn ang="0">
                  <a:pos x="T8" y="T9"/>
                </a:cxn>
                <a:cxn ang="0">
                  <a:pos x="T10" y="T11"/>
                </a:cxn>
              </a:cxnLst>
              <a:rect l="0" t="0" r="r" b="b"/>
              <a:pathLst>
                <a:path w="13" h="9">
                  <a:moveTo>
                    <a:pt x="13" y="0"/>
                  </a:moveTo>
                  <a:cubicBezTo>
                    <a:pt x="12" y="1"/>
                    <a:pt x="10" y="2"/>
                    <a:pt x="9" y="3"/>
                  </a:cubicBezTo>
                  <a:cubicBezTo>
                    <a:pt x="0" y="9"/>
                    <a:pt x="0" y="9"/>
                    <a:pt x="0" y="9"/>
                  </a:cubicBezTo>
                  <a:cubicBezTo>
                    <a:pt x="0" y="9"/>
                    <a:pt x="0" y="9"/>
                    <a:pt x="0" y="9"/>
                  </a:cubicBezTo>
                  <a:cubicBezTo>
                    <a:pt x="9" y="3"/>
                    <a:pt x="9" y="3"/>
                    <a:pt x="9" y="3"/>
                  </a:cubicBezTo>
                  <a:cubicBezTo>
                    <a:pt x="10" y="2"/>
                    <a:pt x="12" y="1"/>
                    <a:pt x="13"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36"/>
            <p:cNvSpPr/>
            <p:nvPr/>
          </p:nvSpPr>
          <p:spPr bwMode="auto">
            <a:xfrm>
              <a:off x="6289676" y="2833688"/>
              <a:ext cx="3175" cy="22225"/>
            </a:xfrm>
            <a:custGeom>
              <a:avLst/>
              <a:gdLst>
                <a:gd name="T0" fmla="*/ 2 w 2"/>
                <a:gd name="T1" fmla="*/ 14 h 14"/>
                <a:gd name="T2" fmla="*/ 2 w 2"/>
                <a:gd name="T3" fmla="*/ 14 h 14"/>
                <a:gd name="T4" fmla="*/ 0 w 2"/>
                <a:gd name="T5" fmla="*/ 0 h 14"/>
                <a:gd name="T6" fmla="*/ 2 w 2"/>
                <a:gd name="T7" fmla="*/ 14 h 14"/>
              </a:gdLst>
              <a:ahLst/>
              <a:cxnLst>
                <a:cxn ang="0">
                  <a:pos x="T0" y="T1"/>
                </a:cxn>
                <a:cxn ang="0">
                  <a:pos x="T2" y="T3"/>
                </a:cxn>
                <a:cxn ang="0">
                  <a:pos x="T4" y="T5"/>
                </a:cxn>
                <a:cxn ang="0">
                  <a:pos x="T6" y="T7"/>
                </a:cxn>
              </a:cxnLst>
              <a:rect l="0" t="0" r="r" b="b"/>
              <a:pathLst>
                <a:path w="2" h="14">
                  <a:moveTo>
                    <a:pt x="2" y="14"/>
                  </a:moveTo>
                  <a:lnTo>
                    <a:pt x="2" y="14"/>
                  </a:lnTo>
                  <a:lnTo>
                    <a:pt x="0" y="0"/>
                  </a:lnTo>
                  <a:lnTo>
                    <a:pt x="2" y="14"/>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37"/>
            <p:cNvSpPr>
              <a:spLocks noEditPoints="1"/>
            </p:cNvSpPr>
            <p:nvPr/>
          </p:nvSpPr>
          <p:spPr bwMode="auto">
            <a:xfrm>
              <a:off x="6286501" y="2674938"/>
              <a:ext cx="120650" cy="177800"/>
            </a:xfrm>
            <a:custGeom>
              <a:avLst/>
              <a:gdLst>
                <a:gd name="T0" fmla="*/ 1 w 32"/>
                <a:gd name="T1" fmla="*/ 18 h 47"/>
                <a:gd name="T2" fmla="*/ 3 w 32"/>
                <a:gd name="T3" fmla="*/ 14 h 47"/>
                <a:gd name="T4" fmla="*/ 3 w 32"/>
                <a:gd name="T5" fmla="*/ 13 h 47"/>
                <a:gd name="T6" fmla="*/ 5 w 32"/>
                <a:gd name="T7" fmla="*/ 12 h 47"/>
                <a:gd name="T8" fmla="*/ 2 w 32"/>
                <a:gd name="T9" fmla="*/ 19 h 47"/>
                <a:gd name="T10" fmla="*/ 1 w 32"/>
                <a:gd name="T11" fmla="*/ 38 h 47"/>
                <a:gd name="T12" fmla="*/ 11 w 32"/>
                <a:gd name="T13" fmla="*/ 41 h 47"/>
                <a:gd name="T14" fmla="*/ 15 w 32"/>
                <a:gd name="T15" fmla="*/ 39 h 47"/>
                <a:gd name="T16" fmla="*/ 25 w 32"/>
                <a:gd name="T17" fmla="*/ 27 h 47"/>
                <a:gd name="T18" fmla="*/ 4 w 32"/>
                <a:gd name="T19" fmla="*/ 44 h 47"/>
                <a:gd name="T20" fmla="*/ 10 w 32"/>
                <a:gd name="T21" fmla="*/ 40 h 47"/>
                <a:gd name="T22" fmla="*/ 18 w 32"/>
                <a:gd name="T23" fmla="*/ 34 h 47"/>
                <a:gd name="T24" fmla="*/ 25 w 32"/>
                <a:gd name="T25" fmla="*/ 26 h 47"/>
                <a:gd name="T26" fmla="*/ 20 w 32"/>
                <a:gd name="T27" fmla="*/ 22 h 47"/>
                <a:gd name="T28" fmla="*/ 17 w 32"/>
                <a:gd name="T29" fmla="*/ 23 h 47"/>
                <a:gd name="T30" fmla="*/ 14 w 32"/>
                <a:gd name="T31" fmla="*/ 26 h 47"/>
                <a:gd name="T32" fmla="*/ 15 w 32"/>
                <a:gd name="T33" fmla="*/ 22 h 47"/>
                <a:gd name="T34" fmla="*/ 16 w 32"/>
                <a:gd name="T35" fmla="*/ 20 h 47"/>
                <a:gd name="T36" fmla="*/ 16 w 32"/>
                <a:gd name="T37" fmla="*/ 19 h 47"/>
                <a:gd name="T38" fmla="*/ 17 w 32"/>
                <a:gd name="T39" fmla="*/ 19 h 47"/>
                <a:gd name="T40" fmla="*/ 21 w 32"/>
                <a:gd name="T41" fmla="*/ 20 h 47"/>
                <a:gd name="T42" fmla="*/ 24 w 32"/>
                <a:gd name="T43" fmla="*/ 17 h 47"/>
                <a:gd name="T44" fmla="*/ 27 w 32"/>
                <a:gd name="T45" fmla="*/ 22 h 47"/>
                <a:gd name="T46" fmla="*/ 28 w 32"/>
                <a:gd name="T47" fmla="*/ 8 h 47"/>
                <a:gd name="T48" fmla="*/ 27 w 32"/>
                <a:gd name="T49" fmla="*/ 5 h 47"/>
                <a:gd name="T50" fmla="*/ 26 w 32"/>
                <a:gd name="T51" fmla="*/ 5 h 47"/>
                <a:gd name="T52" fmla="*/ 20 w 32"/>
                <a:gd name="T53" fmla="*/ 1 h 47"/>
                <a:gd name="T54" fmla="*/ 20 w 32"/>
                <a:gd name="T55" fmla="*/ 1 h 47"/>
                <a:gd name="T56" fmla="*/ 15 w 32"/>
                <a:gd name="T57" fmla="*/ 2 h 47"/>
                <a:gd name="T58" fmla="*/ 5 w 32"/>
                <a:gd name="T59" fmla="*/ 10 h 47"/>
                <a:gd name="T60" fmla="*/ 3 w 32"/>
                <a:gd name="T61" fmla="*/ 14 h 47"/>
                <a:gd name="T62" fmla="*/ 2 w 32"/>
                <a:gd name="T63" fmla="*/ 16 h 47"/>
                <a:gd name="T64" fmla="*/ 0 w 32"/>
                <a:gd name="T65" fmla="*/ 38 h 47"/>
                <a:gd name="T66" fmla="*/ 1 w 32"/>
                <a:gd name="T67" fmla="*/ 38 h 47"/>
                <a:gd name="T68" fmla="*/ 11 w 32"/>
                <a:gd name="T69" fmla="*/ 29 h 47"/>
                <a:gd name="T70" fmla="*/ 11 w 32"/>
                <a:gd name="T71" fmla="*/ 29 h 47"/>
                <a:gd name="T72" fmla="*/ 11 w 32"/>
                <a:gd name="T73" fmla="*/ 29 h 47"/>
                <a:gd name="T74" fmla="*/ 3 w 32"/>
                <a:gd name="T75" fmla="*/ 24 h 47"/>
                <a:gd name="T76" fmla="*/ 4 w 32"/>
                <a:gd name="T77" fmla="*/ 42 h 47"/>
                <a:gd name="T78" fmla="*/ 6 w 32"/>
                <a:gd name="T79" fmla="*/ 32 h 47"/>
                <a:gd name="T80" fmla="*/ 5 w 32"/>
                <a:gd name="T81" fmla="*/ 33 h 47"/>
                <a:gd name="T82" fmla="*/ 6 w 32"/>
                <a:gd name="T83" fmla="*/ 32 h 47"/>
                <a:gd name="T84" fmla="*/ 11 w 32"/>
                <a:gd name="T85" fmla="*/ 34 h 47"/>
                <a:gd name="T86" fmla="*/ 11 w 32"/>
                <a:gd name="T87" fmla="*/ 36 h 47"/>
                <a:gd name="T88" fmla="*/ 21 w 32"/>
                <a:gd name="T8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 h="47">
                  <a:moveTo>
                    <a:pt x="0" y="25"/>
                  </a:moveTo>
                  <a:cubicBezTo>
                    <a:pt x="0" y="23"/>
                    <a:pt x="1" y="21"/>
                    <a:pt x="1" y="18"/>
                  </a:cubicBezTo>
                  <a:cubicBezTo>
                    <a:pt x="2" y="17"/>
                    <a:pt x="2" y="16"/>
                    <a:pt x="3" y="15"/>
                  </a:cubicBezTo>
                  <a:cubicBezTo>
                    <a:pt x="3" y="14"/>
                    <a:pt x="3" y="14"/>
                    <a:pt x="3" y="14"/>
                  </a:cubicBezTo>
                  <a:cubicBezTo>
                    <a:pt x="3" y="14"/>
                    <a:pt x="3" y="14"/>
                    <a:pt x="3" y="14"/>
                  </a:cubicBezTo>
                  <a:cubicBezTo>
                    <a:pt x="3" y="13"/>
                    <a:pt x="3" y="13"/>
                    <a:pt x="3" y="13"/>
                  </a:cubicBezTo>
                  <a:cubicBezTo>
                    <a:pt x="4" y="12"/>
                    <a:pt x="4" y="12"/>
                    <a:pt x="5" y="11"/>
                  </a:cubicBezTo>
                  <a:cubicBezTo>
                    <a:pt x="5" y="11"/>
                    <a:pt x="5" y="12"/>
                    <a:pt x="5" y="12"/>
                  </a:cubicBezTo>
                  <a:cubicBezTo>
                    <a:pt x="4" y="13"/>
                    <a:pt x="4" y="14"/>
                    <a:pt x="3" y="15"/>
                  </a:cubicBezTo>
                  <a:cubicBezTo>
                    <a:pt x="3" y="16"/>
                    <a:pt x="3" y="18"/>
                    <a:pt x="2" y="19"/>
                  </a:cubicBezTo>
                  <a:cubicBezTo>
                    <a:pt x="2" y="21"/>
                    <a:pt x="1" y="23"/>
                    <a:pt x="1" y="25"/>
                  </a:cubicBezTo>
                  <a:cubicBezTo>
                    <a:pt x="1" y="29"/>
                    <a:pt x="1" y="34"/>
                    <a:pt x="1" y="38"/>
                  </a:cubicBezTo>
                  <a:cubicBezTo>
                    <a:pt x="3" y="47"/>
                    <a:pt x="3" y="47"/>
                    <a:pt x="3" y="47"/>
                  </a:cubicBezTo>
                  <a:cubicBezTo>
                    <a:pt x="11" y="41"/>
                    <a:pt x="11" y="41"/>
                    <a:pt x="11" y="41"/>
                  </a:cubicBezTo>
                  <a:cubicBezTo>
                    <a:pt x="12" y="40"/>
                    <a:pt x="13" y="39"/>
                    <a:pt x="15" y="38"/>
                  </a:cubicBezTo>
                  <a:cubicBezTo>
                    <a:pt x="15" y="39"/>
                    <a:pt x="15" y="39"/>
                    <a:pt x="15" y="39"/>
                  </a:cubicBezTo>
                  <a:cubicBezTo>
                    <a:pt x="18" y="37"/>
                    <a:pt x="21" y="34"/>
                    <a:pt x="24" y="32"/>
                  </a:cubicBezTo>
                  <a:cubicBezTo>
                    <a:pt x="25" y="30"/>
                    <a:pt x="25" y="29"/>
                    <a:pt x="25" y="27"/>
                  </a:cubicBezTo>
                  <a:cubicBezTo>
                    <a:pt x="20" y="32"/>
                    <a:pt x="15" y="36"/>
                    <a:pt x="10" y="40"/>
                  </a:cubicBezTo>
                  <a:cubicBezTo>
                    <a:pt x="4" y="44"/>
                    <a:pt x="4" y="44"/>
                    <a:pt x="4" y="44"/>
                  </a:cubicBezTo>
                  <a:cubicBezTo>
                    <a:pt x="4" y="43"/>
                    <a:pt x="4" y="43"/>
                    <a:pt x="4" y="43"/>
                  </a:cubicBezTo>
                  <a:cubicBezTo>
                    <a:pt x="10" y="40"/>
                    <a:pt x="10" y="40"/>
                    <a:pt x="10" y="40"/>
                  </a:cubicBezTo>
                  <a:cubicBezTo>
                    <a:pt x="10" y="39"/>
                    <a:pt x="10" y="39"/>
                    <a:pt x="10" y="39"/>
                  </a:cubicBezTo>
                  <a:cubicBezTo>
                    <a:pt x="13" y="38"/>
                    <a:pt x="16" y="36"/>
                    <a:pt x="18" y="34"/>
                  </a:cubicBezTo>
                  <a:cubicBezTo>
                    <a:pt x="20" y="31"/>
                    <a:pt x="22" y="29"/>
                    <a:pt x="24" y="27"/>
                  </a:cubicBezTo>
                  <a:cubicBezTo>
                    <a:pt x="25" y="26"/>
                    <a:pt x="25" y="26"/>
                    <a:pt x="25" y="26"/>
                  </a:cubicBezTo>
                  <a:cubicBezTo>
                    <a:pt x="25" y="25"/>
                    <a:pt x="25" y="25"/>
                    <a:pt x="25" y="24"/>
                  </a:cubicBezTo>
                  <a:cubicBezTo>
                    <a:pt x="24" y="22"/>
                    <a:pt x="22" y="21"/>
                    <a:pt x="20" y="22"/>
                  </a:cubicBezTo>
                  <a:cubicBezTo>
                    <a:pt x="19" y="23"/>
                    <a:pt x="19" y="24"/>
                    <a:pt x="19" y="24"/>
                  </a:cubicBezTo>
                  <a:cubicBezTo>
                    <a:pt x="18" y="24"/>
                    <a:pt x="18" y="23"/>
                    <a:pt x="17" y="23"/>
                  </a:cubicBezTo>
                  <a:cubicBezTo>
                    <a:pt x="16" y="24"/>
                    <a:pt x="15" y="26"/>
                    <a:pt x="14" y="27"/>
                  </a:cubicBezTo>
                  <a:cubicBezTo>
                    <a:pt x="14" y="27"/>
                    <a:pt x="14" y="26"/>
                    <a:pt x="14" y="26"/>
                  </a:cubicBezTo>
                  <a:cubicBezTo>
                    <a:pt x="15" y="25"/>
                    <a:pt x="16" y="24"/>
                    <a:pt x="17" y="22"/>
                  </a:cubicBezTo>
                  <a:cubicBezTo>
                    <a:pt x="16" y="22"/>
                    <a:pt x="16" y="22"/>
                    <a:pt x="15" y="22"/>
                  </a:cubicBezTo>
                  <a:cubicBezTo>
                    <a:pt x="15" y="22"/>
                    <a:pt x="15" y="21"/>
                    <a:pt x="15" y="21"/>
                  </a:cubicBezTo>
                  <a:cubicBezTo>
                    <a:pt x="15" y="20"/>
                    <a:pt x="16" y="20"/>
                    <a:pt x="16" y="20"/>
                  </a:cubicBezTo>
                  <a:cubicBezTo>
                    <a:pt x="16" y="20"/>
                    <a:pt x="16" y="20"/>
                    <a:pt x="16" y="19"/>
                  </a:cubicBezTo>
                  <a:cubicBezTo>
                    <a:pt x="16" y="19"/>
                    <a:pt x="16" y="19"/>
                    <a:pt x="16" y="19"/>
                  </a:cubicBezTo>
                  <a:cubicBezTo>
                    <a:pt x="16" y="19"/>
                    <a:pt x="16" y="19"/>
                    <a:pt x="17" y="19"/>
                  </a:cubicBezTo>
                  <a:cubicBezTo>
                    <a:pt x="17" y="19"/>
                    <a:pt x="17" y="19"/>
                    <a:pt x="17" y="19"/>
                  </a:cubicBezTo>
                  <a:cubicBezTo>
                    <a:pt x="18" y="20"/>
                    <a:pt x="18" y="20"/>
                    <a:pt x="18" y="20"/>
                  </a:cubicBezTo>
                  <a:cubicBezTo>
                    <a:pt x="19" y="20"/>
                    <a:pt x="20" y="20"/>
                    <a:pt x="21" y="20"/>
                  </a:cubicBezTo>
                  <a:cubicBezTo>
                    <a:pt x="21" y="19"/>
                    <a:pt x="22" y="18"/>
                    <a:pt x="23" y="17"/>
                  </a:cubicBezTo>
                  <a:cubicBezTo>
                    <a:pt x="24" y="17"/>
                    <a:pt x="24" y="17"/>
                    <a:pt x="24" y="17"/>
                  </a:cubicBezTo>
                  <a:cubicBezTo>
                    <a:pt x="23" y="20"/>
                    <a:pt x="24" y="20"/>
                    <a:pt x="25" y="21"/>
                  </a:cubicBezTo>
                  <a:cubicBezTo>
                    <a:pt x="25" y="21"/>
                    <a:pt x="27" y="21"/>
                    <a:pt x="27" y="22"/>
                  </a:cubicBezTo>
                  <a:cubicBezTo>
                    <a:pt x="28" y="18"/>
                    <a:pt x="28" y="15"/>
                    <a:pt x="29" y="11"/>
                  </a:cubicBezTo>
                  <a:cubicBezTo>
                    <a:pt x="29" y="11"/>
                    <a:pt x="28" y="9"/>
                    <a:pt x="28" y="8"/>
                  </a:cubicBezTo>
                  <a:cubicBezTo>
                    <a:pt x="28" y="8"/>
                    <a:pt x="28" y="7"/>
                    <a:pt x="27" y="6"/>
                  </a:cubicBezTo>
                  <a:cubicBezTo>
                    <a:pt x="27" y="6"/>
                    <a:pt x="27" y="6"/>
                    <a:pt x="27" y="5"/>
                  </a:cubicBezTo>
                  <a:cubicBezTo>
                    <a:pt x="27" y="5"/>
                    <a:pt x="27" y="5"/>
                    <a:pt x="27" y="5"/>
                  </a:cubicBezTo>
                  <a:cubicBezTo>
                    <a:pt x="26" y="5"/>
                    <a:pt x="26" y="5"/>
                    <a:pt x="26" y="5"/>
                  </a:cubicBezTo>
                  <a:cubicBezTo>
                    <a:pt x="26" y="5"/>
                    <a:pt x="26" y="5"/>
                    <a:pt x="26" y="5"/>
                  </a:cubicBezTo>
                  <a:cubicBezTo>
                    <a:pt x="32" y="8"/>
                    <a:pt x="19" y="0"/>
                    <a:pt x="20" y="1"/>
                  </a:cubicBezTo>
                  <a:cubicBezTo>
                    <a:pt x="20" y="1"/>
                    <a:pt x="20" y="1"/>
                    <a:pt x="20" y="1"/>
                  </a:cubicBezTo>
                  <a:cubicBezTo>
                    <a:pt x="20" y="1"/>
                    <a:pt x="20" y="1"/>
                    <a:pt x="20" y="1"/>
                  </a:cubicBezTo>
                  <a:cubicBezTo>
                    <a:pt x="20" y="1"/>
                    <a:pt x="20" y="1"/>
                    <a:pt x="20" y="1"/>
                  </a:cubicBezTo>
                  <a:cubicBezTo>
                    <a:pt x="18" y="1"/>
                    <a:pt x="17" y="2"/>
                    <a:pt x="15" y="2"/>
                  </a:cubicBezTo>
                  <a:cubicBezTo>
                    <a:pt x="13" y="3"/>
                    <a:pt x="11" y="4"/>
                    <a:pt x="10" y="5"/>
                  </a:cubicBezTo>
                  <a:cubicBezTo>
                    <a:pt x="8" y="7"/>
                    <a:pt x="7" y="8"/>
                    <a:pt x="5" y="10"/>
                  </a:cubicBezTo>
                  <a:cubicBezTo>
                    <a:pt x="4" y="11"/>
                    <a:pt x="4" y="12"/>
                    <a:pt x="3" y="13"/>
                  </a:cubicBezTo>
                  <a:cubicBezTo>
                    <a:pt x="3" y="13"/>
                    <a:pt x="3" y="13"/>
                    <a:pt x="3" y="14"/>
                  </a:cubicBezTo>
                  <a:cubicBezTo>
                    <a:pt x="2" y="14"/>
                    <a:pt x="2" y="14"/>
                    <a:pt x="2" y="14"/>
                  </a:cubicBezTo>
                  <a:cubicBezTo>
                    <a:pt x="2" y="15"/>
                    <a:pt x="2" y="15"/>
                    <a:pt x="2" y="16"/>
                  </a:cubicBezTo>
                  <a:cubicBezTo>
                    <a:pt x="0" y="20"/>
                    <a:pt x="0" y="23"/>
                    <a:pt x="0" y="27"/>
                  </a:cubicBezTo>
                  <a:cubicBezTo>
                    <a:pt x="0" y="31"/>
                    <a:pt x="0" y="34"/>
                    <a:pt x="0" y="38"/>
                  </a:cubicBezTo>
                  <a:cubicBezTo>
                    <a:pt x="1" y="42"/>
                    <a:pt x="1" y="42"/>
                    <a:pt x="1" y="42"/>
                  </a:cubicBezTo>
                  <a:cubicBezTo>
                    <a:pt x="1" y="38"/>
                    <a:pt x="1" y="38"/>
                    <a:pt x="1" y="38"/>
                  </a:cubicBezTo>
                  <a:cubicBezTo>
                    <a:pt x="0" y="34"/>
                    <a:pt x="0" y="29"/>
                    <a:pt x="0" y="25"/>
                  </a:cubicBezTo>
                  <a:close/>
                  <a:moveTo>
                    <a:pt x="11" y="29"/>
                  </a:moveTo>
                  <a:cubicBezTo>
                    <a:pt x="11" y="29"/>
                    <a:pt x="11" y="29"/>
                    <a:pt x="11" y="29"/>
                  </a:cubicBezTo>
                  <a:cubicBezTo>
                    <a:pt x="11" y="29"/>
                    <a:pt x="11" y="29"/>
                    <a:pt x="11" y="29"/>
                  </a:cubicBezTo>
                  <a:cubicBezTo>
                    <a:pt x="11" y="29"/>
                    <a:pt x="11" y="29"/>
                    <a:pt x="11" y="29"/>
                  </a:cubicBezTo>
                  <a:cubicBezTo>
                    <a:pt x="11" y="29"/>
                    <a:pt x="11" y="29"/>
                    <a:pt x="11" y="29"/>
                  </a:cubicBezTo>
                  <a:close/>
                  <a:moveTo>
                    <a:pt x="3" y="37"/>
                  </a:moveTo>
                  <a:cubicBezTo>
                    <a:pt x="2" y="33"/>
                    <a:pt x="2" y="28"/>
                    <a:pt x="3" y="24"/>
                  </a:cubicBezTo>
                  <a:cubicBezTo>
                    <a:pt x="2" y="28"/>
                    <a:pt x="3" y="33"/>
                    <a:pt x="3" y="37"/>
                  </a:cubicBezTo>
                  <a:cubicBezTo>
                    <a:pt x="4" y="42"/>
                    <a:pt x="4" y="42"/>
                    <a:pt x="4" y="42"/>
                  </a:cubicBezTo>
                  <a:lnTo>
                    <a:pt x="3" y="37"/>
                  </a:lnTo>
                  <a:close/>
                  <a:moveTo>
                    <a:pt x="6" y="32"/>
                  </a:moveTo>
                  <a:cubicBezTo>
                    <a:pt x="6" y="32"/>
                    <a:pt x="6" y="32"/>
                    <a:pt x="6" y="32"/>
                  </a:cubicBezTo>
                  <a:cubicBezTo>
                    <a:pt x="6" y="33"/>
                    <a:pt x="5" y="33"/>
                    <a:pt x="5" y="33"/>
                  </a:cubicBezTo>
                  <a:cubicBezTo>
                    <a:pt x="5" y="33"/>
                    <a:pt x="5" y="33"/>
                    <a:pt x="5" y="33"/>
                  </a:cubicBezTo>
                  <a:cubicBezTo>
                    <a:pt x="5" y="33"/>
                    <a:pt x="6" y="33"/>
                    <a:pt x="6" y="32"/>
                  </a:cubicBezTo>
                  <a:close/>
                  <a:moveTo>
                    <a:pt x="11" y="36"/>
                  </a:moveTo>
                  <a:cubicBezTo>
                    <a:pt x="11" y="35"/>
                    <a:pt x="11" y="35"/>
                    <a:pt x="11" y="34"/>
                  </a:cubicBezTo>
                  <a:cubicBezTo>
                    <a:pt x="11" y="34"/>
                    <a:pt x="11" y="34"/>
                    <a:pt x="11" y="34"/>
                  </a:cubicBezTo>
                  <a:cubicBezTo>
                    <a:pt x="11" y="35"/>
                    <a:pt x="11" y="35"/>
                    <a:pt x="11" y="36"/>
                  </a:cubicBezTo>
                  <a:close/>
                  <a:moveTo>
                    <a:pt x="21" y="15"/>
                  </a:moveTo>
                  <a:cubicBezTo>
                    <a:pt x="21" y="15"/>
                    <a:pt x="21" y="15"/>
                    <a:pt x="21" y="15"/>
                  </a:cubicBezTo>
                  <a:cubicBezTo>
                    <a:pt x="21" y="15"/>
                    <a:pt x="21" y="15"/>
                    <a:pt x="21" y="1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38"/>
            <p:cNvSpPr/>
            <p:nvPr/>
          </p:nvSpPr>
          <p:spPr bwMode="auto">
            <a:xfrm>
              <a:off x="5940426" y="2652713"/>
              <a:ext cx="112713" cy="173038"/>
            </a:xfrm>
            <a:custGeom>
              <a:avLst/>
              <a:gdLst>
                <a:gd name="T0" fmla="*/ 15 w 30"/>
                <a:gd name="T1" fmla="*/ 42 h 46"/>
                <a:gd name="T2" fmla="*/ 16 w 30"/>
                <a:gd name="T3" fmla="*/ 41 h 46"/>
                <a:gd name="T4" fmla="*/ 17 w 30"/>
                <a:gd name="T5" fmla="*/ 36 h 46"/>
                <a:gd name="T6" fmla="*/ 14 w 30"/>
                <a:gd name="T7" fmla="*/ 36 h 46"/>
                <a:gd name="T8" fmla="*/ 10 w 30"/>
                <a:gd name="T9" fmla="*/ 40 h 46"/>
                <a:gd name="T10" fmla="*/ 7 w 30"/>
                <a:gd name="T11" fmla="*/ 43 h 46"/>
                <a:gd name="T12" fmla="*/ 6 w 30"/>
                <a:gd name="T13" fmla="*/ 41 h 46"/>
                <a:gd name="T14" fmla="*/ 5 w 30"/>
                <a:gd name="T15" fmla="*/ 36 h 46"/>
                <a:gd name="T16" fmla="*/ 4 w 30"/>
                <a:gd name="T17" fmla="*/ 37 h 46"/>
                <a:gd name="T18" fmla="*/ 3 w 30"/>
                <a:gd name="T19" fmla="*/ 31 h 46"/>
                <a:gd name="T20" fmla="*/ 4 w 30"/>
                <a:gd name="T21" fmla="*/ 36 h 46"/>
                <a:gd name="T22" fmla="*/ 4 w 30"/>
                <a:gd name="T23" fmla="*/ 36 h 46"/>
                <a:gd name="T24" fmla="*/ 5 w 30"/>
                <a:gd name="T25" fmla="*/ 36 h 46"/>
                <a:gd name="T26" fmla="*/ 5 w 30"/>
                <a:gd name="T27" fmla="*/ 37 h 46"/>
                <a:gd name="T28" fmla="*/ 7 w 30"/>
                <a:gd name="T29" fmla="*/ 43 h 46"/>
                <a:gd name="T30" fmla="*/ 12 w 30"/>
                <a:gd name="T31" fmla="*/ 38 h 46"/>
                <a:gd name="T32" fmla="*/ 14 w 30"/>
                <a:gd name="T33" fmla="*/ 36 h 46"/>
                <a:gd name="T34" fmla="*/ 15 w 30"/>
                <a:gd name="T35" fmla="*/ 38 h 46"/>
                <a:gd name="T36" fmla="*/ 15 w 30"/>
                <a:gd name="T37" fmla="*/ 38 h 46"/>
                <a:gd name="T38" fmla="*/ 25 w 30"/>
                <a:gd name="T39" fmla="*/ 26 h 46"/>
                <a:gd name="T40" fmla="*/ 24 w 30"/>
                <a:gd name="T41" fmla="*/ 20 h 46"/>
                <a:gd name="T42" fmla="*/ 19 w 30"/>
                <a:gd name="T43" fmla="*/ 20 h 46"/>
                <a:gd name="T44" fmla="*/ 12 w 30"/>
                <a:gd name="T45" fmla="*/ 27 h 46"/>
                <a:gd name="T46" fmla="*/ 12 w 30"/>
                <a:gd name="T47" fmla="*/ 27 h 46"/>
                <a:gd name="T48" fmla="*/ 12 w 30"/>
                <a:gd name="T49" fmla="*/ 27 h 46"/>
                <a:gd name="T50" fmla="*/ 13 w 30"/>
                <a:gd name="T51" fmla="*/ 26 h 46"/>
                <a:gd name="T52" fmla="*/ 17 w 30"/>
                <a:gd name="T53" fmla="*/ 18 h 46"/>
                <a:gd name="T54" fmla="*/ 15 w 30"/>
                <a:gd name="T55" fmla="*/ 20 h 46"/>
                <a:gd name="T56" fmla="*/ 14 w 30"/>
                <a:gd name="T57" fmla="*/ 19 h 46"/>
                <a:gd name="T58" fmla="*/ 15 w 30"/>
                <a:gd name="T59" fmla="*/ 16 h 46"/>
                <a:gd name="T60" fmla="*/ 16 w 30"/>
                <a:gd name="T61" fmla="*/ 15 h 46"/>
                <a:gd name="T62" fmla="*/ 18 w 30"/>
                <a:gd name="T63" fmla="*/ 16 h 46"/>
                <a:gd name="T64" fmla="*/ 20 w 30"/>
                <a:gd name="T65" fmla="*/ 17 h 46"/>
                <a:gd name="T66" fmla="*/ 25 w 30"/>
                <a:gd name="T67" fmla="*/ 13 h 46"/>
                <a:gd name="T68" fmla="*/ 29 w 30"/>
                <a:gd name="T69" fmla="*/ 18 h 46"/>
                <a:gd name="T70" fmla="*/ 28 w 30"/>
                <a:gd name="T71" fmla="*/ 2 h 46"/>
                <a:gd name="T72" fmla="*/ 18 w 30"/>
                <a:gd name="T73" fmla="*/ 0 h 46"/>
                <a:gd name="T74" fmla="*/ 0 w 30"/>
                <a:gd name="T75" fmla="*/ 28 h 46"/>
                <a:gd name="T76" fmla="*/ 2 w 30"/>
                <a:gd name="T77" fmla="*/ 40 h 46"/>
                <a:gd name="T78" fmla="*/ 2 w 30"/>
                <a:gd name="T79" fmla="*/ 40 h 46"/>
                <a:gd name="T80" fmla="*/ 3 w 30"/>
                <a:gd name="T81" fmla="*/ 39 h 46"/>
                <a:gd name="T82" fmla="*/ 6 w 30"/>
                <a:gd name="T83" fmla="*/ 44 h 46"/>
                <a:gd name="T84" fmla="*/ 11 w 30"/>
                <a:gd name="T85" fmla="*/ 41 h 46"/>
                <a:gd name="T86" fmla="*/ 6 w 30"/>
                <a:gd name="T87" fmla="*/ 45 h 46"/>
                <a:gd name="T88" fmla="*/ 4 w 30"/>
                <a:gd name="T89" fmla="*/ 40 h 46"/>
                <a:gd name="T90" fmla="*/ 4 w 30"/>
                <a:gd name="T91" fmla="*/ 38 h 46"/>
                <a:gd name="T92" fmla="*/ 2 w 30"/>
                <a:gd name="T93" fmla="*/ 40 h 46"/>
                <a:gd name="T94" fmla="*/ 2 w 30"/>
                <a:gd name="T95" fmla="*/ 38 h 46"/>
                <a:gd name="T96" fmla="*/ 3 w 30"/>
                <a:gd name="T97" fmla="*/ 17 h 46"/>
                <a:gd name="T98" fmla="*/ 4 w 30"/>
                <a:gd name="T99" fmla="*/ 38 h 46"/>
                <a:gd name="T100" fmla="*/ 4 w 30"/>
                <a:gd name="T101" fmla="*/ 38 h 46"/>
                <a:gd name="T102" fmla="*/ 6 w 30"/>
                <a:gd name="T103" fmla="*/ 44 h 46"/>
                <a:gd name="T104" fmla="*/ 7 w 30"/>
                <a:gd name="T105" fmla="*/ 44 h 46"/>
                <a:gd name="T106" fmla="*/ 11 w 30"/>
                <a:gd name="T107" fmla="*/ 41 h 46"/>
                <a:gd name="T108" fmla="*/ 14 w 30"/>
                <a:gd name="T109" fmla="*/ 38 h 46"/>
                <a:gd name="T110" fmla="*/ 15 w 30"/>
                <a:gd name="T111" fmla="*/ 4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 h="46">
                  <a:moveTo>
                    <a:pt x="15" y="42"/>
                  </a:moveTo>
                  <a:cubicBezTo>
                    <a:pt x="15" y="42"/>
                    <a:pt x="15" y="42"/>
                    <a:pt x="15" y="42"/>
                  </a:cubicBezTo>
                  <a:cubicBezTo>
                    <a:pt x="15" y="42"/>
                    <a:pt x="15" y="42"/>
                    <a:pt x="15" y="42"/>
                  </a:cubicBezTo>
                  <a:cubicBezTo>
                    <a:pt x="15" y="42"/>
                    <a:pt x="15" y="42"/>
                    <a:pt x="15" y="42"/>
                  </a:cubicBezTo>
                  <a:cubicBezTo>
                    <a:pt x="15" y="42"/>
                    <a:pt x="15" y="42"/>
                    <a:pt x="15" y="42"/>
                  </a:cubicBezTo>
                  <a:cubicBezTo>
                    <a:pt x="16" y="41"/>
                    <a:pt x="16" y="41"/>
                    <a:pt x="16" y="41"/>
                  </a:cubicBezTo>
                  <a:cubicBezTo>
                    <a:pt x="18" y="39"/>
                    <a:pt x="20" y="36"/>
                    <a:pt x="22" y="34"/>
                  </a:cubicBezTo>
                  <a:cubicBezTo>
                    <a:pt x="24" y="32"/>
                    <a:pt x="25" y="29"/>
                    <a:pt x="25" y="27"/>
                  </a:cubicBezTo>
                  <a:cubicBezTo>
                    <a:pt x="22" y="30"/>
                    <a:pt x="20" y="33"/>
                    <a:pt x="17" y="36"/>
                  </a:cubicBezTo>
                  <a:cubicBezTo>
                    <a:pt x="16" y="37"/>
                    <a:pt x="16" y="38"/>
                    <a:pt x="15" y="38"/>
                  </a:cubicBezTo>
                  <a:cubicBezTo>
                    <a:pt x="15" y="37"/>
                    <a:pt x="15" y="37"/>
                    <a:pt x="15" y="37"/>
                  </a:cubicBezTo>
                  <a:cubicBezTo>
                    <a:pt x="15" y="36"/>
                    <a:pt x="15" y="36"/>
                    <a:pt x="14" y="36"/>
                  </a:cubicBezTo>
                  <a:cubicBezTo>
                    <a:pt x="14" y="36"/>
                    <a:pt x="14" y="36"/>
                    <a:pt x="14" y="36"/>
                  </a:cubicBezTo>
                  <a:cubicBezTo>
                    <a:pt x="13" y="37"/>
                    <a:pt x="13" y="37"/>
                    <a:pt x="13" y="37"/>
                  </a:cubicBezTo>
                  <a:cubicBezTo>
                    <a:pt x="12" y="38"/>
                    <a:pt x="11" y="39"/>
                    <a:pt x="10" y="40"/>
                  </a:cubicBezTo>
                  <a:cubicBezTo>
                    <a:pt x="9" y="41"/>
                    <a:pt x="8" y="42"/>
                    <a:pt x="7" y="43"/>
                  </a:cubicBezTo>
                  <a:cubicBezTo>
                    <a:pt x="7" y="43"/>
                    <a:pt x="7" y="43"/>
                    <a:pt x="7" y="43"/>
                  </a:cubicBezTo>
                  <a:cubicBezTo>
                    <a:pt x="7" y="43"/>
                    <a:pt x="7" y="43"/>
                    <a:pt x="7" y="43"/>
                  </a:cubicBezTo>
                  <a:cubicBezTo>
                    <a:pt x="7" y="43"/>
                    <a:pt x="7" y="43"/>
                    <a:pt x="7" y="43"/>
                  </a:cubicBezTo>
                  <a:cubicBezTo>
                    <a:pt x="7" y="42"/>
                    <a:pt x="7" y="42"/>
                    <a:pt x="7" y="42"/>
                  </a:cubicBezTo>
                  <a:cubicBezTo>
                    <a:pt x="6" y="41"/>
                    <a:pt x="6" y="41"/>
                    <a:pt x="6" y="41"/>
                  </a:cubicBezTo>
                  <a:cubicBezTo>
                    <a:pt x="6" y="40"/>
                    <a:pt x="6" y="40"/>
                    <a:pt x="5" y="39"/>
                  </a:cubicBezTo>
                  <a:cubicBezTo>
                    <a:pt x="5" y="38"/>
                    <a:pt x="5" y="37"/>
                    <a:pt x="5" y="36"/>
                  </a:cubicBezTo>
                  <a:cubicBezTo>
                    <a:pt x="5" y="36"/>
                    <a:pt x="5" y="36"/>
                    <a:pt x="5" y="36"/>
                  </a:cubicBezTo>
                  <a:cubicBezTo>
                    <a:pt x="5" y="36"/>
                    <a:pt x="4" y="36"/>
                    <a:pt x="4" y="36"/>
                  </a:cubicBezTo>
                  <a:cubicBezTo>
                    <a:pt x="4" y="37"/>
                    <a:pt x="4" y="37"/>
                    <a:pt x="4" y="37"/>
                  </a:cubicBezTo>
                  <a:cubicBezTo>
                    <a:pt x="4" y="37"/>
                    <a:pt x="4" y="37"/>
                    <a:pt x="4" y="37"/>
                  </a:cubicBezTo>
                  <a:cubicBezTo>
                    <a:pt x="4" y="37"/>
                    <a:pt x="4" y="37"/>
                    <a:pt x="4" y="37"/>
                  </a:cubicBezTo>
                  <a:cubicBezTo>
                    <a:pt x="4" y="36"/>
                    <a:pt x="3" y="36"/>
                    <a:pt x="3" y="36"/>
                  </a:cubicBezTo>
                  <a:cubicBezTo>
                    <a:pt x="3" y="34"/>
                    <a:pt x="3" y="32"/>
                    <a:pt x="3" y="31"/>
                  </a:cubicBezTo>
                  <a:cubicBezTo>
                    <a:pt x="3" y="32"/>
                    <a:pt x="3" y="33"/>
                    <a:pt x="3" y="35"/>
                  </a:cubicBezTo>
                  <a:cubicBezTo>
                    <a:pt x="4" y="36"/>
                    <a:pt x="4" y="36"/>
                    <a:pt x="4" y="36"/>
                  </a:cubicBezTo>
                  <a:cubicBezTo>
                    <a:pt x="4" y="36"/>
                    <a:pt x="4" y="36"/>
                    <a:pt x="4" y="36"/>
                  </a:cubicBezTo>
                  <a:cubicBezTo>
                    <a:pt x="4" y="36"/>
                    <a:pt x="4" y="36"/>
                    <a:pt x="4" y="36"/>
                  </a:cubicBezTo>
                  <a:cubicBezTo>
                    <a:pt x="4" y="36"/>
                    <a:pt x="4" y="37"/>
                    <a:pt x="4" y="37"/>
                  </a:cubicBezTo>
                  <a:cubicBezTo>
                    <a:pt x="4" y="36"/>
                    <a:pt x="4" y="36"/>
                    <a:pt x="4" y="36"/>
                  </a:cubicBezTo>
                  <a:cubicBezTo>
                    <a:pt x="5" y="36"/>
                    <a:pt x="5" y="36"/>
                    <a:pt x="5" y="36"/>
                  </a:cubicBezTo>
                  <a:cubicBezTo>
                    <a:pt x="5" y="36"/>
                    <a:pt x="5" y="36"/>
                    <a:pt x="5" y="36"/>
                  </a:cubicBezTo>
                  <a:cubicBezTo>
                    <a:pt x="5" y="36"/>
                    <a:pt x="5" y="36"/>
                    <a:pt x="5" y="36"/>
                  </a:cubicBezTo>
                  <a:cubicBezTo>
                    <a:pt x="5" y="36"/>
                    <a:pt x="5" y="36"/>
                    <a:pt x="5" y="36"/>
                  </a:cubicBezTo>
                  <a:cubicBezTo>
                    <a:pt x="5" y="36"/>
                    <a:pt x="5" y="36"/>
                    <a:pt x="5" y="36"/>
                  </a:cubicBezTo>
                  <a:cubicBezTo>
                    <a:pt x="5" y="37"/>
                    <a:pt x="5" y="37"/>
                    <a:pt x="5" y="37"/>
                  </a:cubicBezTo>
                  <a:cubicBezTo>
                    <a:pt x="6" y="39"/>
                    <a:pt x="6" y="40"/>
                    <a:pt x="7" y="41"/>
                  </a:cubicBezTo>
                  <a:cubicBezTo>
                    <a:pt x="7" y="42"/>
                    <a:pt x="7" y="42"/>
                    <a:pt x="7" y="42"/>
                  </a:cubicBezTo>
                  <a:cubicBezTo>
                    <a:pt x="7" y="43"/>
                    <a:pt x="7" y="43"/>
                    <a:pt x="7" y="43"/>
                  </a:cubicBezTo>
                  <a:cubicBezTo>
                    <a:pt x="7" y="43"/>
                    <a:pt x="7" y="42"/>
                    <a:pt x="8" y="42"/>
                  </a:cubicBezTo>
                  <a:cubicBezTo>
                    <a:pt x="8" y="42"/>
                    <a:pt x="8" y="42"/>
                    <a:pt x="9" y="41"/>
                  </a:cubicBezTo>
                  <a:cubicBezTo>
                    <a:pt x="12" y="38"/>
                    <a:pt x="12" y="38"/>
                    <a:pt x="12" y="38"/>
                  </a:cubicBezTo>
                  <a:cubicBezTo>
                    <a:pt x="14" y="36"/>
                    <a:pt x="14" y="36"/>
                    <a:pt x="14" y="36"/>
                  </a:cubicBezTo>
                  <a:cubicBezTo>
                    <a:pt x="14" y="36"/>
                    <a:pt x="14" y="36"/>
                    <a:pt x="14" y="36"/>
                  </a:cubicBezTo>
                  <a:cubicBezTo>
                    <a:pt x="14" y="36"/>
                    <a:pt x="14" y="36"/>
                    <a:pt x="14" y="36"/>
                  </a:cubicBezTo>
                  <a:cubicBezTo>
                    <a:pt x="15" y="36"/>
                    <a:pt x="15" y="36"/>
                    <a:pt x="15" y="36"/>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6" y="37"/>
                    <a:pt x="16" y="37"/>
                    <a:pt x="16" y="37"/>
                  </a:cubicBezTo>
                  <a:cubicBezTo>
                    <a:pt x="16" y="37"/>
                    <a:pt x="16" y="37"/>
                    <a:pt x="16" y="37"/>
                  </a:cubicBezTo>
                  <a:cubicBezTo>
                    <a:pt x="19" y="33"/>
                    <a:pt x="22" y="30"/>
                    <a:pt x="25" y="26"/>
                  </a:cubicBezTo>
                  <a:cubicBezTo>
                    <a:pt x="26" y="25"/>
                    <a:pt x="26" y="25"/>
                    <a:pt x="26" y="25"/>
                  </a:cubicBezTo>
                  <a:cubicBezTo>
                    <a:pt x="26" y="24"/>
                    <a:pt x="26" y="23"/>
                    <a:pt x="26" y="22"/>
                  </a:cubicBezTo>
                  <a:cubicBezTo>
                    <a:pt x="26" y="21"/>
                    <a:pt x="25" y="20"/>
                    <a:pt x="24" y="20"/>
                  </a:cubicBezTo>
                  <a:cubicBezTo>
                    <a:pt x="23" y="19"/>
                    <a:pt x="22" y="19"/>
                    <a:pt x="21" y="20"/>
                  </a:cubicBezTo>
                  <a:cubicBezTo>
                    <a:pt x="21" y="20"/>
                    <a:pt x="20" y="22"/>
                    <a:pt x="20" y="22"/>
                  </a:cubicBezTo>
                  <a:cubicBezTo>
                    <a:pt x="20" y="21"/>
                    <a:pt x="19" y="20"/>
                    <a:pt x="19" y="20"/>
                  </a:cubicBezTo>
                  <a:cubicBezTo>
                    <a:pt x="17" y="22"/>
                    <a:pt x="16" y="24"/>
                    <a:pt x="14" y="25"/>
                  </a:cubicBezTo>
                  <a:cubicBezTo>
                    <a:pt x="14" y="25"/>
                    <a:pt x="13" y="26"/>
                    <a:pt x="13" y="26"/>
                  </a:cubicBezTo>
                  <a:cubicBezTo>
                    <a:pt x="13" y="27"/>
                    <a:pt x="13" y="27"/>
                    <a:pt x="12" y="27"/>
                  </a:cubicBezTo>
                  <a:cubicBezTo>
                    <a:pt x="12" y="27"/>
                    <a:pt x="12" y="27"/>
                    <a:pt x="12" y="27"/>
                  </a:cubicBezTo>
                  <a:cubicBezTo>
                    <a:pt x="12" y="27"/>
                    <a:pt x="12" y="27"/>
                    <a:pt x="12" y="27"/>
                  </a:cubicBezTo>
                  <a:cubicBezTo>
                    <a:pt x="12" y="27"/>
                    <a:pt x="12" y="27"/>
                    <a:pt x="12" y="27"/>
                  </a:cubicBezTo>
                  <a:cubicBezTo>
                    <a:pt x="12" y="25"/>
                    <a:pt x="12" y="23"/>
                    <a:pt x="12" y="21"/>
                  </a:cubicBezTo>
                  <a:cubicBezTo>
                    <a:pt x="12" y="23"/>
                    <a:pt x="12" y="24"/>
                    <a:pt x="12" y="26"/>
                  </a:cubicBezTo>
                  <a:cubicBezTo>
                    <a:pt x="12" y="27"/>
                    <a:pt x="12" y="27"/>
                    <a:pt x="12" y="27"/>
                  </a:cubicBezTo>
                  <a:cubicBezTo>
                    <a:pt x="12" y="27"/>
                    <a:pt x="12" y="27"/>
                    <a:pt x="12" y="27"/>
                  </a:cubicBezTo>
                  <a:cubicBezTo>
                    <a:pt x="12" y="26"/>
                    <a:pt x="12" y="26"/>
                    <a:pt x="12" y="26"/>
                  </a:cubicBezTo>
                  <a:cubicBezTo>
                    <a:pt x="13" y="26"/>
                    <a:pt x="13" y="26"/>
                    <a:pt x="13" y="26"/>
                  </a:cubicBezTo>
                  <a:cubicBezTo>
                    <a:pt x="13" y="26"/>
                    <a:pt x="14" y="25"/>
                    <a:pt x="14" y="25"/>
                  </a:cubicBezTo>
                  <a:cubicBezTo>
                    <a:pt x="16" y="23"/>
                    <a:pt x="17" y="21"/>
                    <a:pt x="19" y="19"/>
                  </a:cubicBezTo>
                  <a:cubicBezTo>
                    <a:pt x="18" y="19"/>
                    <a:pt x="18" y="18"/>
                    <a:pt x="17" y="18"/>
                  </a:cubicBezTo>
                  <a:cubicBezTo>
                    <a:pt x="17" y="18"/>
                    <a:pt x="17" y="18"/>
                    <a:pt x="16" y="19"/>
                  </a:cubicBezTo>
                  <a:cubicBezTo>
                    <a:pt x="16" y="19"/>
                    <a:pt x="16" y="20"/>
                    <a:pt x="15" y="20"/>
                  </a:cubicBezTo>
                  <a:cubicBezTo>
                    <a:pt x="15" y="20"/>
                    <a:pt x="15" y="20"/>
                    <a:pt x="15" y="20"/>
                  </a:cubicBezTo>
                  <a:cubicBezTo>
                    <a:pt x="15" y="20"/>
                    <a:pt x="15" y="20"/>
                    <a:pt x="14" y="19"/>
                  </a:cubicBezTo>
                  <a:cubicBezTo>
                    <a:pt x="14" y="19"/>
                    <a:pt x="14" y="19"/>
                    <a:pt x="14" y="19"/>
                  </a:cubicBezTo>
                  <a:cubicBezTo>
                    <a:pt x="14" y="19"/>
                    <a:pt x="14" y="19"/>
                    <a:pt x="14" y="19"/>
                  </a:cubicBezTo>
                  <a:cubicBezTo>
                    <a:pt x="14" y="19"/>
                    <a:pt x="14" y="19"/>
                    <a:pt x="14" y="19"/>
                  </a:cubicBezTo>
                  <a:cubicBezTo>
                    <a:pt x="14" y="19"/>
                    <a:pt x="14" y="19"/>
                    <a:pt x="14" y="19"/>
                  </a:cubicBezTo>
                  <a:cubicBezTo>
                    <a:pt x="14" y="18"/>
                    <a:pt x="14" y="17"/>
                    <a:pt x="15" y="16"/>
                  </a:cubicBezTo>
                  <a:cubicBezTo>
                    <a:pt x="15" y="16"/>
                    <a:pt x="15" y="16"/>
                    <a:pt x="15" y="16"/>
                  </a:cubicBezTo>
                  <a:cubicBezTo>
                    <a:pt x="15" y="16"/>
                    <a:pt x="15" y="15"/>
                    <a:pt x="15" y="15"/>
                  </a:cubicBezTo>
                  <a:cubicBezTo>
                    <a:pt x="15" y="15"/>
                    <a:pt x="16" y="15"/>
                    <a:pt x="16" y="15"/>
                  </a:cubicBezTo>
                  <a:cubicBezTo>
                    <a:pt x="16" y="15"/>
                    <a:pt x="16" y="15"/>
                    <a:pt x="16" y="15"/>
                  </a:cubicBezTo>
                  <a:cubicBezTo>
                    <a:pt x="16" y="15"/>
                    <a:pt x="16" y="15"/>
                    <a:pt x="17" y="16"/>
                  </a:cubicBezTo>
                  <a:cubicBezTo>
                    <a:pt x="17" y="16"/>
                    <a:pt x="17" y="16"/>
                    <a:pt x="18" y="16"/>
                  </a:cubicBezTo>
                  <a:cubicBezTo>
                    <a:pt x="18" y="17"/>
                    <a:pt x="18" y="17"/>
                    <a:pt x="18" y="17"/>
                  </a:cubicBezTo>
                  <a:cubicBezTo>
                    <a:pt x="18" y="17"/>
                    <a:pt x="19" y="17"/>
                    <a:pt x="19" y="17"/>
                  </a:cubicBezTo>
                  <a:cubicBezTo>
                    <a:pt x="19" y="17"/>
                    <a:pt x="19" y="17"/>
                    <a:pt x="20" y="17"/>
                  </a:cubicBezTo>
                  <a:cubicBezTo>
                    <a:pt x="20" y="18"/>
                    <a:pt x="21" y="17"/>
                    <a:pt x="22" y="17"/>
                  </a:cubicBezTo>
                  <a:cubicBezTo>
                    <a:pt x="23" y="16"/>
                    <a:pt x="24" y="15"/>
                    <a:pt x="24" y="14"/>
                  </a:cubicBezTo>
                  <a:cubicBezTo>
                    <a:pt x="25" y="13"/>
                    <a:pt x="25" y="13"/>
                    <a:pt x="25" y="13"/>
                  </a:cubicBezTo>
                  <a:cubicBezTo>
                    <a:pt x="25" y="15"/>
                    <a:pt x="25" y="16"/>
                    <a:pt x="25" y="17"/>
                  </a:cubicBezTo>
                  <a:cubicBezTo>
                    <a:pt x="25" y="17"/>
                    <a:pt x="26" y="18"/>
                    <a:pt x="26" y="18"/>
                  </a:cubicBezTo>
                  <a:cubicBezTo>
                    <a:pt x="27" y="18"/>
                    <a:pt x="28" y="18"/>
                    <a:pt x="29" y="18"/>
                  </a:cubicBezTo>
                  <a:cubicBezTo>
                    <a:pt x="29" y="16"/>
                    <a:pt x="30" y="14"/>
                    <a:pt x="30" y="11"/>
                  </a:cubicBezTo>
                  <a:cubicBezTo>
                    <a:pt x="30" y="9"/>
                    <a:pt x="30" y="6"/>
                    <a:pt x="29" y="4"/>
                  </a:cubicBezTo>
                  <a:cubicBezTo>
                    <a:pt x="29" y="4"/>
                    <a:pt x="29" y="3"/>
                    <a:pt x="28" y="2"/>
                  </a:cubicBezTo>
                  <a:cubicBezTo>
                    <a:pt x="28" y="2"/>
                    <a:pt x="27" y="1"/>
                    <a:pt x="27" y="1"/>
                  </a:cubicBezTo>
                  <a:cubicBezTo>
                    <a:pt x="26" y="0"/>
                    <a:pt x="24" y="0"/>
                    <a:pt x="23" y="0"/>
                  </a:cubicBezTo>
                  <a:cubicBezTo>
                    <a:pt x="21" y="0"/>
                    <a:pt x="20" y="0"/>
                    <a:pt x="18" y="0"/>
                  </a:cubicBezTo>
                  <a:cubicBezTo>
                    <a:pt x="15" y="1"/>
                    <a:pt x="11" y="3"/>
                    <a:pt x="8" y="7"/>
                  </a:cubicBezTo>
                  <a:cubicBezTo>
                    <a:pt x="4" y="10"/>
                    <a:pt x="2" y="15"/>
                    <a:pt x="1" y="18"/>
                  </a:cubicBezTo>
                  <a:cubicBezTo>
                    <a:pt x="0" y="22"/>
                    <a:pt x="0" y="25"/>
                    <a:pt x="0" y="28"/>
                  </a:cubicBezTo>
                  <a:cubicBezTo>
                    <a:pt x="0" y="31"/>
                    <a:pt x="0" y="33"/>
                    <a:pt x="0" y="36"/>
                  </a:cubicBezTo>
                  <a:cubicBezTo>
                    <a:pt x="1" y="37"/>
                    <a:pt x="1" y="38"/>
                    <a:pt x="1" y="39"/>
                  </a:cubicBezTo>
                  <a:cubicBezTo>
                    <a:pt x="2" y="40"/>
                    <a:pt x="2" y="40"/>
                    <a:pt x="2" y="40"/>
                  </a:cubicBezTo>
                  <a:cubicBezTo>
                    <a:pt x="2" y="40"/>
                    <a:pt x="2" y="40"/>
                    <a:pt x="2" y="40"/>
                  </a:cubicBezTo>
                  <a:cubicBezTo>
                    <a:pt x="2" y="40"/>
                    <a:pt x="2" y="40"/>
                    <a:pt x="2" y="40"/>
                  </a:cubicBezTo>
                  <a:cubicBezTo>
                    <a:pt x="2" y="40"/>
                    <a:pt x="2" y="40"/>
                    <a:pt x="2" y="40"/>
                  </a:cubicBezTo>
                  <a:cubicBezTo>
                    <a:pt x="2" y="40"/>
                    <a:pt x="2" y="40"/>
                    <a:pt x="2" y="40"/>
                  </a:cubicBezTo>
                  <a:cubicBezTo>
                    <a:pt x="3" y="39"/>
                    <a:pt x="3" y="39"/>
                    <a:pt x="3" y="39"/>
                  </a:cubicBezTo>
                  <a:cubicBezTo>
                    <a:pt x="3" y="39"/>
                    <a:pt x="3" y="39"/>
                    <a:pt x="3" y="39"/>
                  </a:cubicBezTo>
                  <a:cubicBezTo>
                    <a:pt x="4" y="40"/>
                    <a:pt x="4" y="40"/>
                    <a:pt x="4" y="40"/>
                  </a:cubicBezTo>
                  <a:cubicBezTo>
                    <a:pt x="4" y="41"/>
                    <a:pt x="5" y="42"/>
                    <a:pt x="5" y="43"/>
                  </a:cubicBezTo>
                  <a:cubicBezTo>
                    <a:pt x="5" y="43"/>
                    <a:pt x="5" y="44"/>
                    <a:pt x="6" y="44"/>
                  </a:cubicBezTo>
                  <a:cubicBezTo>
                    <a:pt x="6" y="45"/>
                    <a:pt x="6" y="45"/>
                    <a:pt x="6" y="45"/>
                  </a:cubicBezTo>
                  <a:cubicBezTo>
                    <a:pt x="6" y="45"/>
                    <a:pt x="6" y="46"/>
                    <a:pt x="7" y="45"/>
                  </a:cubicBezTo>
                  <a:cubicBezTo>
                    <a:pt x="8" y="44"/>
                    <a:pt x="9" y="42"/>
                    <a:pt x="11" y="41"/>
                  </a:cubicBezTo>
                  <a:cubicBezTo>
                    <a:pt x="10" y="42"/>
                    <a:pt x="9" y="43"/>
                    <a:pt x="8" y="44"/>
                  </a:cubicBezTo>
                  <a:cubicBezTo>
                    <a:pt x="7" y="45"/>
                    <a:pt x="7" y="45"/>
                    <a:pt x="7" y="45"/>
                  </a:cubicBezTo>
                  <a:cubicBezTo>
                    <a:pt x="6" y="45"/>
                    <a:pt x="6" y="45"/>
                    <a:pt x="6" y="45"/>
                  </a:cubicBezTo>
                  <a:cubicBezTo>
                    <a:pt x="6" y="45"/>
                    <a:pt x="6" y="45"/>
                    <a:pt x="6" y="45"/>
                  </a:cubicBezTo>
                  <a:cubicBezTo>
                    <a:pt x="6" y="44"/>
                    <a:pt x="6" y="44"/>
                    <a:pt x="6" y="44"/>
                  </a:cubicBezTo>
                  <a:cubicBezTo>
                    <a:pt x="5" y="43"/>
                    <a:pt x="5" y="41"/>
                    <a:pt x="4" y="40"/>
                  </a:cubicBezTo>
                  <a:cubicBezTo>
                    <a:pt x="4" y="39"/>
                    <a:pt x="4" y="39"/>
                    <a:pt x="4" y="39"/>
                  </a:cubicBezTo>
                  <a:cubicBezTo>
                    <a:pt x="4" y="38"/>
                    <a:pt x="4" y="38"/>
                    <a:pt x="4" y="38"/>
                  </a:cubicBezTo>
                  <a:cubicBezTo>
                    <a:pt x="4" y="38"/>
                    <a:pt x="4" y="38"/>
                    <a:pt x="4" y="38"/>
                  </a:cubicBezTo>
                  <a:cubicBezTo>
                    <a:pt x="3" y="39"/>
                    <a:pt x="3" y="39"/>
                    <a:pt x="3" y="39"/>
                  </a:cubicBezTo>
                  <a:cubicBezTo>
                    <a:pt x="2" y="39"/>
                    <a:pt x="2" y="39"/>
                    <a:pt x="2" y="39"/>
                  </a:cubicBezTo>
                  <a:cubicBezTo>
                    <a:pt x="2" y="40"/>
                    <a:pt x="2" y="40"/>
                    <a:pt x="2" y="40"/>
                  </a:cubicBezTo>
                  <a:cubicBezTo>
                    <a:pt x="2" y="40"/>
                    <a:pt x="2" y="40"/>
                    <a:pt x="2" y="40"/>
                  </a:cubicBezTo>
                  <a:cubicBezTo>
                    <a:pt x="2" y="39"/>
                    <a:pt x="2" y="39"/>
                    <a:pt x="2" y="39"/>
                  </a:cubicBezTo>
                  <a:cubicBezTo>
                    <a:pt x="2" y="38"/>
                    <a:pt x="2" y="38"/>
                    <a:pt x="2" y="38"/>
                  </a:cubicBezTo>
                  <a:cubicBezTo>
                    <a:pt x="1" y="35"/>
                    <a:pt x="0" y="33"/>
                    <a:pt x="0" y="29"/>
                  </a:cubicBezTo>
                  <a:cubicBezTo>
                    <a:pt x="0" y="26"/>
                    <a:pt x="0" y="22"/>
                    <a:pt x="2" y="17"/>
                  </a:cubicBezTo>
                  <a:cubicBezTo>
                    <a:pt x="2" y="17"/>
                    <a:pt x="2" y="18"/>
                    <a:pt x="3" y="17"/>
                  </a:cubicBezTo>
                  <a:cubicBezTo>
                    <a:pt x="2" y="22"/>
                    <a:pt x="1" y="25"/>
                    <a:pt x="1" y="28"/>
                  </a:cubicBezTo>
                  <a:cubicBezTo>
                    <a:pt x="1" y="32"/>
                    <a:pt x="2" y="35"/>
                    <a:pt x="2" y="37"/>
                  </a:cubicBezTo>
                  <a:cubicBezTo>
                    <a:pt x="2" y="38"/>
                    <a:pt x="2" y="40"/>
                    <a:pt x="4" y="38"/>
                  </a:cubicBezTo>
                  <a:cubicBezTo>
                    <a:pt x="4" y="38"/>
                    <a:pt x="4" y="38"/>
                    <a:pt x="4" y="38"/>
                  </a:cubicBezTo>
                  <a:cubicBezTo>
                    <a:pt x="4" y="38"/>
                    <a:pt x="4" y="38"/>
                    <a:pt x="4" y="38"/>
                  </a:cubicBezTo>
                  <a:cubicBezTo>
                    <a:pt x="4" y="38"/>
                    <a:pt x="4" y="38"/>
                    <a:pt x="4" y="38"/>
                  </a:cubicBezTo>
                  <a:cubicBezTo>
                    <a:pt x="4" y="39"/>
                    <a:pt x="4" y="39"/>
                    <a:pt x="4" y="39"/>
                  </a:cubicBezTo>
                  <a:cubicBezTo>
                    <a:pt x="4" y="40"/>
                    <a:pt x="4" y="40"/>
                    <a:pt x="4" y="40"/>
                  </a:cubicBezTo>
                  <a:cubicBezTo>
                    <a:pt x="5" y="41"/>
                    <a:pt x="5" y="42"/>
                    <a:pt x="6" y="44"/>
                  </a:cubicBezTo>
                  <a:cubicBezTo>
                    <a:pt x="7" y="44"/>
                    <a:pt x="7" y="44"/>
                    <a:pt x="7" y="44"/>
                  </a:cubicBezTo>
                  <a:cubicBezTo>
                    <a:pt x="7" y="45"/>
                    <a:pt x="7" y="44"/>
                    <a:pt x="7" y="44"/>
                  </a:cubicBezTo>
                  <a:cubicBezTo>
                    <a:pt x="7" y="44"/>
                    <a:pt x="7" y="44"/>
                    <a:pt x="7" y="44"/>
                  </a:cubicBezTo>
                  <a:cubicBezTo>
                    <a:pt x="9" y="43"/>
                    <a:pt x="9" y="43"/>
                    <a:pt x="9" y="43"/>
                  </a:cubicBezTo>
                  <a:cubicBezTo>
                    <a:pt x="10" y="42"/>
                    <a:pt x="11" y="41"/>
                    <a:pt x="12" y="40"/>
                  </a:cubicBezTo>
                  <a:cubicBezTo>
                    <a:pt x="11" y="41"/>
                    <a:pt x="11" y="41"/>
                    <a:pt x="11" y="41"/>
                  </a:cubicBezTo>
                  <a:cubicBezTo>
                    <a:pt x="14" y="39"/>
                    <a:pt x="14" y="39"/>
                    <a:pt x="14" y="39"/>
                  </a:cubicBezTo>
                  <a:cubicBezTo>
                    <a:pt x="14" y="38"/>
                    <a:pt x="14" y="38"/>
                    <a:pt x="14" y="38"/>
                  </a:cubicBezTo>
                  <a:cubicBezTo>
                    <a:pt x="14" y="38"/>
                    <a:pt x="14" y="38"/>
                    <a:pt x="14" y="38"/>
                  </a:cubicBezTo>
                  <a:cubicBezTo>
                    <a:pt x="14" y="38"/>
                    <a:pt x="14" y="38"/>
                    <a:pt x="14" y="38"/>
                  </a:cubicBezTo>
                  <a:cubicBezTo>
                    <a:pt x="14" y="39"/>
                    <a:pt x="14" y="39"/>
                    <a:pt x="14" y="39"/>
                  </a:cubicBezTo>
                  <a:cubicBezTo>
                    <a:pt x="15" y="40"/>
                    <a:pt x="15" y="40"/>
                    <a:pt x="15" y="40"/>
                  </a:cubicBezTo>
                  <a:cubicBezTo>
                    <a:pt x="15" y="42"/>
                    <a:pt x="15" y="42"/>
                    <a:pt x="15" y="42"/>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39"/>
            <p:cNvSpPr>
              <a:spLocks noEditPoints="1"/>
            </p:cNvSpPr>
            <p:nvPr/>
          </p:nvSpPr>
          <p:spPr bwMode="auto">
            <a:xfrm>
              <a:off x="5534026" y="2908301"/>
              <a:ext cx="160338" cy="146050"/>
            </a:xfrm>
            <a:custGeom>
              <a:avLst/>
              <a:gdLst>
                <a:gd name="T0" fmla="*/ 42 w 43"/>
                <a:gd name="T1" fmla="*/ 30 h 39"/>
                <a:gd name="T2" fmla="*/ 38 w 43"/>
                <a:gd name="T3" fmla="*/ 23 h 39"/>
                <a:gd name="T4" fmla="*/ 43 w 43"/>
                <a:gd name="T5" fmla="*/ 33 h 39"/>
                <a:gd name="T6" fmla="*/ 42 w 43"/>
                <a:gd name="T7" fmla="*/ 36 h 39"/>
                <a:gd name="T8" fmla="*/ 40 w 43"/>
                <a:gd name="T9" fmla="*/ 37 h 39"/>
                <a:gd name="T10" fmla="*/ 23 w 43"/>
                <a:gd name="T11" fmla="*/ 35 h 39"/>
                <a:gd name="T12" fmla="*/ 39 w 43"/>
                <a:gd name="T13" fmla="*/ 36 h 39"/>
                <a:gd name="T14" fmla="*/ 40 w 43"/>
                <a:gd name="T15" fmla="*/ 36 h 39"/>
                <a:gd name="T16" fmla="*/ 41 w 43"/>
                <a:gd name="T17" fmla="*/ 35 h 39"/>
                <a:gd name="T18" fmla="*/ 42 w 43"/>
                <a:gd name="T19" fmla="*/ 34 h 39"/>
                <a:gd name="T20" fmla="*/ 41 w 43"/>
                <a:gd name="T21" fmla="*/ 32 h 39"/>
                <a:gd name="T22" fmla="*/ 39 w 43"/>
                <a:gd name="T23" fmla="*/ 27 h 39"/>
                <a:gd name="T24" fmla="*/ 34 w 43"/>
                <a:gd name="T25" fmla="*/ 14 h 39"/>
                <a:gd name="T26" fmla="*/ 27 w 43"/>
                <a:gd name="T27" fmla="*/ 7 h 39"/>
                <a:gd name="T28" fmla="*/ 36 w 43"/>
                <a:gd name="T29" fmla="*/ 23 h 39"/>
                <a:gd name="T30" fmla="*/ 38 w 43"/>
                <a:gd name="T31" fmla="*/ 29 h 39"/>
                <a:gd name="T32" fmla="*/ 39 w 43"/>
                <a:gd name="T33" fmla="*/ 32 h 39"/>
                <a:gd name="T34" fmla="*/ 39 w 43"/>
                <a:gd name="T35" fmla="*/ 33 h 39"/>
                <a:gd name="T36" fmla="*/ 38 w 43"/>
                <a:gd name="T37" fmla="*/ 35 h 39"/>
                <a:gd name="T38" fmla="*/ 39 w 43"/>
                <a:gd name="T39" fmla="*/ 33 h 39"/>
                <a:gd name="T40" fmla="*/ 39 w 43"/>
                <a:gd name="T41" fmla="*/ 32 h 39"/>
                <a:gd name="T42" fmla="*/ 38 w 43"/>
                <a:gd name="T43" fmla="*/ 28 h 39"/>
                <a:gd name="T44" fmla="*/ 31 w 43"/>
                <a:gd name="T45" fmla="*/ 14 h 39"/>
                <a:gd name="T46" fmla="*/ 17 w 43"/>
                <a:gd name="T47" fmla="*/ 2 h 39"/>
                <a:gd name="T48" fmla="*/ 18 w 43"/>
                <a:gd name="T49" fmla="*/ 8 h 39"/>
                <a:gd name="T50" fmla="*/ 23 w 43"/>
                <a:gd name="T51" fmla="*/ 19 h 39"/>
                <a:gd name="T52" fmla="*/ 22 w 43"/>
                <a:gd name="T53" fmla="*/ 21 h 39"/>
                <a:gd name="T54" fmla="*/ 22 w 43"/>
                <a:gd name="T55" fmla="*/ 21 h 39"/>
                <a:gd name="T56" fmla="*/ 22 w 43"/>
                <a:gd name="T57" fmla="*/ 20 h 39"/>
                <a:gd name="T58" fmla="*/ 17 w 43"/>
                <a:gd name="T59" fmla="*/ 10 h 39"/>
                <a:gd name="T60" fmla="*/ 17 w 43"/>
                <a:gd name="T61" fmla="*/ 14 h 39"/>
                <a:gd name="T62" fmla="*/ 16 w 43"/>
                <a:gd name="T63" fmla="*/ 16 h 39"/>
                <a:gd name="T64" fmla="*/ 14 w 43"/>
                <a:gd name="T65" fmla="*/ 14 h 39"/>
                <a:gd name="T66" fmla="*/ 13 w 43"/>
                <a:gd name="T67" fmla="*/ 13 h 39"/>
                <a:gd name="T68" fmla="*/ 13 w 43"/>
                <a:gd name="T69" fmla="*/ 13 h 39"/>
                <a:gd name="T70" fmla="*/ 13 w 43"/>
                <a:gd name="T71" fmla="*/ 13 h 39"/>
                <a:gd name="T72" fmla="*/ 13 w 43"/>
                <a:gd name="T73" fmla="*/ 13 h 39"/>
                <a:gd name="T74" fmla="*/ 15 w 43"/>
                <a:gd name="T75" fmla="*/ 9 h 39"/>
                <a:gd name="T76" fmla="*/ 9 w 43"/>
                <a:gd name="T77" fmla="*/ 6 h 39"/>
                <a:gd name="T78" fmla="*/ 12 w 43"/>
                <a:gd name="T79" fmla="*/ 0 h 39"/>
                <a:gd name="T80" fmla="*/ 1 w 43"/>
                <a:gd name="T81" fmla="*/ 9 h 39"/>
                <a:gd name="T82" fmla="*/ 7 w 43"/>
                <a:gd name="T83" fmla="*/ 27 h 39"/>
                <a:gd name="T84" fmla="*/ 35 w 43"/>
                <a:gd name="T85" fmla="*/ 39 h 39"/>
                <a:gd name="T86" fmla="*/ 40 w 43"/>
                <a:gd name="T87" fmla="*/ 37 h 39"/>
                <a:gd name="T88" fmla="*/ 43 w 43"/>
                <a:gd name="T89" fmla="*/ 36 h 39"/>
                <a:gd name="T90" fmla="*/ 43 w 43"/>
                <a:gd name="T91" fmla="*/ 34 h 39"/>
                <a:gd name="T92" fmla="*/ 12 w 43"/>
                <a:gd name="T93" fmla="*/ 1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3" h="39">
                  <a:moveTo>
                    <a:pt x="43" y="33"/>
                  </a:moveTo>
                  <a:cubicBezTo>
                    <a:pt x="42" y="31"/>
                    <a:pt x="42" y="31"/>
                    <a:pt x="42" y="31"/>
                  </a:cubicBezTo>
                  <a:cubicBezTo>
                    <a:pt x="42" y="31"/>
                    <a:pt x="42" y="31"/>
                    <a:pt x="42" y="30"/>
                  </a:cubicBezTo>
                  <a:cubicBezTo>
                    <a:pt x="41" y="29"/>
                    <a:pt x="41" y="29"/>
                    <a:pt x="41" y="29"/>
                  </a:cubicBezTo>
                  <a:cubicBezTo>
                    <a:pt x="40" y="27"/>
                    <a:pt x="40" y="27"/>
                    <a:pt x="40" y="27"/>
                  </a:cubicBezTo>
                  <a:cubicBezTo>
                    <a:pt x="38" y="23"/>
                    <a:pt x="38" y="23"/>
                    <a:pt x="38" y="23"/>
                  </a:cubicBezTo>
                  <a:cubicBezTo>
                    <a:pt x="39" y="24"/>
                    <a:pt x="40" y="26"/>
                    <a:pt x="41" y="28"/>
                  </a:cubicBezTo>
                  <a:cubicBezTo>
                    <a:pt x="42" y="31"/>
                    <a:pt x="42" y="31"/>
                    <a:pt x="42" y="31"/>
                  </a:cubicBezTo>
                  <a:cubicBezTo>
                    <a:pt x="43" y="33"/>
                    <a:pt x="43" y="33"/>
                    <a:pt x="43" y="33"/>
                  </a:cubicBezTo>
                  <a:cubicBezTo>
                    <a:pt x="43" y="33"/>
                    <a:pt x="43" y="34"/>
                    <a:pt x="43" y="34"/>
                  </a:cubicBezTo>
                  <a:cubicBezTo>
                    <a:pt x="43" y="35"/>
                    <a:pt x="43" y="35"/>
                    <a:pt x="43" y="35"/>
                  </a:cubicBezTo>
                  <a:cubicBezTo>
                    <a:pt x="42" y="36"/>
                    <a:pt x="42" y="36"/>
                    <a:pt x="42" y="36"/>
                  </a:cubicBezTo>
                  <a:cubicBezTo>
                    <a:pt x="41" y="36"/>
                    <a:pt x="41" y="36"/>
                    <a:pt x="41" y="36"/>
                  </a:cubicBezTo>
                  <a:cubicBezTo>
                    <a:pt x="40" y="36"/>
                    <a:pt x="40" y="36"/>
                    <a:pt x="40" y="36"/>
                  </a:cubicBezTo>
                  <a:cubicBezTo>
                    <a:pt x="40" y="37"/>
                    <a:pt x="40" y="37"/>
                    <a:pt x="40" y="37"/>
                  </a:cubicBezTo>
                  <a:cubicBezTo>
                    <a:pt x="39" y="39"/>
                    <a:pt x="35" y="38"/>
                    <a:pt x="32" y="38"/>
                  </a:cubicBezTo>
                  <a:cubicBezTo>
                    <a:pt x="30" y="38"/>
                    <a:pt x="26" y="37"/>
                    <a:pt x="23" y="36"/>
                  </a:cubicBezTo>
                  <a:cubicBezTo>
                    <a:pt x="23" y="36"/>
                    <a:pt x="23" y="36"/>
                    <a:pt x="23" y="35"/>
                  </a:cubicBezTo>
                  <a:cubicBezTo>
                    <a:pt x="26" y="36"/>
                    <a:pt x="29" y="37"/>
                    <a:pt x="32" y="37"/>
                  </a:cubicBezTo>
                  <a:cubicBezTo>
                    <a:pt x="33" y="37"/>
                    <a:pt x="35" y="37"/>
                    <a:pt x="36" y="37"/>
                  </a:cubicBezTo>
                  <a:cubicBezTo>
                    <a:pt x="37" y="37"/>
                    <a:pt x="39" y="37"/>
                    <a:pt x="39" y="36"/>
                  </a:cubicBezTo>
                  <a:cubicBezTo>
                    <a:pt x="39" y="36"/>
                    <a:pt x="39" y="36"/>
                    <a:pt x="39" y="36"/>
                  </a:cubicBezTo>
                  <a:cubicBezTo>
                    <a:pt x="40" y="36"/>
                    <a:pt x="40" y="36"/>
                    <a:pt x="40" y="36"/>
                  </a:cubicBezTo>
                  <a:cubicBezTo>
                    <a:pt x="40" y="36"/>
                    <a:pt x="40" y="36"/>
                    <a:pt x="40" y="36"/>
                  </a:cubicBezTo>
                  <a:cubicBezTo>
                    <a:pt x="41" y="35"/>
                    <a:pt x="41" y="35"/>
                    <a:pt x="41" y="35"/>
                  </a:cubicBezTo>
                  <a:cubicBezTo>
                    <a:pt x="41" y="35"/>
                    <a:pt x="41" y="35"/>
                    <a:pt x="41" y="35"/>
                  </a:cubicBezTo>
                  <a:cubicBezTo>
                    <a:pt x="41" y="35"/>
                    <a:pt x="41" y="35"/>
                    <a:pt x="41" y="35"/>
                  </a:cubicBezTo>
                  <a:cubicBezTo>
                    <a:pt x="41" y="35"/>
                    <a:pt x="41" y="35"/>
                    <a:pt x="41" y="35"/>
                  </a:cubicBezTo>
                  <a:cubicBezTo>
                    <a:pt x="42" y="34"/>
                    <a:pt x="42" y="34"/>
                    <a:pt x="42" y="34"/>
                  </a:cubicBezTo>
                  <a:cubicBezTo>
                    <a:pt x="42" y="34"/>
                    <a:pt x="42" y="34"/>
                    <a:pt x="42" y="34"/>
                  </a:cubicBezTo>
                  <a:cubicBezTo>
                    <a:pt x="42" y="33"/>
                    <a:pt x="42" y="33"/>
                    <a:pt x="42" y="33"/>
                  </a:cubicBezTo>
                  <a:cubicBezTo>
                    <a:pt x="42" y="33"/>
                    <a:pt x="42" y="33"/>
                    <a:pt x="42" y="33"/>
                  </a:cubicBezTo>
                  <a:cubicBezTo>
                    <a:pt x="41" y="32"/>
                    <a:pt x="41" y="32"/>
                    <a:pt x="41" y="32"/>
                  </a:cubicBezTo>
                  <a:cubicBezTo>
                    <a:pt x="41" y="31"/>
                    <a:pt x="41" y="31"/>
                    <a:pt x="41" y="31"/>
                  </a:cubicBezTo>
                  <a:cubicBezTo>
                    <a:pt x="41" y="31"/>
                    <a:pt x="41" y="30"/>
                    <a:pt x="41" y="30"/>
                  </a:cubicBezTo>
                  <a:cubicBezTo>
                    <a:pt x="39" y="27"/>
                    <a:pt x="39" y="27"/>
                    <a:pt x="39" y="27"/>
                  </a:cubicBezTo>
                  <a:cubicBezTo>
                    <a:pt x="39" y="25"/>
                    <a:pt x="37" y="23"/>
                    <a:pt x="36" y="21"/>
                  </a:cubicBezTo>
                  <a:cubicBezTo>
                    <a:pt x="38" y="22"/>
                    <a:pt x="38" y="22"/>
                    <a:pt x="38" y="22"/>
                  </a:cubicBezTo>
                  <a:cubicBezTo>
                    <a:pt x="37" y="19"/>
                    <a:pt x="36" y="17"/>
                    <a:pt x="34" y="14"/>
                  </a:cubicBezTo>
                  <a:cubicBezTo>
                    <a:pt x="33" y="11"/>
                    <a:pt x="31" y="8"/>
                    <a:pt x="29" y="6"/>
                  </a:cubicBezTo>
                  <a:cubicBezTo>
                    <a:pt x="27" y="3"/>
                    <a:pt x="24" y="2"/>
                    <a:pt x="22" y="2"/>
                  </a:cubicBezTo>
                  <a:cubicBezTo>
                    <a:pt x="24" y="3"/>
                    <a:pt x="26" y="5"/>
                    <a:pt x="27" y="7"/>
                  </a:cubicBezTo>
                  <a:cubicBezTo>
                    <a:pt x="28" y="9"/>
                    <a:pt x="30" y="11"/>
                    <a:pt x="31" y="12"/>
                  </a:cubicBezTo>
                  <a:cubicBezTo>
                    <a:pt x="32" y="14"/>
                    <a:pt x="33" y="16"/>
                    <a:pt x="33" y="18"/>
                  </a:cubicBezTo>
                  <a:cubicBezTo>
                    <a:pt x="36" y="23"/>
                    <a:pt x="36" y="23"/>
                    <a:pt x="36" y="23"/>
                  </a:cubicBezTo>
                  <a:cubicBezTo>
                    <a:pt x="37" y="26"/>
                    <a:pt x="37" y="26"/>
                    <a:pt x="37" y="26"/>
                  </a:cubicBezTo>
                  <a:cubicBezTo>
                    <a:pt x="38" y="28"/>
                    <a:pt x="38" y="28"/>
                    <a:pt x="38" y="28"/>
                  </a:cubicBezTo>
                  <a:cubicBezTo>
                    <a:pt x="38" y="28"/>
                    <a:pt x="38" y="29"/>
                    <a:pt x="38" y="29"/>
                  </a:cubicBezTo>
                  <a:cubicBezTo>
                    <a:pt x="39" y="31"/>
                    <a:pt x="39" y="31"/>
                    <a:pt x="39" y="31"/>
                  </a:cubicBezTo>
                  <a:cubicBezTo>
                    <a:pt x="39" y="31"/>
                    <a:pt x="39" y="32"/>
                    <a:pt x="39" y="32"/>
                  </a:cubicBezTo>
                  <a:cubicBezTo>
                    <a:pt x="39" y="32"/>
                    <a:pt x="39" y="32"/>
                    <a:pt x="39" y="32"/>
                  </a:cubicBezTo>
                  <a:cubicBezTo>
                    <a:pt x="39" y="32"/>
                    <a:pt x="39" y="32"/>
                    <a:pt x="39" y="32"/>
                  </a:cubicBezTo>
                  <a:cubicBezTo>
                    <a:pt x="39" y="33"/>
                    <a:pt x="39" y="33"/>
                    <a:pt x="39" y="33"/>
                  </a:cubicBezTo>
                  <a:cubicBezTo>
                    <a:pt x="39" y="33"/>
                    <a:pt x="39" y="33"/>
                    <a:pt x="39" y="33"/>
                  </a:cubicBezTo>
                  <a:cubicBezTo>
                    <a:pt x="39" y="34"/>
                    <a:pt x="39" y="34"/>
                    <a:pt x="39" y="34"/>
                  </a:cubicBezTo>
                  <a:cubicBezTo>
                    <a:pt x="39" y="34"/>
                    <a:pt x="39" y="34"/>
                    <a:pt x="39" y="34"/>
                  </a:cubicBezTo>
                  <a:cubicBezTo>
                    <a:pt x="39" y="35"/>
                    <a:pt x="39" y="35"/>
                    <a:pt x="38" y="35"/>
                  </a:cubicBezTo>
                  <a:cubicBezTo>
                    <a:pt x="37" y="36"/>
                    <a:pt x="35" y="36"/>
                    <a:pt x="34" y="36"/>
                  </a:cubicBezTo>
                  <a:cubicBezTo>
                    <a:pt x="35" y="36"/>
                    <a:pt x="36" y="36"/>
                    <a:pt x="37" y="35"/>
                  </a:cubicBezTo>
                  <a:cubicBezTo>
                    <a:pt x="38" y="35"/>
                    <a:pt x="38" y="34"/>
                    <a:pt x="39" y="33"/>
                  </a:cubicBezTo>
                  <a:cubicBezTo>
                    <a:pt x="39" y="33"/>
                    <a:pt x="39" y="33"/>
                    <a:pt x="39" y="33"/>
                  </a:cubicBezTo>
                  <a:cubicBezTo>
                    <a:pt x="39" y="33"/>
                    <a:pt x="39" y="33"/>
                    <a:pt x="39" y="33"/>
                  </a:cubicBezTo>
                  <a:cubicBezTo>
                    <a:pt x="39" y="32"/>
                    <a:pt x="39" y="32"/>
                    <a:pt x="39" y="32"/>
                  </a:cubicBezTo>
                  <a:cubicBezTo>
                    <a:pt x="39" y="31"/>
                    <a:pt x="39" y="31"/>
                    <a:pt x="39" y="31"/>
                  </a:cubicBezTo>
                  <a:cubicBezTo>
                    <a:pt x="39" y="31"/>
                    <a:pt x="38" y="31"/>
                    <a:pt x="38" y="30"/>
                  </a:cubicBezTo>
                  <a:cubicBezTo>
                    <a:pt x="38" y="30"/>
                    <a:pt x="38" y="29"/>
                    <a:pt x="38" y="28"/>
                  </a:cubicBezTo>
                  <a:cubicBezTo>
                    <a:pt x="37" y="26"/>
                    <a:pt x="37" y="26"/>
                    <a:pt x="37" y="26"/>
                  </a:cubicBezTo>
                  <a:cubicBezTo>
                    <a:pt x="36" y="24"/>
                    <a:pt x="35" y="22"/>
                    <a:pt x="34" y="20"/>
                  </a:cubicBezTo>
                  <a:cubicBezTo>
                    <a:pt x="33" y="18"/>
                    <a:pt x="32" y="16"/>
                    <a:pt x="31" y="14"/>
                  </a:cubicBezTo>
                  <a:cubicBezTo>
                    <a:pt x="28" y="10"/>
                    <a:pt x="26" y="6"/>
                    <a:pt x="21" y="3"/>
                  </a:cubicBezTo>
                  <a:cubicBezTo>
                    <a:pt x="21" y="2"/>
                    <a:pt x="20" y="2"/>
                    <a:pt x="20" y="2"/>
                  </a:cubicBezTo>
                  <a:cubicBezTo>
                    <a:pt x="19" y="2"/>
                    <a:pt x="18" y="2"/>
                    <a:pt x="17" y="2"/>
                  </a:cubicBezTo>
                  <a:cubicBezTo>
                    <a:pt x="16" y="2"/>
                    <a:pt x="15" y="3"/>
                    <a:pt x="15" y="4"/>
                  </a:cubicBezTo>
                  <a:cubicBezTo>
                    <a:pt x="15" y="5"/>
                    <a:pt x="15" y="6"/>
                    <a:pt x="16" y="7"/>
                  </a:cubicBezTo>
                  <a:cubicBezTo>
                    <a:pt x="17" y="7"/>
                    <a:pt x="18" y="8"/>
                    <a:pt x="18" y="8"/>
                  </a:cubicBezTo>
                  <a:cubicBezTo>
                    <a:pt x="18" y="9"/>
                    <a:pt x="17" y="9"/>
                    <a:pt x="17" y="9"/>
                  </a:cubicBezTo>
                  <a:cubicBezTo>
                    <a:pt x="19" y="11"/>
                    <a:pt x="21" y="14"/>
                    <a:pt x="21" y="16"/>
                  </a:cubicBezTo>
                  <a:cubicBezTo>
                    <a:pt x="22" y="17"/>
                    <a:pt x="23" y="18"/>
                    <a:pt x="23" y="19"/>
                  </a:cubicBezTo>
                  <a:cubicBezTo>
                    <a:pt x="23" y="20"/>
                    <a:pt x="23" y="20"/>
                    <a:pt x="23" y="21"/>
                  </a:cubicBezTo>
                  <a:cubicBezTo>
                    <a:pt x="23" y="21"/>
                    <a:pt x="22" y="21"/>
                    <a:pt x="22" y="21"/>
                  </a:cubicBezTo>
                  <a:cubicBezTo>
                    <a:pt x="22" y="21"/>
                    <a:pt x="22" y="21"/>
                    <a:pt x="22" y="21"/>
                  </a:cubicBezTo>
                  <a:cubicBezTo>
                    <a:pt x="22" y="21"/>
                    <a:pt x="22" y="21"/>
                    <a:pt x="22" y="21"/>
                  </a:cubicBezTo>
                  <a:cubicBezTo>
                    <a:pt x="21" y="21"/>
                    <a:pt x="21" y="21"/>
                    <a:pt x="21" y="21"/>
                  </a:cubicBezTo>
                  <a:cubicBezTo>
                    <a:pt x="22" y="21"/>
                    <a:pt x="22" y="21"/>
                    <a:pt x="22" y="21"/>
                  </a:cubicBezTo>
                  <a:cubicBezTo>
                    <a:pt x="22" y="21"/>
                    <a:pt x="22" y="21"/>
                    <a:pt x="22" y="21"/>
                  </a:cubicBezTo>
                  <a:cubicBezTo>
                    <a:pt x="22" y="21"/>
                    <a:pt x="22" y="21"/>
                    <a:pt x="22" y="21"/>
                  </a:cubicBezTo>
                  <a:cubicBezTo>
                    <a:pt x="22" y="21"/>
                    <a:pt x="22" y="20"/>
                    <a:pt x="22" y="20"/>
                  </a:cubicBezTo>
                  <a:cubicBezTo>
                    <a:pt x="22" y="20"/>
                    <a:pt x="22" y="20"/>
                    <a:pt x="22" y="19"/>
                  </a:cubicBezTo>
                  <a:cubicBezTo>
                    <a:pt x="22" y="18"/>
                    <a:pt x="22" y="17"/>
                    <a:pt x="21" y="16"/>
                  </a:cubicBezTo>
                  <a:cubicBezTo>
                    <a:pt x="20" y="14"/>
                    <a:pt x="19" y="11"/>
                    <a:pt x="17" y="10"/>
                  </a:cubicBezTo>
                  <a:cubicBezTo>
                    <a:pt x="16" y="10"/>
                    <a:pt x="16" y="11"/>
                    <a:pt x="16" y="12"/>
                  </a:cubicBezTo>
                  <a:cubicBezTo>
                    <a:pt x="16" y="12"/>
                    <a:pt x="16" y="12"/>
                    <a:pt x="16" y="13"/>
                  </a:cubicBezTo>
                  <a:cubicBezTo>
                    <a:pt x="17" y="13"/>
                    <a:pt x="17" y="13"/>
                    <a:pt x="17" y="14"/>
                  </a:cubicBezTo>
                  <a:cubicBezTo>
                    <a:pt x="17" y="15"/>
                    <a:pt x="17" y="15"/>
                    <a:pt x="17" y="16"/>
                  </a:cubicBezTo>
                  <a:cubicBezTo>
                    <a:pt x="17" y="16"/>
                    <a:pt x="17" y="16"/>
                    <a:pt x="16" y="16"/>
                  </a:cubicBezTo>
                  <a:cubicBezTo>
                    <a:pt x="16" y="16"/>
                    <a:pt x="16" y="16"/>
                    <a:pt x="16" y="16"/>
                  </a:cubicBezTo>
                  <a:cubicBezTo>
                    <a:pt x="16" y="16"/>
                    <a:pt x="16" y="16"/>
                    <a:pt x="16" y="15"/>
                  </a:cubicBezTo>
                  <a:cubicBezTo>
                    <a:pt x="16" y="15"/>
                    <a:pt x="15" y="15"/>
                    <a:pt x="15" y="15"/>
                  </a:cubicBezTo>
                  <a:cubicBezTo>
                    <a:pt x="14" y="14"/>
                    <a:pt x="14" y="14"/>
                    <a:pt x="14" y="14"/>
                  </a:cubicBezTo>
                  <a:cubicBezTo>
                    <a:pt x="14" y="14"/>
                    <a:pt x="14" y="14"/>
                    <a:pt x="14" y="14"/>
                  </a:cubicBezTo>
                  <a:cubicBezTo>
                    <a:pt x="14" y="15"/>
                    <a:pt x="13" y="14"/>
                    <a:pt x="13" y="14"/>
                  </a:cubicBezTo>
                  <a:cubicBezTo>
                    <a:pt x="13" y="14"/>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4" y="12"/>
                    <a:pt x="14" y="12"/>
                    <a:pt x="15" y="11"/>
                  </a:cubicBezTo>
                  <a:cubicBezTo>
                    <a:pt x="15" y="11"/>
                    <a:pt x="15" y="10"/>
                    <a:pt x="15" y="10"/>
                  </a:cubicBezTo>
                  <a:cubicBezTo>
                    <a:pt x="15" y="10"/>
                    <a:pt x="15" y="9"/>
                    <a:pt x="15" y="9"/>
                  </a:cubicBezTo>
                  <a:cubicBezTo>
                    <a:pt x="15" y="8"/>
                    <a:pt x="14" y="8"/>
                    <a:pt x="13" y="7"/>
                  </a:cubicBezTo>
                  <a:cubicBezTo>
                    <a:pt x="12" y="7"/>
                    <a:pt x="11" y="6"/>
                    <a:pt x="9" y="7"/>
                  </a:cubicBezTo>
                  <a:cubicBezTo>
                    <a:pt x="9" y="6"/>
                    <a:pt x="9" y="6"/>
                    <a:pt x="9" y="6"/>
                  </a:cubicBezTo>
                  <a:cubicBezTo>
                    <a:pt x="10" y="5"/>
                    <a:pt x="11" y="5"/>
                    <a:pt x="12" y="4"/>
                  </a:cubicBezTo>
                  <a:cubicBezTo>
                    <a:pt x="12" y="4"/>
                    <a:pt x="13" y="4"/>
                    <a:pt x="13" y="3"/>
                  </a:cubicBezTo>
                  <a:cubicBezTo>
                    <a:pt x="13" y="2"/>
                    <a:pt x="12" y="1"/>
                    <a:pt x="12" y="0"/>
                  </a:cubicBezTo>
                  <a:cubicBezTo>
                    <a:pt x="11" y="0"/>
                    <a:pt x="10" y="1"/>
                    <a:pt x="9" y="1"/>
                  </a:cubicBezTo>
                  <a:cubicBezTo>
                    <a:pt x="8" y="1"/>
                    <a:pt x="7" y="2"/>
                    <a:pt x="5" y="3"/>
                  </a:cubicBezTo>
                  <a:cubicBezTo>
                    <a:pt x="3" y="4"/>
                    <a:pt x="2" y="6"/>
                    <a:pt x="1" y="9"/>
                  </a:cubicBezTo>
                  <a:cubicBezTo>
                    <a:pt x="1" y="10"/>
                    <a:pt x="0" y="11"/>
                    <a:pt x="0" y="12"/>
                  </a:cubicBezTo>
                  <a:cubicBezTo>
                    <a:pt x="0" y="13"/>
                    <a:pt x="1" y="14"/>
                    <a:pt x="1" y="15"/>
                  </a:cubicBezTo>
                  <a:cubicBezTo>
                    <a:pt x="2" y="20"/>
                    <a:pt x="4" y="24"/>
                    <a:pt x="7" y="27"/>
                  </a:cubicBezTo>
                  <a:cubicBezTo>
                    <a:pt x="10" y="30"/>
                    <a:pt x="13" y="32"/>
                    <a:pt x="16" y="33"/>
                  </a:cubicBezTo>
                  <a:cubicBezTo>
                    <a:pt x="21" y="37"/>
                    <a:pt x="27" y="38"/>
                    <a:pt x="32" y="39"/>
                  </a:cubicBezTo>
                  <a:cubicBezTo>
                    <a:pt x="33" y="39"/>
                    <a:pt x="34" y="39"/>
                    <a:pt x="35" y="39"/>
                  </a:cubicBezTo>
                  <a:cubicBezTo>
                    <a:pt x="36" y="39"/>
                    <a:pt x="37" y="39"/>
                    <a:pt x="38" y="39"/>
                  </a:cubicBezTo>
                  <a:cubicBezTo>
                    <a:pt x="39" y="39"/>
                    <a:pt x="40" y="38"/>
                    <a:pt x="40" y="37"/>
                  </a:cubicBezTo>
                  <a:cubicBezTo>
                    <a:pt x="40" y="37"/>
                    <a:pt x="40" y="37"/>
                    <a:pt x="40" y="37"/>
                  </a:cubicBezTo>
                  <a:cubicBezTo>
                    <a:pt x="41" y="37"/>
                    <a:pt x="41" y="37"/>
                    <a:pt x="41" y="37"/>
                  </a:cubicBezTo>
                  <a:cubicBezTo>
                    <a:pt x="42" y="36"/>
                    <a:pt x="42" y="36"/>
                    <a:pt x="42" y="36"/>
                  </a:cubicBezTo>
                  <a:cubicBezTo>
                    <a:pt x="43" y="36"/>
                    <a:pt x="43" y="36"/>
                    <a:pt x="43" y="36"/>
                  </a:cubicBezTo>
                  <a:cubicBezTo>
                    <a:pt x="43" y="35"/>
                    <a:pt x="43" y="35"/>
                    <a:pt x="43" y="35"/>
                  </a:cubicBezTo>
                  <a:cubicBezTo>
                    <a:pt x="43" y="34"/>
                    <a:pt x="43" y="34"/>
                    <a:pt x="43" y="34"/>
                  </a:cubicBezTo>
                  <a:cubicBezTo>
                    <a:pt x="43" y="34"/>
                    <a:pt x="43" y="34"/>
                    <a:pt x="43" y="34"/>
                  </a:cubicBezTo>
                  <a:lnTo>
                    <a:pt x="43" y="33"/>
                  </a:lnTo>
                  <a:close/>
                  <a:moveTo>
                    <a:pt x="12" y="11"/>
                  </a:moveTo>
                  <a:cubicBezTo>
                    <a:pt x="12" y="11"/>
                    <a:pt x="12" y="11"/>
                    <a:pt x="12" y="11"/>
                  </a:cubicBezTo>
                  <a:cubicBezTo>
                    <a:pt x="12" y="11"/>
                    <a:pt x="12" y="11"/>
                    <a:pt x="12" y="11"/>
                  </a:cubicBezTo>
                  <a:cubicBezTo>
                    <a:pt x="11" y="11"/>
                    <a:pt x="11" y="11"/>
                    <a:pt x="12" y="1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40"/>
            <p:cNvSpPr/>
            <p:nvPr/>
          </p:nvSpPr>
          <p:spPr bwMode="auto">
            <a:xfrm>
              <a:off x="6613526" y="2957513"/>
              <a:ext cx="0" cy="3175"/>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1"/>
                    <a:pt x="0" y="1"/>
                    <a:pt x="0" y="0"/>
                  </a:cubicBezTo>
                  <a:cubicBezTo>
                    <a:pt x="0" y="0"/>
                    <a:pt x="0" y="1"/>
                    <a:pt x="0" y="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41"/>
            <p:cNvSpPr/>
            <p:nvPr/>
          </p:nvSpPr>
          <p:spPr bwMode="auto">
            <a:xfrm>
              <a:off x="6613526" y="296068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42"/>
            <p:cNvSpPr/>
            <p:nvPr/>
          </p:nvSpPr>
          <p:spPr bwMode="auto">
            <a:xfrm>
              <a:off x="6616701" y="29606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43"/>
            <p:cNvSpPr>
              <a:spLocks noEditPoints="1"/>
            </p:cNvSpPr>
            <p:nvPr/>
          </p:nvSpPr>
          <p:spPr bwMode="auto">
            <a:xfrm>
              <a:off x="6503988" y="2938463"/>
              <a:ext cx="150813" cy="153988"/>
            </a:xfrm>
            <a:custGeom>
              <a:avLst/>
              <a:gdLst>
                <a:gd name="T0" fmla="*/ 32 w 40"/>
                <a:gd name="T1" fmla="*/ 31 h 41"/>
                <a:gd name="T2" fmla="*/ 32 w 40"/>
                <a:gd name="T3" fmla="*/ 31 h 41"/>
                <a:gd name="T4" fmla="*/ 12 w 40"/>
                <a:gd name="T5" fmla="*/ 39 h 41"/>
                <a:gd name="T6" fmla="*/ 6 w 40"/>
                <a:gd name="T7" fmla="*/ 30 h 41"/>
                <a:gd name="T8" fmla="*/ 9 w 40"/>
                <a:gd name="T9" fmla="*/ 26 h 41"/>
                <a:gd name="T10" fmla="*/ 3 w 40"/>
                <a:gd name="T11" fmla="*/ 39 h 41"/>
                <a:gd name="T12" fmla="*/ 26 w 40"/>
                <a:gd name="T13" fmla="*/ 35 h 41"/>
                <a:gd name="T14" fmla="*/ 36 w 40"/>
                <a:gd name="T15" fmla="*/ 23 h 41"/>
                <a:gd name="T16" fmla="*/ 39 w 40"/>
                <a:gd name="T17" fmla="*/ 10 h 41"/>
                <a:gd name="T18" fmla="*/ 38 w 40"/>
                <a:gd name="T19" fmla="*/ 10 h 41"/>
                <a:gd name="T20" fmla="*/ 37 w 40"/>
                <a:gd name="T21" fmla="*/ 15 h 41"/>
                <a:gd name="T22" fmla="*/ 27 w 40"/>
                <a:gd name="T23" fmla="*/ 32 h 41"/>
                <a:gd name="T24" fmla="*/ 19 w 40"/>
                <a:gd name="T25" fmla="*/ 35 h 41"/>
                <a:gd name="T26" fmla="*/ 37 w 40"/>
                <a:gd name="T27" fmla="*/ 16 h 41"/>
                <a:gd name="T28" fmla="*/ 36 w 40"/>
                <a:gd name="T29" fmla="*/ 5 h 41"/>
                <a:gd name="T30" fmla="*/ 34 w 40"/>
                <a:gd name="T31" fmla="*/ 3 h 41"/>
                <a:gd name="T32" fmla="*/ 30 w 40"/>
                <a:gd name="T33" fmla="*/ 3 h 41"/>
                <a:gd name="T34" fmla="*/ 30 w 40"/>
                <a:gd name="T35" fmla="*/ 6 h 41"/>
                <a:gd name="T36" fmla="*/ 30 w 40"/>
                <a:gd name="T37" fmla="*/ 8 h 41"/>
                <a:gd name="T38" fmla="*/ 30 w 40"/>
                <a:gd name="T39" fmla="*/ 6 h 41"/>
                <a:gd name="T40" fmla="*/ 25 w 40"/>
                <a:gd name="T41" fmla="*/ 7 h 41"/>
                <a:gd name="T42" fmla="*/ 26 w 40"/>
                <a:gd name="T43" fmla="*/ 3 h 41"/>
                <a:gd name="T44" fmla="*/ 20 w 40"/>
                <a:gd name="T45" fmla="*/ 4 h 41"/>
                <a:gd name="T46" fmla="*/ 15 w 40"/>
                <a:gd name="T47" fmla="*/ 10 h 41"/>
                <a:gd name="T48" fmla="*/ 15 w 40"/>
                <a:gd name="T49" fmla="*/ 11 h 41"/>
                <a:gd name="T50" fmla="*/ 14 w 40"/>
                <a:gd name="T51" fmla="*/ 13 h 41"/>
                <a:gd name="T52" fmla="*/ 10 w 40"/>
                <a:gd name="T53" fmla="*/ 20 h 41"/>
                <a:gd name="T54" fmla="*/ 0 w 40"/>
                <a:gd name="T55" fmla="*/ 41 h 41"/>
                <a:gd name="T56" fmla="*/ 26 w 40"/>
                <a:gd name="T57" fmla="*/ 36 h 41"/>
                <a:gd name="T58" fmla="*/ 18 w 40"/>
                <a:gd name="T59" fmla="*/ 36 h 41"/>
                <a:gd name="T60" fmla="*/ 25 w 40"/>
                <a:gd name="T61" fmla="*/ 24 h 41"/>
                <a:gd name="T62" fmla="*/ 24 w 40"/>
                <a:gd name="T63" fmla="*/ 24 h 41"/>
                <a:gd name="T64" fmla="*/ 28 w 40"/>
                <a:gd name="T65" fmla="*/ 19 h 41"/>
                <a:gd name="T66" fmla="*/ 29 w 40"/>
                <a:gd name="T67" fmla="*/ 15 h 41"/>
                <a:gd name="T68" fmla="*/ 25 w 40"/>
                <a:gd name="T69"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41">
                  <a:moveTo>
                    <a:pt x="26" y="36"/>
                  </a:moveTo>
                  <a:cubicBezTo>
                    <a:pt x="28" y="35"/>
                    <a:pt x="30" y="33"/>
                    <a:pt x="32" y="31"/>
                  </a:cubicBezTo>
                  <a:cubicBezTo>
                    <a:pt x="34" y="29"/>
                    <a:pt x="36" y="27"/>
                    <a:pt x="37" y="24"/>
                  </a:cubicBezTo>
                  <a:cubicBezTo>
                    <a:pt x="36" y="27"/>
                    <a:pt x="34" y="29"/>
                    <a:pt x="32" y="31"/>
                  </a:cubicBezTo>
                  <a:cubicBezTo>
                    <a:pt x="30" y="33"/>
                    <a:pt x="28" y="34"/>
                    <a:pt x="26" y="35"/>
                  </a:cubicBezTo>
                  <a:cubicBezTo>
                    <a:pt x="21" y="38"/>
                    <a:pt x="17" y="39"/>
                    <a:pt x="12" y="39"/>
                  </a:cubicBezTo>
                  <a:cubicBezTo>
                    <a:pt x="1" y="40"/>
                    <a:pt x="1" y="40"/>
                    <a:pt x="1" y="40"/>
                  </a:cubicBezTo>
                  <a:cubicBezTo>
                    <a:pt x="6" y="30"/>
                    <a:pt x="6" y="30"/>
                    <a:pt x="6" y="30"/>
                  </a:cubicBezTo>
                  <a:cubicBezTo>
                    <a:pt x="8" y="25"/>
                    <a:pt x="8" y="25"/>
                    <a:pt x="8" y="25"/>
                  </a:cubicBezTo>
                  <a:cubicBezTo>
                    <a:pt x="8" y="25"/>
                    <a:pt x="9" y="26"/>
                    <a:pt x="9" y="26"/>
                  </a:cubicBezTo>
                  <a:cubicBezTo>
                    <a:pt x="8" y="27"/>
                    <a:pt x="8" y="29"/>
                    <a:pt x="7" y="31"/>
                  </a:cubicBezTo>
                  <a:cubicBezTo>
                    <a:pt x="3" y="39"/>
                    <a:pt x="3" y="39"/>
                    <a:pt x="3" y="39"/>
                  </a:cubicBezTo>
                  <a:cubicBezTo>
                    <a:pt x="12" y="38"/>
                    <a:pt x="12" y="38"/>
                    <a:pt x="12" y="38"/>
                  </a:cubicBezTo>
                  <a:cubicBezTo>
                    <a:pt x="17" y="37"/>
                    <a:pt x="21" y="37"/>
                    <a:pt x="26" y="35"/>
                  </a:cubicBezTo>
                  <a:cubicBezTo>
                    <a:pt x="28" y="34"/>
                    <a:pt x="30" y="32"/>
                    <a:pt x="32" y="30"/>
                  </a:cubicBezTo>
                  <a:cubicBezTo>
                    <a:pt x="34" y="28"/>
                    <a:pt x="36" y="26"/>
                    <a:pt x="36" y="23"/>
                  </a:cubicBezTo>
                  <a:cubicBezTo>
                    <a:pt x="38" y="24"/>
                    <a:pt x="38" y="24"/>
                    <a:pt x="38" y="24"/>
                  </a:cubicBezTo>
                  <a:cubicBezTo>
                    <a:pt x="40" y="19"/>
                    <a:pt x="40" y="14"/>
                    <a:pt x="39" y="10"/>
                  </a:cubicBezTo>
                  <a:cubicBezTo>
                    <a:pt x="39" y="8"/>
                    <a:pt x="38" y="6"/>
                    <a:pt x="37" y="5"/>
                  </a:cubicBezTo>
                  <a:cubicBezTo>
                    <a:pt x="37" y="7"/>
                    <a:pt x="37" y="9"/>
                    <a:pt x="38" y="10"/>
                  </a:cubicBezTo>
                  <a:cubicBezTo>
                    <a:pt x="38" y="11"/>
                    <a:pt x="37" y="12"/>
                    <a:pt x="37" y="13"/>
                  </a:cubicBezTo>
                  <a:cubicBezTo>
                    <a:pt x="37" y="13"/>
                    <a:pt x="37" y="14"/>
                    <a:pt x="37" y="15"/>
                  </a:cubicBezTo>
                  <a:cubicBezTo>
                    <a:pt x="37" y="18"/>
                    <a:pt x="36" y="22"/>
                    <a:pt x="34" y="25"/>
                  </a:cubicBezTo>
                  <a:cubicBezTo>
                    <a:pt x="32" y="28"/>
                    <a:pt x="30" y="31"/>
                    <a:pt x="27" y="32"/>
                  </a:cubicBezTo>
                  <a:cubicBezTo>
                    <a:pt x="24" y="34"/>
                    <a:pt x="22" y="35"/>
                    <a:pt x="19" y="35"/>
                  </a:cubicBezTo>
                  <a:cubicBezTo>
                    <a:pt x="19" y="35"/>
                    <a:pt x="19" y="35"/>
                    <a:pt x="19" y="35"/>
                  </a:cubicBezTo>
                  <a:cubicBezTo>
                    <a:pt x="24" y="34"/>
                    <a:pt x="29" y="31"/>
                    <a:pt x="32" y="27"/>
                  </a:cubicBezTo>
                  <a:cubicBezTo>
                    <a:pt x="35" y="24"/>
                    <a:pt x="36" y="20"/>
                    <a:pt x="37" y="16"/>
                  </a:cubicBezTo>
                  <a:cubicBezTo>
                    <a:pt x="37" y="14"/>
                    <a:pt x="37" y="12"/>
                    <a:pt x="37" y="11"/>
                  </a:cubicBezTo>
                  <a:cubicBezTo>
                    <a:pt x="37" y="9"/>
                    <a:pt x="37" y="7"/>
                    <a:pt x="36" y="5"/>
                  </a:cubicBezTo>
                  <a:cubicBezTo>
                    <a:pt x="36" y="5"/>
                    <a:pt x="36" y="4"/>
                    <a:pt x="36" y="4"/>
                  </a:cubicBezTo>
                  <a:cubicBezTo>
                    <a:pt x="35" y="3"/>
                    <a:pt x="35" y="3"/>
                    <a:pt x="34" y="3"/>
                  </a:cubicBezTo>
                  <a:cubicBezTo>
                    <a:pt x="33" y="2"/>
                    <a:pt x="32" y="2"/>
                    <a:pt x="32" y="2"/>
                  </a:cubicBezTo>
                  <a:cubicBezTo>
                    <a:pt x="31" y="2"/>
                    <a:pt x="30" y="2"/>
                    <a:pt x="30" y="3"/>
                  </a:cubicBezTo>
                  <a:cubicBezTo>
                    <a:pt x="30" y="3"/>
                    <a:pt x="30" y="4"/>
                    <a:pt x="30" y="4"/>
                  </a:cubicBezTo>
                  <a:cubicBezTo>
                    <a:pt x="30" y="5"/>
                    <a:pt x="30" y="5"/>
                    <a:pt x="30" y="6"/>
                  </a:cubicBezTo>
                  <a:cubicBezTo>
                    <a:pt x="30" y="7"/>
                    <a:pt x="31" y="8"/>
                    <a:pt x="31" y="8"/>
                  </a:cubicBezTo>
                  <a:cubicBezTo>
                    <a:pt x="30" y="8"/>
                    <a:pt x="30" y="8"/>
                    <a:pt x="30" y="8"/>
                  </a:cubicBezTo>
                  <a:cubicBezTo>
                    <a:pt x="30" y="7"/>
                    <a:pt x="30" y="7"/>
                    <a:pt x="30" y="6"/>
                  </a:cubicBezTo>
                  <a:cubicBezTo>
                    <a:pt x="30" y="6"/>
                    <a:pt x="30" y="6"/>
                    <a:pt x="30" y="6"/>
                  </a:cubicBezTo>
                  <a:cubicBezTo>
                    <a:pt x="29" y="6"/>
                    <a:pt x="29" y="6"/>
                    <a:pt x="29" y="6"/>
                  </a:cubicBezTo>
                  <a:cubicBezTo>
                    <a:pt x="28" y="6"/>
                    <a:pt x="26" y="6"/>
                    <a:pt x="25" y="7"/>
                  </a:cubicBezTo>
                  <a:cubicBezTo>
                    <a:pt x="24" y="6"/>
                    <a:pt x="24" y="6"/>
                    <a:pt x="24" y="6"/>
                  </a:cubicBezTo>
                  <a:cubicBezTo>
                    <a:pt x="26" y="4"/>
                    <a:pt x="27" y="3"/>
                    <a:pt x="26" y="3"/>
                  </a:cubicBezTo>
                  <a:cubicBezTo>
                    <a:pt x="26" y="2"/>
                    <a:pt x="24" y="1"/>
                    <a:pt x="24" y="0"/>
                  </a:cubicBezTo>
                  <a:cubicBezTo>
                    <a:pt x="23" y="2"/>
                    <a:pt x="22" y="3"/>
                    <a:pt x="20" y="4"/>
                  </a:cubicBezTo>
                  <a:cubicBezTo>
                    <a:pt x="19" y="5"/>
                    <a:pt x="18" y="6"/>
                    <a:pt x="17" y="7"/>
                  </a:cubicBezTo>
                  <a:cubicBezTo>
                    <a:pt x="17" y="8"/>
                    <a:pt x="16" y="9"/>
                    <a:pt x="15" y="10"/>
                  </a:cubicBezTo>
                  <a:cubicBezTo>
                    <a:pt x="15" y="10"/>
                    <a:pt x="15" y="10"/>
                    <a:pt x="15" y="10"/>
                  </a:cubicBezTo>
                  <a:cubicBezTo>
                    <a:pt x="15" y="10"/>
                    <a:pt x="15" y="10"/>
                    <a:pt x="15" y="11"/>
                  </a:cubicBezTo>
                  <a:cubicBezTo>
                    <a:pt x="15" y="11"/>
                    <a:pt x="15" y="11"/>
                    <a:pt x="15" y="11"/>
                  </a:cubicBezTo>
                  <a:cubicBezTo>
                    <a:pt x="14" y="13"/>
                    <a:pt x="14" y="13"/>
                    <a:pt x="14" y="13"/>
                  </a:cubicBezTo>
                  <a:cubicBezTo>
                    <a:pt x="13" y="15"/>
                    <a:pt x="13" y="15"/>
                    <a:pt x="13" y="15"/>
                  </a:cubicBezTo>
                  <a:cubicBezTo>
                    <a:pt x="10" y="20"/>
                    <a:pt x="10" y="20"/>
                    <a:pt x="10" y="20"/>
                  </a:cubicBezTo>
                  <a:cubicBezTo>
                    <a:pt x="6" y="30"/>
                    <a:pt x="6" y="30"/>
                    <a:pt x="6" y="30"/>
                  </a:cubicBezTo>
                  <a:cubicBezTo>
                    <a:pt x="0" y="41"/>
                    <a:pt x="0" y="41"/>
                    <a:pt x="0" y="41"/>
                  </a:cubicBezTo>
                  <a:cubicBezTo>
                    <a:pt x="12" y="40"/>
                    <a:pt x="12" y="40"/>
                    <a:pt x="12" y="40"/>
                  </a:cubicBezTo>
                  <a:cubicBezTo>
                    <a:pt x="17" y="39"/>
                    <a:pt x="22" y="38"/>
                    <a:pt x="26" y="36"/>
                  </a:cubicBezTo>
                  <a:close/>
                  <a:moveTo>
                    <a:pt x="18" y="36"/>
                  </a:moveTo>
                  <a:cubicBezTo>
                    <a:pt x="18" y="36"/>
                    <a:pt x="18" y="36"/>
                    <a:pt x="18" y="36"/>
                  </a:cubicBezTo>
                  <a:cubicBezTo>
                    <a:pt x="18" y="36"/>
                    <a:pt x="18" y="36"/>
                    <a:pt x="18" y="36"/>
                  </a:cubicBezTo>
                  <a:close/>
                  <a:moveTo>
                    <a:pt x="25" y="24"/>
                  </a:moveTo>
                  <a:cubicBezTo>
                    <a:pt x="24" y="24"/>
                    <a:pt x="24" y="24"/>
                    <a:pt x="24" y="24"/>
                  </a:cubicBezTo>
                  <a:cubicBezTo>
                    <a:pt x="24" y="24"/>
                    <a:pt x="24" y="24"/>
                    <a:pt x="24" y="24"/>
                  </a:cubicBezTo>
                  <a:cubicBezTo>
                    <a:pt x="24" y="24"/>
                    <a:pt x="24" y="24"/>
                    <a:pt x="24" y="24"/>
                  </a:cubicBezTo>
                  <a:cubicBezTo>
                    <a:pt x="26" y="22"/>
                    <a:pt x="27" y="21"/>
                    <a:pt x="28" y="19"/>
                  </a:cubicBezTo>
                  <a:cubicBezTo>
                    <a:pt x="28" y="18"/>
                    <a:pt x="29" y="17"/>
                    <a:pt x="29" y="15"/>
                  </a:cubicBezTo>
                  <a:cubicBezTo>
                    <a:pt x="29" y="15"/>
                    <a:pt x="29" y="15"/>
                    <a:pt x="29" y="15"/>
                  </a:cubicBezTo>
                  <a:cubicBezTo>
                    <a:pt x="29" y="16"/>
                    <a:pt x="29" y="18"/>
                    <a:pt x="28" y="19"/>
                  </a:cubicBezTo>
                  <a:cubicBezTo>
                    <a:pt x="27" y="21"/>
                    <a:pt x="26" y="23"/>
                    <a:pt x="25" y="24"/>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44"/>
            <p:cNvSpPr/>
            <p:nvPr/>
          </p:nvSpPr>
          <p:spPr bwMode="auto">
            <a:xfrm>
              <a:off x="6613526" y="29575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45"/>
            <p:cNvSpPr/>
            <p:nvPr/>
          </p:nvSpPr>
          <p:spPr bwMode="auto">
            <a:xfrm>
              <a:off x="6613526" y="2960688"/>
              <a:ext cx="3175"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1" y="0"/>
                    <a:pt x="0" y="0"/>
                  </a:cubicBezTo>
                  <a:cubicBezTo>
                    <a:pt x="1" y="0"/>
                    <a:pt x="1" y="0"/>
                    <a:pt x="1"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46"/>
            <p:cNvSpPr>
              <a:spLocks noEditPoints="1"/>
            </p:cNvSpPr>
            <p:nvPr/>
          </p:nvSpPr>
          <p:spPr bwMode="auto">
            <a:xfrm>
              <a:off x="4999038" y="1544638"/>
              <a:ext cx="2201863" cy="3138488"/>
            </a:xfrm>
            <a:custGeom>
              <a:avLst/>
              <a:gdLst>
                <a:gd name="T0" fmla="*/ 329 w 585"/>
                <a:gd name="T1" fmla="*/ 617 h 835"/>
                <a:gd name="T2" fmla="*/ 393 w 585"/>
                <a:gd name="T3" fmla="*/ 406 h 835"/>
                <a:gd name="T4" fmla="*/ 334 w 585"/>
                <a:gd name="T5" fmla="*/ 317 h 835"/>
                <a:gd name="T6" fmla="*/ 383 w 585"/>
                <a:gd name="T7" fmla="*/ 401 h 835"/>
                <a:gd name="T8" fmla="*/ 359 w 585"/>
                <a:gd name="T9" fmla="*/ 523 h 835"/>
                <a:gd name="T10" fmla="*/ 535 w 585"/>
                <a:gd name="T11" fmla="*/ 440 h 835"/>
                <a:gd name="T12" fmla="*/ 406 w 585"/>
                <a:gd name="T13" fmla="*/ 544 h 835"/>
                <a:gd name="T14" fmla="*/ 404 w 585"/>
                <a:gd name="T15" fmla="*/ 430 h 835"/>
                <a:gd name="T16" fmla="*/ 385 w 585"/>
                <a:gd name="T17" fmla="*/ 393 h 835"/>
                <a:gd name="T18" fmla="*/ 408 w 585"/>
                <a:gd name="T19" fmla="*/ 429 h 835"/>
                <a:gd name="T20" fmla="*/ 406 w 585"/>
                <a:gd name="T21" fmla="*/ 570 h 835"/>
                <a:gd name="T22" fmla="*/ 413 w 585"/>
                <a:gd name="T23" fmla="*/ 536 h 835"/>
                <a:gd name="T24" fmla="*/ 407 w 585"/>
                <a:gd name="T25" fmla="*/ 431 h 835"/>
                <a:gd name="T26" fmla="*/ 363 w 585"/>
                <a:gd name="T27" fmla="*/ 361 h 835"/>
                <a:gd name="T28" fmla="*/ 289 w 585"/>
                <a:gd name="T29" fmla="*/ 345 h 835"/>
                <a:gd name="T30" fmla="*/ 217 w 585"/>
                <a:gd name="T31" fmla="*/ 366 h 835"/>
                <a:gd name="T32" fmla="*/ 206 w 585"/>
                <a:gd name="T33" fmla="*/ 480 h 835"/>
                <a:gd name="T34" fmla="*/ 40 w 585"/>
                <a:gd name="T35" fmla="*/ 170 h 835"/>
                <a:gd name="T36" fmla="*/ 157 w 585"/>
                <a:gd name="T37" fmla="*/ 545 h 835"/>
                <a:gd name="T38" fmla="*/ 185 w 585"/>
                <a:gd name="T39" fmla="*/ 719 h 835"/>
                <a:gd name="T40" fmla="*/ 249 w 585"/>
                <a:gd name="T41" fmla="*/ 831 h 835"/>
                <a:gd name="T42" fmla="*/ 245 w 585"/>
                <a:gd name="T43" fmla="*/ 829 h 835"/>
                <a:gd name="T44" fmla="*/ 224 w 585"/>
                <a:gd name="T45" fmla="*/ 805 h 835"/>
                <a:gd name="T46" fmla="*/ 360 w 585"/>
                <a:gd name="T47" fmla="*/ 812 h 835"/>
                <a:gd name="T48" fmla="*/ 382 w 585"/>
                <a:gd name="T49" fmla="*/ 767 h 835"/>
                <a:gd name="T50" fmla="*/ 375 w 585"/>
                <a:gd name="T51" fmla="*/ 779 h 835"/>
                <a:gd name="T52" fmla="*/ 354 w 585"/>
                <a:gd name="T53" fmla="*/ 801 h 835"/>
                <a:gd name="T54" fmla="*/ 358 w 585"/>
                <a:gd name="T55" fmla="*/ 789 h 835"/>
                <a:gd name="T56" fmla="*/ 180 w 585"/>
                <a:gd name="T57" fmla="*/ 750 h 835"/>
                <a:gd name="T58" fmla="*/ 296 w 585"/>
                <a:gd name="T59" fmla="*/ 716 h 835"/>
                <a:gd name="T60" fmla="*/ 397 w 585"/>
                <a:gd name="T61" fmla="*/ 709 h 835"/>
                <a:gd name="T62" fmla="*/ 362 w 585"/>
                <a:gd name="T63" fmla="*/ 675 h 835"/>
                <a:gd name="T64" fmla="*/ 414 w 585"/>
                <a:gd name="T65" fmla="*/ 634 h 835"/>
                <a:gd name="T66" fmla="*/ 397 w 585"/>
                <a:gd name="T67" fmla="*/ 658 h 835"/>
                <a:gd name="T68" fmla="*/ 405 w 585"/>
                <a:gd name="T69" fmla="*/ 620 h 835"/>
                <a:gd name="T70" fmla="*/ 416 w 585"/>
                <a:gd name="T71" fmla="*/ 599 h 835"/>
                <a:gd name="T72" fmla="*/ 256 w 585"/>
                <a:gd name="T73" fmla="*/ 820 h 835"/>
                <a:gd name="T74" fmla="*/ 228 w 585"/>
                <a:gd name="T75" fmla="*/ 811 h 835"/>
                <a:gd name="T76" fmla="*/ 185 w 585"/>
                <a:gd name="T77" fmla="*/ 718 h 835"/>
                <a:gd name="T78" fmla="*/ 225 w 585"/>
                <a:gd name="T79" fmla="*/ 376 h 835"/>
                <a:gd name="T80" fmla="*/ 270 w 585"/>
                <a:gd name="T81" fmla="*/ 353 h 835"/>
                <a:gd name="T82" fmla="*/ 358 w 585"/>
                <a:gd name="T83" fmla="*/ 348 h 835"/>
                <a:gd name="T84" fmla="*/ 446 w 585"/>
                <a:gd name="T85" fmla="*/ 390 h 835"/>
                <a:gd name="T86" fmla="*/ 407 w 585"/>
                <a:gd name="T87" fmla="*/ 418 h 835"/>
                <a:gd name="T88" fmla="*/ 355 w 585"/>
                <a:gd name="T89" fmla="*/ 374 h 835"/>
                <a:gd name="T90" fmla="*/ 332 w 585"/>
                <a:gd name="T91" fmla="*/ 354 h 835"/>
                <a:gd name="T92" fmla="*/ 242 w 585"/>
                <a:gd name="T93" fmla="*/ 333 h 835"/>
                <a:gd name="T94" fmla="*/ 139 w 585"/>
                <a:gd name="T95" fmla="*/ 387 h 835"/>
                <a:gd name="T96" fmla="*/ 182 w 585"/>
                <a:gd name="T97" fmla="*/ 623 h 835"/>
                <a:gd name="T98" fmla="*/ 372 w 585"/>
                <a:gd name="T99" fmla="*/ 434 h 835"/>
                <a:gd name="T100" fmla="*/ 255 w 585"/>
                <a:gd name="T101" fmla="*/ 373 h 835"/>
                <a:gd name="T102" fmla="*/ 374 w 585"/>
                <a:gd name="T103" fmla="*/ 423 h 835"/>
                <a:gd name="T104" fmla="*/ 235 w 585"/>
                <a:gd name="T105" fmla="*/ 391 h 835"/>
                <a:gd name="T106" fmla="*/ 368 w 585"/>
                <a:gd name="T107" fmla="*/ 468 h 835"/>
                <a:gd name="T108" fmla="*/ 263 w 585"/>
                <a:gd name="T109" fmla="*/ 358 h 835"/>
                <a:gd name="T110" fmla="*/ 343 w 585"/>
                <a:gd name="T111" fmla="*/ 372 h 835"/>
                <a:gd name="T112" fmla="*/ 339 w 585"/>
                <a:gd name="T113" fmla="*/ 361 h 835"/>
                <a:gd name="T114" fmla="*/ 240 w 585"/>
                <a:gd name="T115" fmla="*/ 513 h 835"/>
                <a:gd name="T116" fmla="*/ 185 w 585"/>
                <a:gd name="T117" fmla="*/ 382 h 835"/>
                <a:gd name="T118" fmla="*/ 287 w 585"/>
                <a:gd name="T119" fmla="*/ 300 h 835"/>
                <a:gd name="T120" fmla="*/ 336 w 585"/>
                <a:gd name="T121" fmla="*/ 336 h 835"/>
                <a:gd name="T122" fmla="*/ 382 w 585"/>
                <a:gd name="T123" fmla="*/ 404 h 835"/>
                <a:gd name="T124" fmla="*/ 333 w 585"/>
                <a:gd name="T125" fmla="*/ 593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85" h="835">
                  <a:moveTo>
                    <a:pt x="542" y="139"/>
                  </a:moveTo>
                  <a:cubicBezTo>
                    <a:pt x="526" y="111"/>
                    <a:pt x="507" y="89"/>
                    <a:pt x="486" y="71"/>
                  </a:cubicBezTo>
                  <a:cubicBezTo>
                    <a:pt x="466" y="53"/>
                    <a:pt x="445" y="39"/>
                    <a:pt x="425" y="29"/>
                  </a:cubicBezTo>
                  <a:cubicBezTo>
                    <a:pt x="460" y="48"/>
                    <a:pt x="492" y="74"/>
                    <a:pt x="517" y="106"/>
                  </a:cubicBezTo>
                  <a:cubicBezTo>
                    <a:pt x="542" y="138"/>
                    <a:pt x="561" y="175"/>
                    <a:pt x="571" y="215"/>
                  </a:cubicBezTo>
                  <a:cubicBezTo>
                    <a:pt x="581" y="255"/>
                    <a:pt x="583" y="297"/>
                    <a:pt x="575" y="338"/>
                  </a:cubicBezTo>
                  <a:cubicBezTo>
                    <a:pt x="568" y="378"/>
                    <a:pt x="552" y="418"/>
                    <a:pt x="528" y="452"/>
                  </a:cubicBezTo>
                  <a:cubicBezTo>
                    <a:pt x="504" y="486"/>
                    <a:pt x="472" y="515"/>
                    <a:pt x="436" y="536"/>
                  </a:cubicBezTo>
                  <a:cubicBezTo>
                    <a:pt x="432" y="539"/>
                    <a:pt x="427" y="541"/>
                    <a:pt x="422" y="544"/>
                  </a:cubicBezTo>
                  <a:cubicBezTo>
                    <a:pt x="419" y="545"/>
                    <a:pt x="419" y="545"/>
                    <a:pt x="419" y="545"/>
                  </a:cubicBezTo>
                  <a:cubicBezTo>
                    <a:pt x="416" y="547"/>
                    <a:pt x="416" y="547"/>
                    <a:pt x="416" y="547"/>
                  </a:cubicBezTo>
                  <a:cubicBezTo>
                    <a:pt x="414" y="548"/>
                    <a:pt x="414" y="548"/>
                    <a:pt x="414" y="548"/>
                  </a:cubicBezTo>
                  <a:cubicBezTo>
                    <a:pt x="414" y="549"/>
                    <a:pt x="414" y="549"/>
                    <a:pt x="414" y="549"/>
                  </a:cubicBezTo>
                  <a:cubicBezTo>
                    <a:pt x="414" y="580"/>
                    <a:pt x="414" y="580"/>
                    <a:pt x="414" y="580"/>
                  </a:cubicBezTo>
                  <a:cubicBezTo>
                    <a:pt x="414" y="595"/>
                    <a:pt x="414" y="595"/>
                    <a:pt x="414" y="595"/>
                  </a:cubicBezTo>
                  <a:cubicBezTo>
                    <a:pt x="414" y="599"/>
                    <a:pt x="414" y="599"/>
                    <a:pt x="414" y="599"/>
                  </a:cubicBezTo>
                  <a:cubicBezTo>
                    <a:pt x="414" y="600"/>
                    <a:pt x="414" y="600"/>
                    <a:pt x="414" y="600"/>
                  </a:cubicBezTo>
                  <a:cubicBezTo>
                    <a:pt x="414" y="600"/>
                    <a:pt x="414" y="601"/>
                    <a:pt x="414" y="601"/>
                  </a:cubicBezTo>
                  <a:cubicBezTo>
                    <a:pt x="414" y="602"/>
                    <a:pt x="414" y="603"/>
                    <a:pt x="414" y="604"/>
                  </a:cubicBezTo>
                  <a:cubicBezTo>
                    <a:pt x="413" y="607"/>
                    <a:pt x="412" y="610"/>
                    <a:pt x="410" y="613"/>
                  </a:cubicBezTo>
                  <a:cubicBezTo>
                    <a:pt x="406" y="618"/>
                    <a:pt x="400" y="621"/>
                    <a:pt x="393" y="621"/>
                  </a:cubicBezTo>
                  <a:cubicBezTo>
                    <a:pt x="377" y="621"/>
                    <a:pt x="377" y="621"/>
                    <a:pt x="377" y="621"/>
                  </a:cubicBezTo>
                  <a:cubicBezTo>
                    <a:pt x="346" y="621"/>
                    <a:pt x="346" y="621"/>
                    <a:pt x="346" y="621"/>
                  </a:cubicBezTo>
                  <a:cubicBezTo>
                    <a:pt x="336" y="621"/>
                    <a:pt x="336" y="621"/>
                    <a:pt x="336" y="621"/>
                  </a:cubicBezTo>
                  <a:cubicBezTo>
                    <a:pt x="330" y="621"/>
                    <a:pt x="330" y="621"/>
                    <a:pt x="330" y="621"/>
                  </a:cubicBezTo>
                  <a:cubicBezTo>
                    <a:pt x="328" y="621"/>
                    <a:pt x="328" y="621"/>
                    <a:pt x="328" y="621"/>
                  </a:cubicBezTo>
                  <a:cubicBezTo>
                    <a:pt x="328" y="621"/>
                    <a:pt x="328" y="621"/>
                    <a:pt x="328" y="621"/>
                  </a:cubicBezTo>
                  <a:cubicBezTo>
                    <a:pt x="328" y="621"/>
                    <a:pt x="328" y="621"/>
                    <a:pt x="328" y="621"/>
                  </a:cubicBezTo>
                  <a:cubicBezTo>
                    <a:pt x="328" y="620"/>
                    <a:pt x="328" y="620"/>
                    <a:pt x="328" y="620"/>
                  </a:cubicBezTo>
                  <a:cubicBezTo>
                    <a:pt x="329" y="617"/>
                    <a:pt x="329" y="617"/>
                    <a:pt x="329" y="617"/>
                  </a:cubicBezTo>
                  <a:cubicBezTo>
                    <a:pt x="332" y="606"/>
                    <a:pt x="332" y="606"/>
                    <a:pt x="332" y="606"/>
                  </a:cubicBezTo>
                  <a:cubicBezTo>
                    <a:pt x="334" y="598"/>
                    <a:pt x="334" y="598"/>
                    <a:pt x="334" y="598"/>
                  </a:cubicBezTo>
                  <a:cubicBezTo>
                    <a:pt x="340" y="578"/>
                    <a:pt x="346" y="558"/>
                    <a:pt x="353" y="539"/>
                  </a:cubicBezTo>
                  <a:cubicBezTo>
                    <a:pt x="360" y="519"/>
                    <a:pt x="367" y="499"/>
                    <a:pt x="374" y="480"/>
                  </a:cubicBezTo>
                  <a:cubicBezTo>
                    <a:pt x="378" y="470"/>
                    <a:pt x="382" y="460"/>
                    <a:pt x="386" y="451"/>
                  </a:cubicBezTo>
                  <a:cubicBezTo>
                    <a:pt x="388" y="446"/>
                    <a:pt x="390" y="441"/>
                    <a:pt x="392" y="437"/>
                  </a:cubicBezTo>
                  <a:cubicBezTo>
                    <a:pt x="395" y="429"/>
                    <a:pt x="395" y="429"/>
                    <a:pt x="395" y="429"/>
                  </a:cubicBezTo>
                  <a:cubicBezTo>
                    <a:pt x="397" y="425"/>
                    <a:pt x="397" y="425"/>
                    <a:pt x="397" y="425"/>
                  </a:cubicBezTo>
                  <a:cubicBezTo>
                    <a:pt x="398" y="423"/>
                    <a:pt x="399" y="421"/>
                    <a:pt x="400" y="420"/>
                  </a:cubicBezTo>
                  <a:cubicBezTo>
                    <a:pt x="404" y="420"/>
                    <a:pt x="404" y="420"/>
                    <a:pt x="404" y="420"/>
                  </a:cubicBezTo>
                  <a:cubicBezTo>
                    <a:pt x="405" y="420"/>
                    <a:pt x="405" y="420"/>
                    <a:pt x="406" y="420"/>
                  </a:cubicBezTo>
                  <a:cubicBezTo>
                    <a:pt x="407" y="420"/>
                    <a:pt x="407" y="420"/>
                    <a:pt x="407" y="420"/>
                  </a:cubicBezTo>
                  <a:cubicBezTo>
                    <a:pt x="408" y="420"/>
                    <a:pt x="408" y="420"/>
                    <a:pt x="408" y="420"/>
                  </a:cubicBezTo>
                  <a:cubicBezTo>
                    <a:pt x="410" y="420"/>
                    <a:pt x="411" y="420"/>
                    <a:pt x="413" y="420"/>
                  </a:cubicBezTo>
                  <a:cubicBezTo>
                    <a:pt x="417" y="420"/>
                    <a:pt x="420" y="419"/>
                    <a:pt x="423" y="418"/>
                  </a:cubicBezTo>
                  <a:cubicBezTo>
                    <a:pt x="430" y="416"/>
                    <a:pt x="435" y="413"/>
                    <a:pt x="440" y="408"/>
                  </a:cubicBezTo>
                  <a:cubicBezTo>
                    <a:pt x="442" y="406"/>
                    <a:pt x="444" y="403"/>
                    <a:pt x="445" y="400"/>
                  </a:cubicBezTo>
                  <a:cubicBezTo>
                    <a:pt x="446" y="397"/>
                    <a:pt x="447" y="394"/>
                    <a:pt x="448" y="390"/>
                  </a:cubicBezTo>
                  <a:cubicBezTo>
                    <a:pt x="449" y="384"/>
                    <a:pt x="448" y="377"/>
                    <a:pt x="445" y="371"/>
                  </a:cubicBezTo>
                  <a:cubicBezTo>
                    <a:pt x="443" y="365"/>
                    <a:pt x="438" y="360"/>
                    <a:pt x="432" y="359"/>
                  </a:cubicBezTo>
                  <a:cubicBezTo>
                    <a:pt x="431" y="359"/>
                    <a:pt x="430" y="359"/>
                    <a:pt x="428" y="359"/>
                  </a:cubicBezTo>
                  <a:cubicBezTo>
                    <a:pt x="427" y="359"/>
                    <a:pt x="425" y="360"/>
                    <a:pt x="424" y="361"/>
                  </a:cubicBezTo>
                  <a:cubicBezTo>
                    <a:pt x="421" y="362"/>
                    <a:pt x="419" y="364"/>
                    <a:pt x="416" y="366"/>
                  </a:cubicBezTo>
                  <a:cubicBezTo>
                    <a:pt x="414" y="368"/>
                    <a:pt x="411" y="371"/>
                    <a:pt x="409" y="374"/>
                  </a:cubicBezTo>
                  <a:cubicBezTo>
                    <a:pt x="409" y="375"/>
                    <a:pt x="408" y="375"/>
                    <a:pt x="408" y="376"/>
                  </a:cubicBezTo>
                  <a:cubicBezTo>
                    <a:pt x="407" y="377"/>
                    <a:pt x="407" y="377"/>
                    <a:pt x="407" y="377"/>
                  </a:cubicBezTo>
                  <a:cubicBezTo>
                    <a:pt x="407" y="378"/>
                    <a:pt x="407" y="378"/>
                    <a:pt x="407" y="378"/>
                  </a:cubicBezTo>
                  <a:cubicBezTo>
                    <a:pt x="404" y="383"/>
                    <a:pt x="404" y="383"/>
                    <a:pt x="404" y="383"/>
                  </a:cubicBezTo>
                  <a:cubicBezTo>
                    <a:pt x="399" y="393"/>
                    <a:pt x="399" y="393"/>
                    <a:pt x="399" y="393"/>
                  </a:cubicBezTo>
                  <a:cubicBezTo>
                    <a:pt x="393" y="406"/>
                    <a:pt x="393" y="406"/>
                    <a:pt x="393" y="406"/>
                  </a:cubicBezTo>
                  <a:cubicBezTo>
                    <a:pt x="393" y="406"/>
                    <a:pt x="392" y="406"/>
                    <a:pt x="392" y="406"/>
                  </a:cubicBezTo>
                  <a:cubicBezTo>
                    <a:pt x="391" y="405"/>
                    <a:pt x="391" y="405"/>
                    <a:pt x="391" y="405"/>
                  </a:cubicBezTo>
                  <a:cubicBezTo>
                    <a:pt x="388" y="404"/>
                    <a:pt x="388" y="404"/>
                    <a:pt x="388" y="404"/>
                  </a:cubicBezTo>
                  <a:cubicBezTo>
                    <a:pt x="386" y="403"/>
                    <a:pt x="385" y="403"/>
                    <a:pt x="383" y="402"/>
                  </a:cubicBezTo>
                  <a:cubicBezTo>
                    <a:pt x="382" y="401"/>
                    <a:pt x="382" y="401"/>
                    <a:pt x="382" y="401"/>
                  </a:cubicBezTo>
                  <a:cubicBezTo>
                    <a:pt x="381" y="400"/>
                    <a:pt x="381" y="400"/>
                    <a:pt x="381" y="400"/>
                  </a:cubicBezTo>
                  <a:cubicBezTo>
                    <a:pt x="380" y="400"/>
                    <a:pt x="380" y="400"/>
                    <a:pt x="379" y="399"/>
                  </a:cubicBezTo>
                  <a:cubicBezTo>
                    <a:pt x="378" y="398"/>
                    <a:pt x="377" y="398"/>
                    <a:pt x="376" y="397"/>
                  </a:cubicBezTo>
                  <a:cubicBezTo>
                    <a:pt x="372" y="394"/>
                    <a:pt x="368" y="390"/>
                    <a:pt x="365" y="386"/>
                  </a:cubicBezTo>
                  <a:cubicBezTo>
                    <a:pt x="362" y="381"/>
                    <a:pt x="359" y="377"/>
                    <a:pt x="357" y="373"/>
                  </a:cubicBezTo>
                  <a:cubicBezTo>
                    <a:pt x="356" y="370"/>
                    <a:pt x="355" y="368"/>
                    <a:pt x="354" y="366"/>
                  </a:cubicBezTo>
                  <a:cubicBezTo>
                    <a:pt x="353" y="363"/>
                    <a:pt x="353" y="363"/>
                    <a:pt x="353" y="363"/>
                  </a:cubicBezTo>
                  <a:cubicBezTo>
                    <a:pt x="352" y="361"/>
                    <a:pt x="352" y="361"/>
                    <a:pt x="352" y="361"/>
                  </a:cubicBezTo>
                  <a:cubicBezTo>
                    <a:pt x="351" y="359"/>
                    <a:pt x="350" y="357"/>
                    <a:pt x="350" y="356"/>
                  </a:cubicBezTo>
                  <a:cubicBezTo>
                    <a:pt x="352" y="354"/>
                    <a:pt x="354" y="353"/>
                    <a:pt x="356" y="352"/>
                  </a:cubicBezTo>
                  <a:cubicBezTo>
                    <a:pt x="358" y="351"/>
                    <a:pt x="358" y="351"/>
                    <a:pt x="358" y="351"/>
                  </a:cubicBezTo>
                  <a:cubicBezTo>
                    <a:pt x="359" y="350"/>
                    <a:pt x="359" y="350"/>
                    <a:pt x="359" y="350"/>
                  </a:cubicBezTo>
                  <a:cubicBezTo>
                    <a:pt x="359" y="349"/>
                    <a:pt x="360" y="349"/>
                    <a:pt x="360" y="349"/>
                  </a:cubicBezTo>
                  <a:cubicBezTo>
                    <a:pt x="363" y="347"/>
                    <a:pt x="365" y="345"/>
                    <a:pt x="367" y="342"/>
                  </a:cubicBezTo>
                  <a:cubicBezTo>
                    <a:pt x="372" y="338"/>
                    <a:pt x="376" y="333"/>
                    <a:pt x="378" y="328"/>
                  </a:cubicBezTo>
                  <a:cubicBezTo>
                    <a:pt x="380" y="322"/>
                    <a:pt x="382" y="317"/>
                    <a:pt x="380" y="311"/>
                  </a:cubicBezTo>
                  <a:cubicBezTo>
                    <a:pt x="380" y="308"/>
                    <a:pt x="379" y="306"/>
                    <a:pt x="377" y="303"/>
                  </a:cubicBezTo>
                  <a:cubicBezTo>
                    <a:pt x="377" y="302"/>
                    <a:pt x="376" y="301"/>
                    <a:pt x="375" y="300"/>
                  </a:cubicBezTo>
                  <a:cubicBezTo>
                    <a:pt x="374" y="299"/>
                    <a:pt x="373" y="297"/>
                    <a:pt x="372" y="297"/>
                  </a:cubicBezTo>
                  <a:cubicBezTo>
                    <a:pt x="368" y="293"/>
                    <a:pt x="362" y="292"/>
                    <a:pt x="357" y="293"/>
                  </a:cubicBezTo>
                  <a:cubicBezTo>
                    <a:pt x="354" y="294"/>
                    <a:pt x="352" y="295"/>
                    <a:pt x="349" y="296"/>
                  </a:cubicBezTo>
                  <a:cubicBezTo>
                    <a:pt x="347" y="298"/>
                    <a:pt x="345" y="300"/>
                    <a:pt x="343" y="302"/>
                  </a:cubicBezTo>
                  <a:cubicBezTo>
                    <a:pt x="338" y="306"/>
                    <a:pt x="336" y="311"/>
                    <a:pt x="334" y="317"/>
                  </a:cubicBezTo>
                  <a:cubicBezTo>
                    <a:pt x="332" y="323"/>
                    <a:pt x="332" y="329"/>
                    <a:pt x="333" y="335"/>
                  </a:cubicBezTo>
                  <a:cubicBezTo>
                    <a:pt x="332" y="329"/>
                    <a:pt x="332" y="323"/>
                    <a:pt x="334" y="317"/>
                  </a:cubicBezTo>
                  <a:cubicBezTo>
                    <a:pt x="335" y="312"/>
                    <a:pt x="338" y="307"/>
                    <a:pt x="342" y="302"/>
                  </a:cubicBezTo>
                  <a:cubicBezTo>
                    <a:pt x="343" y="301"/>
                    <a:pt x="344" y="300"/>
                    <a:pt x="345" y="299"/>
                  </a:cubicBezTo>
                  <a:cubicBezTo>
                    <a:pt x="346" y="299"/>
                    <a:pt x="346" y="298"/>
                    <a:pt x="347" y="298"/>
                  </a:cubicBezTo>
                  <a:cubicBezTo>
                    <a:pt x="348" y="297"/>
                    <a:pt x="348" y="297"/>
                    <a:pt x="349" y="297"/>
                  </a:cubicBezTo>
                  <a:cubicBezTo>
                    <a:pt x="351" y="295"/>
                    <a:pt x="354" y="294"/>
                    <a:pt x="356" y="293"/>
                  </a:cubicBezTo>
                  <a:cubicBezTo>
                    <a:pt x="362" y="292"/>
                    <a:pt x="368" y="293"/>
                    <a:pt x="372" y="296"/>
                  </a:cubicBezTo>
                  <a:cubicBezTo>
                    <a:pt x="372" y="297"/>
                    <a:pt x="373" y="297"/>
                    <a:pt x="373" y="297"/>
                  </a:cubicBezTo>
                  <a:cubicBezTo>
                    <a:pt x="374" y="298"/>
                    <a:pt x="374" y="299"/>
                    <a:pt x="375" y="299"/>
                  </a:cubicBezTo>
                  <a:cubicBezTo>
                    <a:pt x="375" y="300"/>
                    <a:pt x="376" y="301"/>
                    <a:pt x="377" y="303"/>
                  </a:cubicBezTo>
                  <a:cubicBezTo>
                    <a:pt x="379" y="305"/>
                    <a:pt x="380" y="308"/>
                    <a:pt x="380" y="310"/>
                  </a:cubicBezTo>
                  <a:cubicBezTo>
                    <a:pt x="382" y="316"/>
                    <a:pt x="381" y="322"/>
                    <a:pt x="378" y="327"/>
                  </a:cubicBezTo>
                  <a:cubicBezTo>
                    <a:pt x="376" y="333"/>
                    <a:pt x="372" y="338"/>
                    <a:pt x="368" y="342"/>
                  </a:cubicBezTo>
                  <a:cubicBezTo>
                    <a:pt x="366" y="345"/>
                    <a:pt x="363" y="347"/>
                    <a:pt x="361" y="349"/>
                  </a:cubicBezTo>
                  <a:cubicBezTo>
                    <a:pt x="360" y="349"/>
                    <a:pt x="359" y="350"/>
                    <a:pt x="359" y="350"/>
                  </a:cubicBezTo>
                  <a:cubicBezTo>
                    <a:pt x="358" y="351"/>
                    <a:pt x="358" y="351"/>
                    <a:pt x="358" y="351"/>
                  </a:cubicBezTo>
                  <a:cubicBezTo>
                    <a:pt x="356" y="352"/>
                    <a:pt x="356" y="352"/>
                    <a:pt x="356" y="352"/>
                  </a:cubicBezTo>
                  <a:cubicBezTo>
                    <a:pt x="354" y="353"/>
                    <a:pt x="352" y="354"/>
                    <a:pt x="350" y="356"/>
                  </a:cubicBezTo>
                  <a:cubicBezTo>
                    <a:pt x="350" y="356"/>
                    <a:pt x="350" y="356"/>
                    <a:pt x="350" y="356"/>
                  </a:cubicBezTo>
                  <a:cubicBezTo>
                    <a:pt x="351" y="357"/>
                    <a:pt x="351" y="357"/>
                    <a:pt x="351" y="357"/>
                  </a:cubicBezTo>
                  <a:cubicBezTo>
                    <a:pt x="351" y="358"/>
                    <a:pt x="351" y="358"/>
                    <a:pt x="351" y="358"/>
                  </a:cubicBezTo>
                  <a:cubicBezTo>
                    <a:pt x="352" y="361"/>
                    <a:pt x="352" y="361"/>
                    <a:pt x="352" y="361"/>
                  </a:cubicBezTo>
                  <a:cubicBezTo>
                    <a:pt x="353" y="363"/>
                    <a:pt x="353" y="363"/>
                    <a:pt x="353" y="363"/>
                  </a:cubicBezTo>
                  <a:cubicBezTo>
                    <a:pt x="354" y="366"/>
                    <a:pt x="354" y="366"/>
                    <a:pt x="354" y="366"/>
                  </a:cubicBezTo>
                  <a:cubicBezTo>
                    <a:pt x="355" y="368"/>
                    <a:pt x="356" y="370"/>
                    <a:pt x="357" y="372"/>
                  </a:cubicBezTo>
                  <a:cubicBezTo>
                    <a:pt x="359" y="377"/>
                    <a:pt x="362" y="381"/>
                    <a:pt x="365" y="385"/>
                  </a:cubicBezTo>
                  <a:cubicBezTo>
                    <a:pt x="368" y="389"/>
                    <a:pt x="372" y="393"/>
                    <a:pt x="376" y="397"/>
                  </a:cubicBezTo>
                  <a:cubicBezTo>
                    <a:pt x="377" y="397"/>
                    <a:pt x="378" y="398"/>
                    <a:pt x="379" y="399"/>
                  </a:cubicBezTo>
                  <a:cubicBezTo>
                    <a:pt x="380" y="399"/>
                    <a:pt x="380" y="400"/>
                    <a:pt x="381" y="400"/>
                  </a:cubicBezTo>
                  <a:cubicBezTo>
                    <a:pt x="382" y="401"/>
                    <a:pt x="382" y="401"/>
                    <a:pt x="382" y="401"/>
                  </a:cubicBezTo>
                  <a:cubicBezTo>
                    <a:pt x="383" y="401"/>
                    <a:pt x="383" y="401"/>
                    <a:pt x="383" y="401"/>
                  </a:cubicBezTo>
                  <a:cubicBezTo>
                    <a:pt x="385" y="402"/>
                    <a:pt x="386" y="403"/>
                    <a:pt x="388" y="404"/>
                  </a:cubicBezTo>
                  <a:cubicBezTo>
                    <a:pt x="390" y="405"/>
                    <a:pt x="390" y="405"/>
                    <a:pt x="390" y="405"/>
                  </a:cubicBezTo>
                  <a:cubicBezTo>
                    <a:pt x="392" y="405"/>
                    <a:pt x="392" y="405"/>
                    <a:pt x="392" y="405"/>
                  </a:cubicBezTo>
                  <a:cubicBezTo>
                    <a:pt x="392" y="405"/>
                    <a:pt x="393" y="406"/>
                    <a:pt x="393" y="406"/>
                  </a:cubicBezTo>
                  <a:cubicBezTo>
                    <a:pt x="399" y="392"/>
                    <a:pt x="399" y="392"/>
                    <a:pt x="399" y="392"/>
                  </a:cubicBezTo>
                  <a:cubicBezTo>
                    <a:pt x="404" y="383"/>
                    <a:pt x="404" y="383"/>
                    <a:pt x="404" y="383"/>
                  </a:cubicBezTo>
                  <a:cubicBezTo>
                    <a:pt x="406" y="378"/>
                    <a:pt x="406" y="378"/>
                    <a:pt x="406" y="378"/>
                  </a:cubicBezTo>
                  <a:cubicBezTo>
                    <a:pt x="407" y="377"/>
                    <a:pt x="407" y="377"/>
                    <a:pt x="407" y="377"/>
                  </a:cubicBezTo>
                  <a:cubicBezTo>
                    <a:pt x="408" y="376"/>
                    <a:pt x="408" y="376"/>
                    <a:pt x="408" y="376"/>
                  </a:cubicBezTo>
                  <a:cubicBezTo>
                    <a:pt x="408" y="375"/>
                    <a:pt x="409" y="374"/>
                    <a:pt x="409" y="374"/>
                  </a:cubicBezTo>
                  <a:cubicBezTo>
                    <a:pt x="411" y="371"/>
                    <a:pt x="414" y="368"/>
                    <a:pt x="416" y="366"/>
                  </a:cubicBezTo>
                  <a:cubicBezTo>
                    <a:pt x="421" y="361"/>
                    <a:pt x="427" y="358"/>
                    <a:pt x="432" y="359"/>
                  </a:cubicBezTo>
                  <a:cubicBezTo>
                    <a:pt x="435" y="360"/>
                    <a:pt x="438" y="361"/>
                    <a:pt x="440" y="363"/>
                  </a:cubicBezTo>
                  <a:cubicBezTo>
                    <a:pt x="443" y="365"/>
                    <a:pt x="444" y="368"/>
                    <a:pt x="446" y="371"/>
                  </a:cubicBezTo>
                  <a:cubicBezTo>
                    <a:pt x="448" y="377"/>
                    <a:pt x="449" y="384"/>
                    <a:pt x="448" y="390"/>
                  </a:cubicBezTo>
                  <a:cubicBezTo>
                    <a:pt x="447" y="394"/>
                    <a:pt x="447" y="397"/>
                    <a:pt x="445" y="400"/>
                  </a:cubicBezTo>
                  <a:cubicBezTo>
                    <a:pt x="444" y="403"/>
                    <a:pt x="442" y="406"/>
                    <a:pt x="440" y="408"/>
                  </a:cubicBezTo>
                  <a:cubicBezTo>
                    <a:pt x="436" y="413"/>
                    <a:pt x="430" y="417"/>
                    <a:pt x="423" y="419"/>
                  </a:cubicBezTo>
                  <a:cubicBezTo>
                    <a:pt x="420" y="420"/>
                    <a:pt x="416" y="420"/>
                    <a:pt x="413" y="420"/>
                  </a:cubicBezTo>
                  <a:cubicBezTo>
                    <a:pt x="411" y="421"/>
                    <a:pt x="410" y="421"/>
                    <a:pt x="408" y="421"/>
                  </a:cubicBezTo>
                  <a:cubicBezTo>
                    <a:pt x="407" y="421"/>
                    <a:pt x="407" y="421"/>
                    <a:pt x="407" y="421"/>
                  </a:cubicBezTo>
                  <a:cubicBezTo>
                    <a:pt x="407" y="421"/>
                    <a:pt x="407" y="421"/>
                    <a:pt x="406" y="421"/>
                  </a:cubicBezTo>
                  <a:cubicBezTo>
                    <a:pt x="405" y="421"/>
                    <a:pt x="405" y="421"/>
                    <a:pt x="404" y="420"/>
                  </a:cubicBezTo>
                  <a:cubicBezTo>
                    <a:pt x="400" y="420"/>
                    <a:pt x="400" y="420"/>
                    <a:pt x="400" y="420"/>
                  </a:cubicBezTo>
                  <a:cubicBezTo>
                    <a:pt x="399" y="422"/>
                    <a:pt x="399" y="423"/>
                    <a:pt x="398" y="425"/>
                  </a:cubicBezTo>
                  <a:cubicBezTo>
                    <a:pt x="396" y="429"/>
                    <a:pt x="396" y="429"/>
                    <a:pt x="396" y="429"/>
                  </a:cubicBezTo>
                  <a:cubicBezTo>
                    <a:pt x="393" y="435"/>
                    <a:pt x="393" y="435"/>
                    <a:pt x="393" y="435"/>
                  </a:cubicBezTo>
                  <a:cubicBezTo>
                    <a:pt x="388" y="447"/>
                    <a:pt x="388" y="447"/>
                    <a:pt x="388" y="447"/>
                  </a:cubicBezTo>
                  <a:cubicBezTo>
                    <a:pt x="384" y="456"/>
                    <a:pt x="381" y="464"/>
                    <a:pt x="378" y="472"/>
                  </a:cubicBezTo>
                  <a:cubicBezTo>
                    <a:pt x="371" y="489"/>
                    <a:pt x="365" y="506"/>
                    <a:pt x="359" y="523"/>
                  </a:cubicBezTo>
                  <a:cubicBezTo>
                    <a:pt x="353" y="539"/>
                    <a:pt x="347" y="556"/>
                    <a:pt x="342" y="573"/>
                  </a:cubicBezTo>
                  <a:cubicBezTo>
                    <a:pt x="340" y="581"/>
                    <a:pt x="337" y="590"/>
                    <a:pt x="335" y="598"/>
                  </a:cubicBezTo>
                  <a:cubicBezTo>
                    <a:pt x="330" y="612"/>
                    <a:pt x="330" y="612"/>
                    <a:pt x="330" y="612"/>
                  </a:cubicBezTo>
                  <a:cubicBezTo>
                    <a:pt x="329" y="617"/>
                    <a:pt x="329" y="617"/>
                    <a:pt x="329" y="617"/>
                  </a:cubicBezTo>
                  <a:cubicBezTo>
                    <a:pt x="328" y="620"/>
                    <a:pt x="328" y="620"/>
                    <a:pt x="328" y="620"/>
                  </a:cubicBezTo>
                  <a:cubicBezTo>
                    <a:pt x="328" y="621"/>
                    <a:pt x="328" y="621"/>
                    <a:pt x="328" y="621"/>
                  </a:cubicBezTo>
                  <a:cubicBezTo>
                    <a:pt x="328" y="621"/>
                    <a:pt x="328" y="621"/>
                    <a:pt x="328" y="621"/>
                  </a:cubicBezTo>
                  <a:cubicBezTo>
                    <a:pt x="329" y="621"/>
                    <a:pt x="329" y="621"/>
                    <a:pt x="329" y="621"/>
                  </a:cubicBezTo>
                  <a:cubicBezTo>
                    <a:pt x="329" y="621"/>
                    <a:pt x="329" y="621"/>
                    <a:pt x="329" y="621"/>
                  </a:cubicBezTo>
                  <a:cubicBezTo>
                    <a:pt x="339" y="621"/>
                    <a:pt x="339" y="621"/>
                    <a:pt x="339" y="621"/>
                  </a:cubicBezTo>
                  <a:cubicBezTo>
                    <a:pt x="392" y="621"/>
                    <a:pt x="392" y="621"/>
                    <a:pt x="392" y="621"/>
                  </a:cubicBezTo>
                  <a:cubicBezTo>
                    <a:pt x="393" y="621"/>
                    <a:pt x="393" y="621"/>
                    <a:pt x="393" y="621"/>
                  </a:cubicBezTo>
                  <a:cubicBezTo>
                    <a:pt x="393" y="621"/>
                    <a:pt x="393" y="621"/>
                    <a:pt x="393" y="621"/>
                  </a:cubicBezTo>
                  <a:cubicBezTo>
                    <a:pt x="394" y="621"/>
                    <a:pt x="395" y="621"/>
                    <a:pt x="395" y="621"/>
                  </a:cubicBezTo>
                  <a:cubicBezTo>
                    <a:pt x="397" y="621"/>
                    <a:pt x="398" y="620"/>
                    <a:pt x="399" y="620"/>
                  </a:cubicBezTo>
                  <a:cubicBezTo>
                    <a:pt x="402" y="619"/>
                    <a:pt x="404" y="618"/>
                    <a:pt x="406" y="616"/>
                  </a:cubicBezTo>
                  <a:cubicBezTo>
                    <a:pt x="410" y="613"/>
                    <a:pt x="413" y="608"/>
                    <a:pt x="414" y="603"/>
                  </a:cubicBezTo>
                  <a:cubicBezTo>
                    <a:pt x="414" y="602"/>
                    <a:pt x="414" y="601"/>
                    <a:pt x="414" y="601"/>
                  </a:cubicBezTo>
                  <a:cubicBezTo>
                    <a:pt x="414" y="600"/>
                    <a:pt x="414" y="600"/>
                    <a:pt x="414" y="600"/>
                  </a:cubicBezTo>
                  <a:cubicBezTo>
                    <a:pt x="414" y="599"/>
                    <a:pt x="414" y="599"/>
                    <a:pt x="414" y="599"/>
                  </a:cubicBezTo>
                  <a:cubicBezTo>
                    <a:pt x="414" y="596"/>
                    <a:pt x="414" y="596"/>
                    <a:pt x="414" y="596"/>
                  </a:cubicBezTo>
                  <a:cubicBezTo>
                    <a:pt x="414" y="590"/>
                    <a:pt x="414" y="590"/>
                    <a:pt x="414" y="590"/>
                  </a:cubicBezTo>
                  <a:cubicBezTo>
                    <a:pt x="414" y="577"/>
                    <a:pt x="414" y="577"/>
                    <a:pt x="414" y="577"/>
                  </a:cubicBezTo>
                  <a:cubicBezTo>
                    <a:pt x="414" y="552"/>
                    <a:pt x="414" y="552"/>
                    <a:pt x="414" y="552"/>
                  </a:cubicBezTo>
                  <a:cubicBezTo>
                    <a:pt x="414" y="548"/>
                    <a:pt x="414" y="548"/>
                    <a:pt x="414" y="548"/>
                  </a:cubicBezTo>
                  <a:cubicBezTo>
                    <a:pt x="414" y="547"/>
                    <a:pt x="415" y="547"/>
                    <a:pt x="415" y="547"/>
                  </a:cubicBezTo>
                  <a:cubicBezTo>
                    <a:pt x="416" y="546"/>
                    <a:pt x="416" y="546"/>
                    <a:pt x="416" y="546"/>
                  </a:cubicBezTo>
                  <a:cubicBezTo>
                    <a:pt x="420" y="545"/>
                    <a:pt x="424" y="543"/>
                    <a:pt x="428" y="541"/>
                  </a:cubicBezTo>
                  <a:cubicBezTo>
                    <a:pt x="442" y="533"/>
                    <a:pt x="456" y="523"/>
                    <a:pt x="470" y="513"/>
                  </a:cubicBezTo>
                  <a:cubicBezTo>
                    <a:pt x="496" y="493"/>
                    <a:pt x="518" y="468"/>
                    <a:pt x="535" y="440"/>
                  </a:cubicBezTo>
                  <a:cubicBezTo>
                    <a:pt x="553" y="412"/>
                    <a:pt x="565" y="382"/>
                    <a:pt x="572" y="350"/>
                  </a:cubicBezTo>
                  <a:cubicBezTo>
                    <a:pt x="580" y="319"/>
                    <a:pt x="581" y="286"/>
                    <a:pt x="578" y="255"/>
                  </a:cubicBezTo>
                  <a:cubicBezTo>
                    <a:pt x="574" y="223"/>
                    <a:pt x="566" y="192"/>
                    <a:pt x="552" y="164"/>
                  </a:cubicBezTo>
                  <a:cubicBezTo>
                    <a:pt x="539" y="135"/>
                    <a:pt x="521" y="109"/>
                    <a:pt x="499" y="86"/>
                  </a:cubicBezTo>
                  <a:cubicBezTo>
                    <a:pt x="477" y="63"/>
                    <a:pt x="451" y="44"/>
                    <a:pt x="424" y="30"/>
                  </a:cubicBezTo>
                  <a:cubicBezTo>
                    <a:pt x="412" y="23"/>
                    <a:pt x="399" y="18"/>
                    <a:pt x="386" y="13"/>
                  </a:cubicBezTo>
                  <a:cubicBezTo>
                    <a:pt x="369" y="8"/>
                    <a:pt x="353" y="4"/>
                    <a:pt x="339" y="2"/>
                  </a:cubicBezTo>
                  <a:cubicBezTo>
                    <a:pt x="325" y="0"/>
                    <a:pt x="313" y="0"/>
                    <a:pt x="305" y="0"/>
                  </a:cubicBezTo>
                  <a:cubicBezTo>
                    <a:pt x="296" y="0"/>
                    <a:pt x="291" y="0"/>
                    <a:pt x="291" y="1"/>
                  </a:cubicBezTo>
                  <a:cubicBezTo>
                    <a:pt x="291" y="1"/>
                    <a:pt x="296" y="2"/>
                    <a:pt x="308" y="3"/>
                  </a:cubicBezTo>
                  <a:cubicBezTo>
                    <a:pt x="314" y="3"/>
                    <a:pt x="322" y="4"/>
                    <a:pt x="331" y="6"/>
                  </a:cubicBezTo>
                  <a:cubicBezTo>
                    <a:pt x="341" y="7"/>
                    <a:pt x="352" y="10"/>
                    <a:pt x="365" y="13"/>
                  </a:cubicBezTo>
                  <a:cubicBezTo>
                    <a:pt x="372" y="15"/>
                    <a:pt x="380" y="18"/>
                    <a:pt x="388" y="21"/>
                  </a:cubicBezTo>
                  <a:cubicBezTo>
                    <a:pt x="397" y="24"/>
                    <a:pt x="405" y="28"/>
                    <a:pt x="413" y="31"/>
                  </a:cubicBezTo>
                  <a:cubicBezTo>
                    <a:pt x="429" y="39"/>
                    <a:pt x="440" y="46"/>
                    <a:pt x="440" y="46"/>
                  </a:cubicBezTo>
                  <a:cubicBezTo>
                    <a:pt x="445" y="49"/>
                    <a:pt x="445" y="50"/>
                    <a:pt x="444" y="50"/>
                  </a:cubicBezTo>
                  <a:cubicBezTo>
                    <a:pt x="443" y="50"/>
                    <a:pt x="440" y="48"/>
                    <a:pt x="437" y="47"/>
                  </a:cubicBezTo>
                  <a:cubicBezTo>
                    <a:pt x="475" y="70"/>
                    <a:pt x="507" y="102"/>
                    <a:pt x="530" y="139"/>
                  </a:cubicBezTo>
                  <a:cubicBezTo>
                    <a:pt x="553" y="176"/>
                    <a:pt x="567" y="219"/>
                    <a:pt x="571" y="263"/>
                  </a:cubicBezTo>
                  <a:cubicBezTo>
                    <a:pt x="572" y="285"/>
                    <a:pt x="572" y="307"/>
                    <a:pt x="568" y="329"/>
                  </a:cubicBezTo>
                  <a:cubicBezTo>
                    <a:pt x="565" y="350"/>
                    <a:pt x="559" y="371"/>
                    <a:pt x="551" y="392"/>
                  </a:cubicBezTo>
                  <a:cubicBezTo>
                    <a:pt x="535" y="432"/>
                    <a:pt x="509" y="469"/>
                    <a:pt x="475" y="498"/>
                  </a:cubicBezTo>
                  <a:cubicBezTo>
                    <a:pt x="462" y="510"/>
                    <a:pt x="448" y="520"/>
                    <a:pt x="432" y="529"/>
                  </a:cubicBezTo>
                  <a:cubicBezTo>
                    <a:pt x="428" y="531"/>
                    <a:pt x="425" y="533"/>
                    <a:pt x="421" y="535"/>
                  </a:cubicBezTo>
                  <a:cubicBezTo>
                    <a:pt x="419" y="536"/>
                    <a:pt x="417" y="537"/>
                    <a:pt x="415" y="538"/>
                  </a:cubicBezTo>
                  <a:cubicBezTo>
                    <a:pt x="413" y="539"/>
                    <a:pt x="410" y="541"/>
                    <a:pt x="407" y="542"/>
                  </a:cubicBezTo>
                  <a:cubicBezTo>
                    <a:pt x="406" y="542"/>
                    <a:pt x="406" y="542"/>
                    <a:pt x="406" y="542"/>
                  </a:cubicBezTo>
                  <a:cubicBezTo>
                    <a:pt x="406" y="542"/>
                    <a:pt x="406" y="542"/>
                    <a:pt x="406" y="542"/>
                  </a:cubicBezTo>
                  <a:cubicBezTo>
                    <a:pt x="406" y="543"/>
                    <a:pt x="406" y="543"/>
                    <a:pt x="406" y="543"/>
                  </a:cubicBezTo>
                  <a:cubicBezTo>
                    <a:pt x="406" y="544"/>
                    <a:pt x="406" y="544"/>
                    <a:pt x="406" y="544"/>
                  </a:cubicBezTo>
                  <a:cubicBezTo>
                    <a:pt x="406" y="547"/>
                    <a:pt x="406" y="547"/>
                    <a:pt x="406" y="547"/>
                  </a:cubicBezTo>
                  <a:cubicBezTo>
                    <a:pt x="406" y="551"/>
                    <a:pt x="406" y="551"/>
                    <a:pt x="406" y="551"/>
                  </a:cubicBezTo>
                  <a:cubicBezTo>
                    <a:pt x="406" y="558"/>
                    <a:pt x="406" y="558"/>
                    <a:pt x="406" y="558"/>
                  </a:cubicBezTo>
                  <a:cubicBezTo>
                    <a:pt x="406" y="571"/>
                    <a:pt x="406" y="571"/>
                    <a:pt x="406" y="571"/>
                  </a:cubicBezTo>
                  <a:cubicBezTo>
                    <a:pt x="406" y="598"/>
                    <a:pt x="406" y="598"/>
                    <a:pt x="406" y="598"/>
                  </a:cubicBezTo>
                  <a:cubicBezTo>
                    <a:pt x="406" y="600"/>
                    <a:pt x="406" y="600"/>
                    <a:pt x="406" y="600"/>
                  </a:cubicBezTo>
                  <a:cubicBezTo>
                    <a:pt x="406" y="600"/>
                    <a:pt x="406" y="600"/>
                    <a:pt x="406" y="600"/>
                  </a:cubicBezTo>
                  <a:cubicBezTo>
                    <a:pt x="406" y="601"/>
                    <a:pt x="406" y="601"/>
                    <a:pt x="406" y="601"/>
                  </a:cubicBezTo>
                  <a:cubicBezTo>
                    <a:pt x="406" y="602"/>
                    <a:pt x="406" y="603"/>
                    <a:pt x="406" y="604"/>
                  </a:cubicBezTo>
                  <a:cubicBezTo>
                    <a:pt x="405" y="605"/>
                    <a:pt x="404" y="607"/>
                    <a:pt x="403" y="608"/>
                  </a:cubicBezTo>
                  <a:cubicBezTo>
                    <a:pt x="401" y="611"/>
                    <a:pt x="398" y="613"/>
                    <a:pt x="394" y="613"/>
                  </a:cubicBezTo>
                  <a:cubicBezTo>
                    <a:pt x="394" y="613"/>
                    <a:pt x="393" y="613"/>
                    <a:pt x="393" y="613"/>
                  </a:cubicBezTo>
                  <a:cubicBezTo>
                    <a:pt x="391" y="613"/>
                    <a:pt x="391" y="613"/>
                    <a:pt x="391" y="613"/>
                  </a:cubicBezTo>
                  <a:cubicBezTo>
                    <a:pt x="388" y="613"/>
                    <a:pt x="388" y="613"/>
                    <a:pt x="388" y="613"/>
                  </a:cubicBezTo>
                  <a:cubicBezTo>
                    <a:pt x="381" y="613"/>
                    <a:pt x="381" y="613"/>
                    <a:pt x="381" y="613"/>
                  </a:cubicBezTo>
                  <a:cubicBezTo>
                    <a:pt x="368" y="613"/>
                    <a:pt x="368" y="613"/>
                    <a:pt x="368" y="613"/>
                  </a:cubicBezTo>
                  <a:cubicBezTo>
                    <a:pt x="342" y="613"/>
                    <a:pt x="342" y="613"/>
                    <a:pt x="342" y="613"/>
                  </a:cubicBezTo>
                  <a:cubicBezTo>
                    <a:pt x="339" y="613"/>
                    <a:pt x="339" y="613"/>
                    <a:pt x="339" y="613"/>
                  </a:cubicBezTo>
                  <a:cubicBezTo>
                    <a:pt x="339" y="613"/>
                    <a:pt x="339" y="613"/>
                    <a:pt x="339" y="613"/>
                  </a:cubicBezTo>
                  <a:cubicBezTo>
                    <a:pt x="338" y="613"/>
                    <a:pt x="339" y="613"/>
                    <a:pt x="339" y="613"/>
                  </a:cubicBezTo>
                  <a:cubicBezTo>
                    <a:pt x="339" y="612"/>
                    <a:pt x="339" y="612"/>
                    <a:pt x="339" y="612"/>
                  </a:cubicBezTo>
                  <a:cubicBezTo>
                    <a:pt x="339" y="610"/>
                    <a:pt x="339" y="610"/>
                    <a:pt x="339" y="610"/>
                  </a:cubicBezTo>
                  <a:cubicBezTo>
                    <a:pt x="342" y="599"/>
                    <a:pt x="342" y="599"/>
                    <a:pt x="342" y="599"/>
                  </a:cubicBezTo>
                  <a:cubicBezTo>
                    <a:pt x="345" y="591"/>
                    <a:pt x="348" y="582"/>
                    <a:pt x="350" y="574"/>
                  </a:cubicBezTo>
                  <a:cubicBezTo>
                    <a:pt x="355" y="557"/>
                    <a:pt x="361" y="540"/>
                    <a:pt x="367" y="524"/>
                  </a:cubicBezTo>
                  <a:cubicBezTo>
                    <a:pt x="373" y="507"/>
                    <a:pt x="379" y="490"/>
                    <a:pt x="385" y="474"/>
                  </a:cubicBezTo>
                  <a:cubicBezTo>
                    <a:pt x="389" y="466"/>
                    <a:pt x="392" y="458"/>
                    <a:pt x="396" y="450"/>
                  </a:cubicBezTo>
                  <a:cubicBezTo>
                    <a:pt x="401" y="438"/>
                    <a:pt x="401" y="438"/>
                    <a:pt x="401" y="438"/>
                  </a:cubicBezTo>
                  <a:cubicBezTo>
                    <a:pt x="403" y="432"/>
                    <a:pt x="403" y="432"/>
                    <a:pt x="403" y="432"/>
                  </a:cubicBezTo>
                  <a:cubicBezTo>
                    <a:pt x="404" y="430"/>
                    <a:pt x="404" y="430"/>
                    <a:pt x="404" y="430"/>
                  </a:cubicBezTo>
                  <a:cubicBezTo>
                    <a:pt x="405" y="429"/>
                    <a:pt x="405" y="429"/>
                    <a:pt x="405" y="428"/>
                  </a:cubicBezTo>
                  <a:cubicBezTo>
                    <a:pt x="405" y="428"/>
                    <a:pt x="406" y="428"/>
                    <a:pt x="406" y="429"/>
                  </a:cubicBezTo>
                  <a:cubicBezTo>
                    <a:pt x="407" y="429"/>
                    <a:pt x="407" y="429"/>
                    <a:pt x="407" y="429"/>
                  </a:cubicBezTo>
                  <a:cubicBezTo>
                    <a:pt x="408" y="429"/>
                    <a:pt x="408" y="429"/>
                    <a:pt x="408" y="429"/>
                  </a:cubicBezTo>
                  <a:cubicBezTo>
                    <a:pt x="410" y="429"/>
                    <a:pt x="412" y="429"/>
                    <a:pt x="414" y="428"/>
                  </a:cubicBezTo>
                  <a:cubicBezTo>
                    <a:pt x="418" y="428"/>
                    <a:pt x="422" y="427"/>
                    <a:pt x="426" y="426"/>
                  </a:cubicBezTo>
                  <a:cubicBezTo>
                    <a:pt x="433" y="424"/>
                    <a:pt x="441" y="420"/>
                    <a:pt x="446" y="413"/>
                  </a:cubicBezTo>
                  <a:cubicBezTo>
                    <a:pt x="449" y="410"/>
                    <a:pt x="451" y="407"/>
                    <a:pt x="453" y="403"/>
                  </a:cubicBezTo>
                  <a:cubicBezTo>
                    <a:pt x="454" y="399"/>
                    <a:pt x="455" y="395"/>
                    <a:pt x="456" y="391"/>
                  </a:cubicBezTo>
                  <a:cubicBezTo>
                    <a:pt x="457" y="383"/>
                    <a:pt x="457" y="375"/>
                    <a:pt x="453" y="367"/>
                  </a:cubicBezTo>
                  <a:cubicBezTo>
                    <a:pt x="451" y="363"/>
                    <a:pt x="449" y="360"/>
                    <a:pt x="446" y="357"/>
                  </a:cubicBezTo>
                  <a:cubicBezTo>
                    <a:pt x="442" y="354"/>
                    <a:pt x="438" y="352"/>
                    <a:pt x="434" y="351"/>
                  </a:cubicBezTo>
                  <a:cubicBezTo>
                    <a:pt x="433" y="351"/>
                    <a:pt x="431" y="351"/>
                    <a:pt x="430" y="351"/>
                  </a:cubicBezTo>
                  <a:cubicBezTo>
                    <a:pt x="429" y="351"/>
                    <a:pt x="428" y="351"/>
                    <a:pt x="427" y="351"/>
                  </a:cubicBezTo>
                  <a:cubicBezTo>
                    <a:pt x="424" y="351"/>
                    <a:pt x="422" y="352"/>
                    <a:pt x="420" y="353"/>
                  </a:cubicBezTo>
                  <a:cubicBezTo>
                    <a:pt x="416" y="355"/>
                    <a:pt x="413" y="357"/>
                    <a:pt x="410" y="360"/>
                  </a:cubicBezTo>
                  <a:cubicBezTo>
                    <a:pt x="407" y="363"/>
                    <a:pt x="405" y="366"/>
                    <a:pt x="402" y="369"/>
                  </a:cubicBezTo>
                  <a:cubicBezTo>
                    <a:pt x="402" y="369"/>
                    <a:pt x="401" y="370"/>
                    <a:pt x="401" y="371"/>
                  </a:cubicBezTo>
                  <a:cubicBezTo>
                    <a:pt x="400" y="372"/>
                    <a:pt x="400" y="372"/>
                    <a:pt x="400" y="372"/>
                  </a:cubicBezTo>
                  <a:cubicBezTo>
                    <a:pt x="400" y="373"/>
                    <a:pt x="400" y="373"/>
                    <a:pt x="400" y="373"/>
                  </a:cubicBezTo>
                  <a:cubicBezTo>
                    <a:pt x="399" y="374"/>
                    <a:pt x="399" y="374"/>
                    <a:pt x="399" y="374"/>
                  </a:cubicBezTo>
                  <a:cubicBezTo>
                    <a:pt x="396" y="379"/>
                    <a:pt x="396" y="379"/>
                    <a:pt x="396" y="379"/>
                  </a:cubicBezTo>
                  <a:cubicBezTo>
                    <a:pt x="392" y="389"/>
                    <a:pt x="392" y="389"/>
                    <a:pt x="392" y="389"/>
                  </a:cubicBezTo>
                  <a:cubicBezTo>
                    <a:pt x="389" y="394"/>
                    <a:pt x="389" y="394"/>
                    <a:pt x="389" y="394"/>
                  </a:cubicBezTo>
                  <a:cubicBezTo>
                    <a:pt x="389" y="395"/>
                    <a:pt x="389" y="395"/>
                    <a:pt x="389" y="394"/>
                  </a:cubicBezTo>
                  <a:cubicBezTo>
                    <a:pt x="388" y="394"/>
                    <a:pt x="388" y="394"/>
                    <a:pt x="388" y="394"/>
                  </a:cubicBezTo>
                  <a:cubicBezTo>
                    <a:pt x="388" y="394"/>
                    <a:pt x="388" y="394"/>
                    <a:pt x="388" y="394"/>
                  </a:cubicBezTo>
                  <a:cubicBezTo>
                    <a:pt x="387" y="394"/>
                    <a:pt x="387" y="394"/>
                    <a:pt x="387" y="394"/>
                  </a:cubicBezTo>
                  <a:cubicBezTo>
                    <a:pt x="386" y="393"/>
                    <a:pt x="386" y="393"/>
                    <a:pt x="386" y="393"/>
                  </a:cubicBezTo>
                  <a:cubicBezTo>
                    <a:pt x="385" y="393"/>
                    <a:pt x="385" y="393"/>
                    <a:pt x="385" y="393"/>
                  </a:cubicBezTo>
                  <a:cubicBezTo>
                    <a:pt x="385" y="392"/>
                    <a:pt x="384" y="392"/>
                    <a:pt x="383" y="391"/>
                  </a:cubicBezTo>
                  <a:cubicBezTo>
                    <a:pt x="380" y="389"/>
                    <a:pt x="377" y="386"/>
                    <a:pt x="375" y="383"/>
                  </a:cubicBezTo>
                  <a:cubicBezTo>
                    <a:pt x="369" y="377"/>
                    <a:pt x="365" y="370"/>
                    <a:pt x="362" y="363"/>
                  </a:cubicBezTo>
                  <a:cubicBezTo>
                    <a:pt x="365" y="370"/>
                    <a:pt x="369" y="377"/>
                    <a:pt x="375" y="383"/>
                  </a:cubicBezTo>
                  <a:cubicBezTo>
                    <a:pt x="377" y="386"/>
                    <a:pt x="380" y="389"/>
                    <a:pt x="383" y="391"/>
                  </a:cubicBezTo>
                  <a:cubicBezTo>
                    <a:pt x="384" y="392"/>
                    <a:pt x="385" y="392"/>
                    <a:pt x="385" y="393"/>
                  </a:cubicBezTo>
                  <a:cubicBezTo>
                    <a:pt x="386" y="393"/>
                    <a:pt x="386" y="393"/>
                    <a:pt x="386" y="393"/>
                  </a:cubicBezTo>
                  <a:cubicBezTo>
                    <a:pt x="387" y="393"/>
                    <a:pt x="387" y="393"/>
                    <a:pt x="387" y="393"/>
                  </a:cubicBezTo>
                  <a:cubicBezTo>
                    <a:pt x="387" y="394"/>
                    <a:pt x="387" y="394"/>
                    <a:pt x="388" y="394"/>
                  </a:cubicBezTo>
                  <a:cubicBezTo>
                    <a:pt x="388" y="394"/>
                    <a:pt x="388" y="394"/>
                    <a:pt x="388" y="394"/>
                  </a:cubicBezTo>
                  <a:cubicBezTo>
                    <a:pt x="389" y="394"/>
                    <a:pt x="389" y="394"/>
                    <a:pt x="389" y="394"/>
                  </a:cubicBezTo>
                  <a:cubicBezTo>
                    <a:pt x="389" y="394"/>
                    <a:pt x="389" y="395"/>
                    <a:pt x="389" y="394"/>
                  </a:cubicBezTo>
                  <a:cubicBezTo>
                    <a:pt x="392" y="389"/>
                    <a:pt x="392" y="389"/>
                    <a:pt x="392" y="389"/>
                  </a:cubicBezTo>
                  <a:cubicBezTo>
                    <a:pt x="396" y="379"/>
                    <a:pt x="396" y="379"/>
                    <a:pt x="396" y="379"/>
                  </a:cubicBezTo>
                  <a:cubicBezTo>
                    <a:pt x="399" y="374"/>
                    <a:pt x="399" y="374"/>
                    <a:pt x="399" y="374"/>
                  </a:cubicBezTo>
                  <a:cubicBezTo>
                    <a:pt x="399" y="373"/>
                    <a:pt x="399" y="373"/>
                    <a:pt x="400" y="372"/>
                  </a:cubicBezTo>
                  <a:cubicBezTo>
                    <a:pt x="401" y="371"/>
                    <a:pt x="401" y="371"/>
                    <a:pt x="401" y="371"/>
                  </a:cubicBezTo>
                  <a:cubicBezTo>
                    <a:pt x="401" y="370"/>
                    <a:pt x="402" y="369"/>
                    <a:pt x="402" y="369"/>
                  </a:cubicBezTo>
                  <a:cubicBezTo>
                    <a:pt x="405" y="365"/>
                    <a:pt x="407" y="362"/>
                    <a:pt x="410" y="360"/>
                  </a:cubicBezTo>
                  <a:cubicBezTo>
                    <a:pt x="413" y="357"/>
                    <a:pt x="417" y="354"/>
                    <a:pt x="421" y="353"/>
                  </a:cubicBezTo>
                  <a:cubicBezTo>
                    <a:pt x="423" y="352"/>
                    <a:pt x="425" y="351"/>
                    <a:pt x="427" y="351"/>
                  </a:cubicBezTo>
                  <a:cubicBezTo>
                    <a:pt x="429" y="350"/>
                    <a:pt x="432" y="350"/>
                    <a:pt x="434" y="351"/>
                  </a:cubicBezTo>
                  <a:cubicBezTo>
                    <a:pt x="439" y="352"/>
                    <a:pt x="443" y="354"/>
                    <a:pt x="446" y="357"/>
                  </a:cubicBezTo>
                  <a:cubicBezTo>
                    <a:pt x="449" y="360"/>
                    <a:pt x="452" y="364"/>
                    <a:pt x="453" y="368"/>
                  </a:cubicBezTo>
                  <a:cubicBezTo>
                    <a:pt x="457" y="375"/>
                    <a:pt x="457" y="384"/>
                    <a:pt x="456" y="392"/>
                  </a:cubicBezTo>
                  <a:cubicBezTo>
                    <a:pt x="455" y="396"/>
                    <a:pt x="454" y="400"/>
                    <a:pt x="453" y="403"/>
                  </a:cubicBezTo>
                  <a:cubicBezTo>
                    <a:pt x="451" y="407"/>
                    <a:pt x="449" y="411"/>
                    <a:pt x="446" y="414"/>
                  </a:cubicBezTo>
                  <a:cubicBezTo>
                    <a:pt x="441" y="420"/>
                    <a:pt x="433" y="424"/>
                    <a:pt x="425" y="426"/>
                  </a:cubicBezTo>
                  <a:cubicBezTo>
                    <a:pt x="422" y="428"/>
                    <a:pt x="418" y="428"/>
                    <a:pt x="414" y="429"/>
                  </a:cubicBezTo>
                  <a:cubicBezTo>
                    <a:pt x="412" y="429"/>
                    <a:pt x="410" y="429"/>
                    <a:pt x="408" y="429"/>
                  </a:cubicBezTo>
                  <a:cubicBezTo>
                    <a:pt x="407" y="429"/>
                    <a:pt x="407" y="429"/>
                    <a:pt x="407" y="429"/>
                  </a:cubicBezTo>
                  <a:cubicBezTo>
                    <a:pt x="407" y="429"/>
                    <a:pt x="407" y="429"/>
                    <a:pt x="407" y="429"/>
                  </a:cubicBezTo>
                  <a:cubicBezTo>
                    <a:pt x="406" y="429"/>
                    <a:pt x="406" y="429"/>
                    <a:pt x="406" y="429"/>
                  </a:cubicBezTo>
                  <a:cubicBezTo>
                    <a:pt x="406" y="429"/>
                    <a:pt x="405" y="429"/>
                    <a:pt x="405" y="429"/>
                  </a:cubicBezTo>
                  <a:cubicBezTo>
                    <a:pt x="405" y="429"/>
                    <a:pt x="405" y="429"/>
                    <a:pt x="404" y="430"/>
                  </a:cubicBezTo>
                  <a:cubicBezTo>
                    <a:pt x="404" y="432"/>
                    <a:pt x="404" y="432"/>
                    <a:pt x="404" y="432"/>
                  </a:cubicBezTo>
                  <a:cubicBezTo>
                    <a:pt x="401" y="438"/>
                    <a:pt x="401" y="438"/>
                    <a:pt x="401" y="438"/>
                  </a:cubicBezTo>
                  <a:cubicBezTo>
                    <a:pt x="396" y="450"/>
                    <a:pt x="396" y="450"/>
                    <a:pt x="396" y="450"/>
                  </a:cubicBezTo>
                  <a:cubicBezTo>
                    <a:pt x="392" y="458"/>
                    <a:pt x="389" y="466"/>
                    <a:pt x="385" y="475"/>
                  </a:cubicBezTo>
                  <a:cubicBezTo>
                    <a:pt x="379" y="491"/>
                    <a:pt x="373" y="508"/>
                    <a:pt x="367" y="525"/>
                  </a:cubicBezTo>
                  <a:cubicBezTo>
                    <a:pt x="361" y="541"/>
                    <a:pt x="355" y="558"/>
                    <a:pt x="350" y="575"/>
                  </a:cubicBezTo>
                  <a:cubicBezTo>
                    <a:pt x="347" y="584"/>
                    <a:pt x="345" y="592"/>
                    <a:pt x="342" y="601"/>
                  </a:cubicBezTo>
                  <a:cubicBezTo>
                    <a:pt x="339" y="611"/>
                    <a:pt x="339" y="611"/>
                    <a:pt x="339" y="611"/>
                  </a:cubicBezTo>
                  <a:cubicBezTo>
                    <a:pt x="339" y="612"/>
                    <a:pt x="339" y="612"/>
                    <a:pt x="339" y="612"/>
                  </a:cubicBezTo>
                  <a:cubicBezTo>
                    <a:pt x="339" y="613"/>
                    <a:pt x="339" y="613"/>
                    <a:pt x="339" y="613"/>
                  </a:cubicBezTo>
                  <a:cubicBezTo>
                    <a:pt x="339" y="613"/>
                    <a:pt x="339" y="613"/>
                    <a:pt x="339" y="613"/>
                  </a:cubicBezTo>
                  <a:cubicBezTo>
                    <a:pt x="339" y="613"/>
                    <a:pt x="339" y="613"/>
                    <a:pt x="339" y="613"/>
                  </a:cubicBezTo>
                  <a:cubicBezTo>
                    <a:pt x="340" y="613"/>
                    <a:pt x="340" y="613"/>
                    <a:pt x="340" y="613"/>
                  </a:cubicBezTo>
                  <a:cubicBezTo>
                    <a:pt x="343" y="613"/>
                    <a:pt x="343" y="613"/>
                    <a:pt x="343" y="613"/>
                  </a:cubicBezTo>
                  <a:cubicBezTo>
                    <a:pt x="369" y="613"/>
                    <a:pt x="369" y="613"/>
                    <a:pt x="369" y="613"/>
                  </a:cubicBezTo>
                  <a:cubicBezTo>
                    <a:pt x="382" y="613"/>
                    <a:pt x="382" y="613"/>
                    <a:pt x="382" y="613"/>
                  </a:cubicBezTo>
                  <a:cubicBezTo>
                    <a:pt x="389" y="613"/>
                    <a:pt x="389" y="613"/>
                    <a:pt x="389" y="613"/>
                  </a:cubicBezTo>
                  <a:cubicBezTo>
                    <a:pt x="392" y="613"/>
                    <a:pt x="392" y="613"/>
                    <a:pt x="392" y="613"/>
                  </a:cubicBezTo>
                  <a:cubicBezTo>
                    <a:pt x="393" y="613"/>
                    <a:pt x="393" y="613"/>
                    <a:pt x="394" y="613"/>
                  </a:cubicBezTo>
                  <a:cubicBezTo>
                    <a:pt x="394" y="613"/>
                    <a:pt x="395" y="613"/>
                    <a:pt x="395" y="613"/>
                  </a:cubicBezTo>
                  <a:cubicBezTo>
                    <a:pt x="398" y="612"/>
                    <a:pt x="402" y="610"/>
                    <a:pt x="404" y="607"/>
                  </a:cubicBezTo>
                  <a:cubicBezTo>
                    <a:pt x="405" y="606"/>
                    <a:pt x="405" y="604"/>
                    <a:pt x="406" y="603"/>
                  </a:cubicBezTo>
                  <a:cubicBezTo>
                    <a:pt x="406" y="602"/>
                    <a:pt x="406" y="601"/>
                    <a:pt x="406" y="600"/>
                  </a:cubicBezTo>
                  <a:cubicBezTo>
                    <a:pt x="406" y="597"/>
                    <a:pt x="406" y="597"/>
                    <a:pt x="406" y="597"/>
                  </a:cubicBezTo>
                  <a:cubicBezTo>
                    <a:pt x="406" y="570"/>
                    <a:pt x="406" y="570"/>
                    <a:pt x="406" y="570"/>
                  </a:cubicBezTo>
                  <a:cubicBezTo>
                    <a:pt x="406" y="557"/>
                    <a:pt x="406" y="557"/>
                    <a:pt x="406" y="557"/>
                  </a:cubicBezTo>
                  <a:cubicBezTo>
                    <a:pt x="406" y="550"/>
                    <a:pt x="406" y="550"/>
                    <a:pt x="406" y="550"/>
                  </a:cubicBezTo>
                  <a:cubicBezTo>
                    <a:pt x="406" y="545"/>
                    <a:pt x="406" y="545"/>
                    <a:pt x="406" y="545"/>
                  </a:cubicBezTo>
                  <a:cubicBezTo>
                    <a:pt x="406" y="543"/>
                    <a:pt x="406" y="543"/>
                    <a:pt x="406" y="543"/>
                  </a:cubicBezTo>
                  <a:cubicBezTo>
                    <a:pt x="406" y="543"/>
                    <a:pt x="406" y="543"/>
                    <a:pt x="406" y="543"/>
                  </a:cubicBezTo>
                  <a:cubicBezTo>
                    <a:pt x="406" y="542"/>
                    <a:pt x="406" y="542"/>
                    <a:pt x="406" y="542"/>
                  </a:cubicBezTo>
                  <a:cubicBezTo>
                    <a:pt x="407" y="542"/>
                    <a:pt x="407" y="542"/>
                    <a:pt x="407" y="542"/>
                  </a:cubicBezTo>
                  <a:cubicBezTo>
                    <a:pt x="408" y="542"/>
                    <a:pt x="408" y="542"/>
                    <a:pt x="408" y="542"/>
                  </a:cubicBezTo>
                  <a:cubicBezTo>
                    <a:pt x="412" y="540"/>
                    <a:pt x="412" y="540"/>
                    <a:pt x="412" y="540"/>
                  </a:cubicBezTo>
                  <a:cubicBezTo>
                    <a:pt x="415" y="538"/>
                    <a:pt x="415" y="538"/>
                    <a:pt x="415" y="538"/>
                  </a:cubicBezTo>
                  <a:cubicBezTo>
                    <a:pt x="417" y="537"/>
                    <a:pt x="419" y="536"/>
                    <a:pt x="421" y="535"/>
                  </a:cubicBezTo>
                  <a:cubicBezTo>
                    <a:pt x="425" y="533"/>
                    <a:pt x="429" y="531"/>
                    <a:pt x="433" y="529"/>
                  </a:cubicBezTo>
                  <a:cubicBezTo>
                    <a:pt x="448" y="520"/>
                    <a:pt x="462" y="509"/>
                    <a:pt x="475" y="498"/>
                  </a:cubicBezTo>
                  <a:cubicBezTo>
                    <a:pt x="509" y="469"/>
                    <a:pt x="535" y="432"/>
                    <a:pt x="551" y="391"/>
                  </a:cubicBezTo>
                  <a:cubicBezTo>
                    <a:pt x="568" y="350"/>
                    <a:pt x="574" y="305"/>
                    <a:pt x="570" y="261"/>
                  </a:cubicBezTo>
                  <a:cubicBezTo>
                    <a:pt x="566" y="217"/>
                    <a:pt x="552" y="174"/>
                    <a:pt x="528" y="136"/>
                  </a:cubicBezTo>
                  <a:cubicBezTo>
                    <a:pt x="504" y="99"/>
                    <a:pt x="471" y="67"/>
                    <a:pt x="432" y="44"/>
                  </a:cubicBezTo>
                  <a:cubicBezTo>
                    <a:pt x="430" y="43"/>
                    <a:pt x="429" y="43"/>
                    <a:pt x="432" y="45"/>
                  </a:cubicBezTo>
                  <a:cubicBezTo>
                    <a:pt x="442" y="52"/>
                    <a:pt x="442" y="52"/>
                    <a:pt x="442" y="52"/>
                  </a:cubicBezTo>
                  <a:cubicBezTo>
                    <a:pt x="446" y="55"/>
                    <a:pt x="452" y="59"/>
                    <a:pt x="460" y="65"/>
                  </a:cubicBezTo>
                  <a:cubicBezTo>
                    <a:pt x="470" y="73"/>
                    <a:pt x="487" y="88"/>
                    <a:pt x="505" y="108"/>
                  </a:cubicBezTo>
                  <a:cubicBezTo>
                    <a:pt x="513" y="119"/>
                    <a:pt x="522" y="131"/>
                    <a:pt x="530" y="144"/>
                  </a:cubicBezTo>
                  <a:cubicBezTo>
                    <a:pt x="538" y="157"/>
                    <a:pt x="545" y="172"/>
                    <a:pt x="551" y="188"/>
                  </a:cubicBezTo>
                  <a:cubicBezTo>
                    <a:pt x="557" y="203"/>
                    <a:pt x="562" y="220"/>
                    <a:pt x="565" y="237"/>
                  </a:cubicBezTo>
                  <a:cubicBezTo>
                    <a:pt x="568" y="254"/>
                    <a:pt x="569" y="271"/>
                    <a:pt x="569" y="288"/>
                  </a:cubicBezTo>
                  <a:cubicBezTo>
                    <a:pt x="569" y="305"/>
                    <a:pt x="568" y="321"/>
                    <a:pt x="565" y="337"/>
                  </a:cubicBezTo>
                  <a:cubicBezTo>
                    <a:pt x="562" y="352"/>
                    <a:pt x="558" y="366"/>
                    <a:pt x="554" y="379"/>
                  </a:cubicBezTo>
                  <a:cubicBezTo>
                    <a:pt x="539" y="422"/>
                    <a:pt x="513" y="461"/>
                    <a:pt x="478" y="492"/>
                  </a:cubicBezTo>
                  <a:cubicBezTo>
                    <a:pt x="461" y="508"/>
                    <a:pt x="442" y="521"/>
                    <a:pt x="421" y="532"/>
                  </a:cubicBezTo>
                  <a:cubicBezTo>
                    <a:pt x="419" y="534"/>
                    <a:pt x="416" y="535"/>
                    <a:pt x="413" y="536"/>
                  </a:cubicBezTo>
                  <a:cubicBezTo>
                    <a:pt x="408" y="539"/>
                    <a:pt x="408" y="539"/>
                    <a:pt x="408" y="539"/>
                  </a:cubicBezTo>
                  <a:cubicBezTo>
                    <a:pt x="404" y="541"/>
                    <a:pt x="404" y="541"/>
                    <a:pt x="404" y="541"/>
                  </a:cubicBezTo>
                  <a:cubicBezTo>
                    <a:pt x="404" y="541"/>
                    <a:pt x="404" y="541"/>
                    <a:pt x="404" y="541"/>
                  </a:cubicBezTo>
                  <a:cubicBezTo>
                    <a:pt x="404" y="541"/>
                    <a:pt x="404" y="541"/>
                    <a:pt x="404" y="541"/>
                  </a:cubicBezTo>
                  <a:cubicBezTo>
                    <a:pt x="404" y="542"/>
                    <a:pt x="404" y="542"/>
                    <a:pt x="404" y="542"/>
                  </a:cubicBezTo>
                  <a:cubicBezTo>
                    <a:pt x="404" y="543"/>
                    <a:pt x="404" y="543"/>
                    <a:pt x="404" y="543"/>
                  </a:cubicBezTo>
                  <a:cubicBezTo>
                    <a:pt x="404" y="545"/>
                    <a:pt x="404" y="545"/>
                    <a:pt x="404" y="545"/>
                  </a:cubicBezTo>
                  <a:cubicBezTo>
                    <a:pt x="404" y="565"/>
                    <a:pt x="404" y="565"/>
                    <a:pt x="404" y="565"/>
                  </a:cubicBezTo>
                  <a:cubicBezTo>
                    <a:pt x="404" y="600"/>
                    <a:pt x="404" y="600"/>
                    <a:pt x="404" y="600"/>
                  </a:cubicBezTo>
                  <a:cubicBezTo>
                    <a:pt x="403" y="602"/>
                    <a:pt x="403" y="604"/>
                    <a:pt x="402" y="606"/>
                  </a:cubicBezTo>
                  <a:cubicBezTo>
                    <a:pt x="401" y="607"/>
                    <a:pt x="399" y="609"/>
                    <a:pt x="397" y="609"/>
                  </a:cubicBezTo>
                  <a:cubicBezTo>
                    <a:pt x="397" y="610"/>
                    <a:pt x="396" y="610"/>
                    <a:pt x="395" y="610"/>
                  </a:cubicBezTo>
                  <a:cubicBezTo>
                    <a:pt x="394" y="610"/>
                    <a:pt x="393" y="610"/>
                    <a:pt x="391" y="610"/>
                  </a:cubicBezTo>
                  <a:cubicBezTo>
                    <a:pt x="382" y="610"/>
                    <a:pt x="382" y="610"/>
                    <a:pt x="382" y="610"/>
                  </a:cubicBezTo>
                  <a:cubicBezTo>
                    <a:pt x="346" y="610"/>
                    <a:pt x="346" y="610"/>
                    <a:pt x="346" y="610"/>
                  </a:cubicBezTo>
                  <a:cubicBezTo>
                    <a:pt x="343" y="610"/>
                    <a:pt x="343" y="610"/>
                    <a:pt x="343" y="610"/>
                  </a:cubicBezTo>
                  <a:cubicBezTo>
                    <a:pt x="342" y="610"/>
                    <a:pt x="342" y="610"/>
                    <a:pt x="342" y="610"/>
                  </a:cubicBezTo>
                  <a:cubicBezTo>
                    <a:pt x="342" y="610"/>
                    <a:pt x="342" y="610"/>
                    <a:pt x="342" y="610"/>
                  </a:cubicBezTo>
                  <a:cubicBezTo>
                    <a:pt x="342" y="610"/>
                    <a:pt x="342" y="610"/>
                    <a:pt x="342" y="610"/>
                  </a:cubicBezTo>
                  <a:cubicBezTo>
                    <a:pt x="342" y="609"/>
                    <a:pt x="342" y="609"/>
                    <a:pt x="342" y="609"/>
                  </a:cubicBezTo>
                  <a:cubicBezTo>
                    <a:pt x="346" y="596"/>
                    <a:pt x="346" y="596"/>
                    <a:pt x="346" y="596"/>
                  </a:cubicBezTo>
                  <a:cubicBezTo>
                    <a:pt x="350" y="584"/>
                    <a:pt x="353" y="573"/>
                    <a:pt x="357" y="561"/>
                  </a:cubicBezTo>
                  <a:cubicBezTo>
                    <a:pt x="364" y="539"/>
                    <a:pt x="372" y="516"/>
                    <a:pt x="381" y="493"/>
                  </a:cubicBezTo>
                  <a:cubicBezTo>
                    <a:pt x="385" y="482"/>
                    <a:pt x="389" y="471"/>
                    <a:pt x="394" y="460"/>
                  </a:cubicBezTo>
                  <a:cubicBezTo>
                    <a:pt x="396" y="454"/>
                    <a:pt x="399" y="449"/>
                    <a:pt x="401" y="443"/>
                  </a:cubicBezTo>
                  <a:cubicBezTo>
                    <a:pt x="405" y="435"/>
                    <a:pt x="405" y="435"/>
                    <a:pt x="405" y="435"/>
                  </a:cubicBezTo>
                  <a:cubicBezTo>
                    <a:pt x="406" y="432"/>
                    <a:pt x="406" y="432"/>
                    <a:pt x="406" y="432"/>
                  </a:cubicBezTo>
                  <a:cubicBezTo>
                    <a:pt x="406" y="431"/>
                    <a:pt x="406" y="431"/>
                    <a:pt x="406" y="431"/>
                  </a:cubicBezTo>
                  <a:cubicBezTo>
                    <a:pt x="407" y="431"/>
                    <a:pt x="407" y="431"/>
                    <a:pt x="407" y="431"/>
                  </a:cubicBezTo>
                  <a:cubicBezTo>
                    <a:pt x="407" y="431"/>
                    <a:pt x="407" y="431"/>
                    <a:pt x="407" y="431"/>
                  </a:cubicBezTo>
                  <a:cubicBezTo>
                    <a:pt x="407" y="431"/>
                    <a:pt x="407" y="431"/>
                    <a:pt x="407" y="431"/>
                  </a:cubicBezTo>
                  <a:cubicBezTo>
                    <a:pt x="408" y="431"/>
                    <a:pt x="408" y="431"/>
                    <a:pt x="408" y="431"/>
                  </a:cubicBezTo>
                  <a:cubicBezTo>
                    <a:pt x="410" y="431"/>
                    <a:pt x="412" y="431"/>
                    <a:pt x="414" y="431"/>
                  </a:cubicBezTo>
                  <a:cubicBezTo>
                    <a:pt x="418" y="430"/>
                    <a:pt x="422" y="430"/>
                    <a:pt x="426" y="429"/>
                  </a:cubicBezTo>
                  <a:cubicBezTo>
                    <a:pt x="434" y="426"/>
                    <a:pt x="442" y="422"/>
                    <a:pt x="448" y="415"/>
                  </a:cubicBezTo>
                  <a:cubicBezTo>
                    <a:pt x="451" y="412"/>
                    <a:pt x="453" y="408"/>
                    <a:pt x="455" y="404"/>
                  </a:cubicBezTo>
                  <a:cubicBezTo>
                    <a:pt x="457" y="400"/>
                    <a:pt x="458" y="396"/>
                    <a:pt x="458" y="392"/>
                  </a:cubicBezTo>
                  <a:cubicBezTo>
                    <a:pt x="460" y="383"/>
                    <a:pt x="459" y="374"/>
                    <a:pt x="455" y="366"/>
                  </a:cubicBezTo>
                  <a:cubicBezTo>
                    <a:pt x="453" y="362"/>
                    <a:pt x="450" y="358"/>
                    <a:pt x="447" y="355"/>
                  </a:cubicBezTo>
                  <a:cubicBezTo>
                    <a:pt x="444" y="352"/>
                    <a:pt x="439" y="350"/>
                    <a:pt x="434" y="349"/>
                  </a:cubicBezTo>
                  <a:cubicBezTo>
                    <a:pt x="433" y="348"/>
                    <a:pt x="432" y="348"/>
                    <a:pt x="430" y="348"/>
                  </a:cubicBezTo>
                  <a:cubicBezTo>
                    <a:pt x="429" y="348"/>
                    <a:pt x="428" y="348"/>
                    <a:pt x="426" y="349"/>
                  </a:cubicBezTo>
                  <a:cubicBezTo>
                    <a:pt x="424" y="349"/>
                    <a:pt x="421" y="350"/>
                    <a:pt x="419" y="351"/>
                  </a:cubicBezTo>
                  <a:cubicBezTo>
                    <a:pt x="415" y="353"/>
                    <a:pt x="412" y="355"/>
                    <a:pt x="409" y="358"/>
                  </a:cubicBezTo>
                  <a:cubicBezTo>
                    <a:pt x="406" y="361"/>
                    <a:pt x="403" y="364"/>
                    <a:pt x="401" y="367"/>
                  </a:cubicBezTo>
                  <a:cubicBezTo>
                    <a:pt x="400" y="368"/>
                    <a:pt x="399" y="369"/>
                    <a:pt x="399" y="370"/>
                  </a:cubicBezTo>
                  <a:cubicBezTo>
                    <a:pt x="398" y="370"/>
                    <a:pt x="398" y="370"/>
                    <a:pt x="398" y="370"/>
                  </a:cubicBezTo>
                  <a:cubicBezTo>
                    <a:pt x="398" y="371"/>
                    <a:pt x="398" y="371"/>
                    <a:pt x="398" y="371"/>
                  </a:cubicBezTo>
                  <a:cubicBezTo>
                    <a:pt x="398" y="371"/>
                    <a:pt x="398" y="371"/>
                    <a:pt x="398" y="371"/>
                  </a:cubicBezTo>
                  <a:cubicBezTo>
                    <a:pt x="397" y="373"/>
                    <a:pt x="397" y="373"/>
                    <a:pt x="397" y="373"/>
                  </a:cubicBezTo>
                  <a:cubicBezTo>
                    <a:pt x="395" y="378"/>
                    <a:pt x="395" y="378"/>
                    <a:pt x="395" y="378"/>
                  </a:cubicBezTo>
                  <a:cubicBezTo>
                    <a:pt x="388" y="392"/>
                    <a:pt x="388" y="392"/>
                    <a:pt x="388" y="392"/>
                  </a:cubicBezTo>
                  <a:cubicBezTo>
                    <a:pt x="388" y="392"/>
                    <a:pt x="387" y="391"/>
                    <a:pt x="387" y="391"/>
                  </a:cubicBezTo>
                  <a:cubicBezTo>
                    <a:pt x="387" y="391"/>
                    <a:pt x="387" y="391"/>
                    <a:pt x="387" y="391"/>
                  </a:cubicBezTo>
                  <a:cubicBezTo>
                    <a:pt x="385" y="390"/>
                    <a:pt x="385" y="390"/>
                    <a:pt x="385" y="390"/>
                  </a:cubicBezTo>
                  <a:cubicBezTo>
                    <a:pt x="384" y="390"/>
                    <a:pt x="384" y="389"/>
                    <a:pt x="383" y="388"/>
                  </a:cubicBezTo>
                  <a:cubicBezTo>
                    <a:pt x="379" y="386"/>
                    <a:pt x="376" y="382"/>
                    <a:pt x="374" y="379"/>
                  </a:cubicBezTo>
                  <a:cubicBezTo>
                    <a:pt x="371" y="375"/>
                    <a:pt x="369" y="372"/>
                    <a:pt x="367" y="367"/>
                  </a:cubicBezTo>
                  <a:cubicBezTo>
                    <a:pt x="366" y="365"/>
                    <a:pt x="365" y="363"/>
                    <a:pt x="364" y="361"/>
                  </a:cubicBezTo>
                  <a:cubicBezTo>
                    <a:pt x="363" y="361"/>
                    <a:pt x="363" y="361"/>
                    <a:pt x="363" y="361"/>
                  </a:cubicBezTo>
                  <a:cubicBezTo>
                    <a:pt x="363" y="360"/>
                    <a:pt x="363" y="360"/>
                    <a:pt x="363" y="360"/>
                  </a:cubicBezTo>
                  <a:cubicBezTo>
                    <a:pt x="363" y="360"/>
                    <a:pt x="363" y="360"/>
                    <a:pt x="363" y="360"/>
                  </a:cubicBezTo>
                  <a:cubicBezTo>
                    <a:pt x="364" y="360"/>
                    <a:pt x="364" y="360"/>
                    <a:pt x="364" y="360"/>
                  </a:cubicBezTo>
                  <a:cubicBezTo>
                    <a:pt x="364" y="360"/>
                    <a:pt x="364" y="360"/>
                    <a:pt x="364" y="360"/>
                  </a:cubicBezTo>
                  <a:cubicBezTo>
                    <a:pt x="365" y="359"/>
                    <a:pt x="365" y="359"/>
                    <a:pt x="365" y="359"/>
                  </a:cubicBezTo>
                  <a:cubicBezTo>
                    <a:pt x="368" y="357"/>
                    <a:pt x="370" y="355"/>
                    <a:pt x="372" y="353"/>
                  </a:cubicBezTo>
                  <a:cubicBezTo>
                    <a:pt x="376" y="349"/>
                    <a:pt x="380" y="345"/>
                    <a:pt x="383" y="340"/>
                  </a:cubicBezTo>
                  <a:cubicBezTo>
                    <a:pt x="387" y="336"/>
                    <a:pt x="390" y="330"/>
                    <a:pt x="391" y="324"/>
                  </a:cubicBezTo>
                  <a:cubicBezTo>
                    <a:pt x="392" y="318"/>
                    <a:pt x="392" y="311"/>
                    <a:pt x="390" y="305"/>
                  </a:cubicBezTo>
                  <a:cubicBezTo>
                    <a:pt x="389" y="302"/>
                    <a:pt x="388" y="299"/>
                    <a:pt x="386" y="296"/>
                  </a:cubicBezTo>
                  <a:cubicBezTo>
                    <a:pt x="385" y="295"/>
                    <a:pt x="384" y="294"/>
                    <a:pt x="383" y="292"/>
                  </a:cubicBezTo>
                  <a:cubicBezTo>
                    <a:pt x="383" y="292"/>
                    <a:pt x="382" y="291"/>
                    <a:pt x="382" y="291"/>
                  </a:cubicBezTo>
                  <a:cubicBezTo>
                    <a:pt x="381" y="290"/>
                    <a:pt x="381" y="290"/>
                    <a:pt x="381" y="290"/>
                  </a:cubicBezTo>
                  <a:cubicBezTo>
                    <a:pt x="380" y="289"/>
                    <a:pt x="380" y="289"/>
                    <a:pt x="380" y="289"/>
                  </a:cubicBezTo>
                  <a:cubicBezTo>
                    <a:pt x="377" y="287"/>
                    <a:pt x="374" y="285"/>
                    <a:pt x="371" y="283"/>
                  </a:cubicBezTo>
                  <a:cubicBezTo>
                    <a:pt x="368" y="282"/>
                    <a:pt x="364" y="282"/>
                    <a:pt x="361" y="282"/>
                  </a:cubicBezTo>
                  <a:cubicBezTo>
                    <a:pt x="354" y="282"/>
                    <a:pt x="348" y="284"/>
                    <a:pt x="343" y="287"/>
                  </a:cubicBezTo>
                  <a:cubicBezTo>
                    <a:pt x="340" y="289"/>
                    <a:pt x="338" y="291"/>
                    <a:pt x="336" y="293"/>
                  </a:cubicBezTo>
                  <a:cubicBezTo>
                    <a:pt x="333" y="295"/>
                    <a:pt x="331" y="298"/>
                    <a:pt x="330" y="300"/>
                  </a:cubicBezTo>
                  <a:cubicBezTo>
                    <a:pt x="327" y="304"/>
                    <a:pt x="325" y="308"/>
                    <a:pt x="324" y="312"/>
                  </a:cubicBezTo>
                  <a:cubicBezTo>
                    <a:pt x="322" y="316"/>
                    <a:pt x="322" y="321"/>
                    <a:pt x="321" y="325"/>
                  </a:cubicBezTo>
                  <a:cubicBezTo>
                    <a:pt x="321" y="329"/>
                    <a:pt x="321" y="333"/>
                    <a:pt x="322" y="337"/>
                  </a:cubicBezTo>
                  <a:cubicBezTo>
                    <a:pt x="322" y="340"/>
                    <a:pt x="322" y="340"/>
                    <a:pt x="322" y="340"/>
                  </a:cubicBezTo>
                  <a:cubicBezTo>
                    <a:pt x="322" y="343"/>
                    <a:pt x="322" y="343"/>
                    <a:pt x="322" y="343"/>
                  </a:cubicBezTo>
                  <a:cubicBezTo>
                    <a:pt x="323" y="343"/>
                    <a:pt x="323" y="343"/>
                    <a:pt x="323" y="343"/>
                  </a:cubicBezTo>
                  <a:cubicBezTo>
                    <a:pt x="322" y="343"/>
                    <a:pt x="322" y="343"/>
                    <a:pt x="322" y="343"/>
                  </a:cubicBezTo>
                  <a:cubicBezTo>
                    <a:pt x="322" y="344"/>
                    <a:pt x="322" y="344"/>
                    <a:pt x="322" y="344"/>
                  </a:cubicBezTo>
                  <a:cubicBezTo>
                    <a:pt x="320" y="344"/>
                    <a:pt x="318" y="345"/>
                    <a:pt x="315" y="345"/>
                  </a:cubicBezTo>
                  <a:cubicBezTo>
                    <a:pt x="311" y="346"/>
                    <a:pt x="307" y="347"/>
                    <a:pt x="302" y="347"/>
                  </a:cubicBezTo>
                  <a:cubicBezTo>
                    <a:pt x="298" y="346"/>
                    <a:pt x="293" y="346"/>
                    <a:pt x="289" y="345"/>
                  </a:cubicBezTo>
                  <a:cubicBezTo>
                    <a:pt x="287" y="345"/>
                    <a:pt x="287" y="345"/>
                    <a:pt x="287" y="345"/>
                  </a:cubicBezTo>
                  <a:cubicBezTo>
                    <a:pt x="286" y="345"/>
                    <a:pt x="286" y="345"/>
                    <a:pt x="286" y="345"/>
                  </a:cubicBezTo>
                  <a:cubicBezTo>
                    <a:pt x="285" y="345"/>
                    <a:pt x="285" y="345"/>
                    <a:pt x="285" y="345"/>
                  </a:cubicBezTo>
                  <a:cubicBezTo>
                    <a:pt x="285" y="345"/>
                    <a:pt x="285" y="345"/>
                    <a:pt x="285" y="345"/>
                  </a:cubicBezTo>
                  <a:cubicBezTo>
                    <a:pt x="285" y="345"/>
                    <a:pt x="285" y="345"/>
                    <a:pt x="285" y="345"/>
                  </a:cubicBezTo>
                  <a:cubicBezTo>
                    <a:pt x="285" y="344"/>
                    <a:pt x="285" y="344"/>
                    <a:pt x="285" y="344"/>
                  </a:cubicBezTo>
                  <a:cubicBezTo>
                    <a:pt x="286" y="343"/>
                    <a:pt x="286" y="343"/>
                    <a:pt x="286" y="343"/>
                  </a:cubicBezTo>
                  <a:cubicBezTo>
                    <a:pt x="290" y="339"/>
                    <a:pt x="293" y="334"/>
                    <a:pt x="295" y="330"/>
                  </a:cubicBezTo>
                  <a:cubicBezTo>
                    <a:pt x="298" y="325"/>
                    <a:pt x="300" y="320"/>
                    <a:pt x="302" y="314"/>
                  </a:cubicBezTo>
                  <a:cubicBezTo>
                    <a:pt x="302" y="311"/>
                    <a:pt x="303" y="308"/>
                    <a:pt x="302" y="305"/>
                  </a:cubicBezTo>
                  <a:cubicBezTo>
                    <a:pt x="302" y="301"/>
                    <a:pt x="302" y="298"/>
                    <a:pt x="300" y="295"/>
                  </a:cubicBezTo>
                  <a:cubicBezTo>
                    <a:pt x="298" y="289"/>
                    <a:pt x="293" y="284"/>
                    <a:pt x="289" y="280"/>
                  </a:cubicBezTo>
                  <a:cubicBezTo>
                    <a:pt x="284" y="277"/>
                    <a:pt x="278" y="274"/>
                    <a:pt x="271" y="274"/>
                  </a:cubicBezTo>
                  <a:cubicBezTo>
                    <a:pt x="268" y="273"/>
                    <a:pt x="264" y="274"/>
                    <a:pt x="261" y="275"/>
                  </a:cubicBezTo>
                  <a:cubicBezTo>
                    <a:pt x="258" y="276"/>
                    <a:pt x="255" y="277"/>
                    <a:pt x="252" y="279"/>
                  </a:cubicBezTo>
                  <a:cubicBezTo>
                    <a:pt x="247" y="282"/>
                    <a:pt x="243" y="287"/>
                    <a:pt x="240" y="291"/>
                  </a:cubicBezTo>
                  <a:cubicBezTo>
                    <a:pt x="237" y="296"/>
                    <a:pt x="234" y="301"/>
                    <a:pt x="232" y="306"/>
                  </a:cubicBezTo>
                  <a:cubicBezTo>
                    <a:pt x="230" y="311"/>
                    <a:pt x="229" y="316"/>
                    <a:pt x="228" y="322"/>
                  </a:cubicBezTo>
                  <a:cubicBezTo>
                    <a:pt x="228" y="325"/>
                    <a:pt x="228" y="328"/>
                    <a:pt x="228" y="331"/>
                  </a:cubicBezTo>
                  <a:cubicBezTo>
                    <a:pt x="228" y="331"/>
                    <a:pt x="228" y="332"/>
                    <a:pt x="228" y="333"/>
                  </a:cubicBezTo>
                  <a:cubicBezTo>
                    <a:pt x="228" y="334"/>
                    <a:pt x="228" y="334"/>
                    <a:pt x="228" y="335"/>
                  </a:cubicBezTo>
                  <a:cubicBezTo>
                    <a:pt x="229" y="337"/>
                    <a:pt x="229" y="338"/>
                    <a:pt x="229" y="339"/>
                  </a:cubicBezTo>
                  <a:cubicBezTo>
                    <a:pt x="230" y="342"/>
                    <a:pt x="231" y="345"/>
                    <a:pt x="232" y="348"/>
                  </a:cubicBezTo>
                  <a:cubicBezTo>
                    <a:pt x="233" y="348"/>
                    <a:pt x="233" y="349"/>
                    <a:pt x="233" y="350"/>
                  </a:cubicBezTo>
                  <a:cubicBezTo>
                    <a:pt x="234" y="350"/>
                    <a:pt x="234" y="350"/>
                    <a:pt x="234" y="350"/>
                  </a:cubicBezTo>
                  <a:cubicBezTo>
                    <a:pt x="234" y="350"/>
                    <a:pt x="234" y="350"/>
                    <a:pt x="234" y="350"/>
                  </a:cubicBezTo>
                  <a:cubicBezTo>
                    <a:pt x="234" y="350"/>
                    <a:pt x="234" y="350"/>
                    <a:pt x="234" y="350"/>
                  </a:cubicBezTo>
                  <a:cubicBezTo>
                    <a:pt x="233" y="351"/>
                    <a:pt x="233" y="351"/>
                    <a:pt x="233" y="351"/>
                  </a:cubicBezTo>
                  <a:cubicBezTo>
                    <a:pt x="231" y="353"/>
                    <a:pt x="229" y="355"/>
                    <a:pt x="228" y="357"/>
                  </a:cubicBezTo>
                  <a:cubicBezTo>
                    <a:pt x="224" y="360"/>
                    <a:pt x="221" y="363"/>
                    <a:pt x="217" y="366"/>
                  </a:cubicBezTo>
                  <a:cubicBezTo>
                    <a:pt x="213" y="369"/>
                    <a:pt x="209" y="372"/>
                    <a:pt x="205" y="375"/>
                  </a:cubicBezTo>
                  <a:cubicBezTo>
                    <a:pt x="204" y="376"/>
                    <a:pt x="203" y="376"/>
                    <a:pt x="202" y="377"/>
                  </a:cubicBezTo>
                  <a:cubicBezTo>
                    <a:pt x="200" y="378"/>
                    <a:pt x="200" y="378"/>
                    <a:pt x="200" y="378"/>
                  </a:cubicBezTo>
                  <a:cubicBezTo>
                    <a:pt x="200" y="378"/>
                    <a:pt x="200" y="378"/>
                    <a:pt x="200" y="378"/>
                  </a:cubicBezTo>
                  <a:cubicBezTo>
                    <a:pt x="200" y="378"/>
                    <a:pt x="200" y="378"/>
                    <a:pt x="200" y="378"/>
                  </a:cubicBezTo>
                  <a:cubicBezTo>
                    <a:pt x="198" y="375"/>
                    <a:pt x="198" y="375"/>
                    <a:pt x="198" y="375"/>
                  </a:cubicBezTo>
                  <a:cubicBezTo>
                    <a:pt x="196" y="370"/>
                    <a:pt x="196" y="370"/>
                    <a:pt x="196" y="370"/>
                  </a:cubicBezTo>
                  <a:cubicBezTo>
                    <a:pt x="195" y="368"/>
                    <a:pt x="194" y="366"/>
                    <a:pt x="192" y="365"/>
                  </a:cubicBezTo>
                  <a:cubicBezTo>
                    <a:pt x="188" y="358"/>
                    <a:pt x="182" y="351"/>
                    <a:pt x="174" y="346"/>
                  </a:cubicBezTo>
                  <a:cubicBezTo>
                    <a:pt x="170" y="344"/>
                    <a:pt x="166" y="342"/>
                    <a:pt x="161" y="342"/>
                  </a:cubicBezTo>
                  <a:cubicBezTo>
                    <a:pt x="157" y="341"/>
                    <a:pt x="152" y="341"/>
                    <a:pt x="147" y="342"/>
                  </a:cubicBezTo>
                  <a:cubicBezTo>
                    <a:pt x="145" y="343"/>
                    <a:pt x="142" y="344"/>
                    <a:pt x="140" y="345"/>
                  </a:cubicBezTo>
                  <a:cubicBezTo>
                    <a:pt x="138" y="346"/>
                    <a:pt x="136" y="347"/>
                    <a:pt x="134" y="348"/>
                  </a:cubicBezTo>
                  <a:cubicBezTo>
                    <a:pt x="131" y="351"/>
                    <a:pt x="127" y="355"/>
                    <a:pt x="125" y="359"/>
                  </a:cubicBezTo>
                  <a:cubicBezTo>
                    <a:pt x="123" y="364"/>
                    <a:pt x="122" y="369"/>
                    <a:pt x="122" y="374"/>
                  </a:cubicBezTo>
                  <a:cubicBezTo>
                    <a:pt x="122" y="379"/>
                    <a:pt x="123" y="383"/>
                    <a:pt x="125" y="387"/>
                  </a:cubicBezTo>
                  <a:cubicBezTo>
                    <a:pt x="126" y="391"/>
                    <a:pt x="128" y="395"/>
                    <a:pt x="131" y="399"/>
                  </a:cubicBezTo>
                  <a:cubicBezTo>
                    <a:pt x="133" y="402"/>
                    <a:pt x="136" y="405"/>
                    <a:pt x="139" y="408"/>
                  </a:cubicBezTo>
                  <a:cubicBezTo>
                    <a:pt x="146" y="414"/>
                    <a:pt x="154" y="418"/>
                    <a:pt x="162" y="421"/>
                  </a:cubicBezTo>
                  <a:cubicBezTo>
                    <a:pt x="166" y="422"/>
                    <a:pt x="171" y="422"/>
                    <a:pt x="175" y="422"/>
                  </a:cubicBezTo>
                  <a:cubicBezTo>
                    <a:pt x="177" y="422"/>
                    <a:pt x="179" y="422"/>
                    <a:pt x="181" y="422"/>
                  </a:cubicBezTo>
                  <a:cubicBezTo>
                    <a:pt x="182" y="422"/>
                    <a:pt x="182" y="422"/>
                    <a:pt x="182" y="422"/>
                  </a:cubicBezTo>
                  <a:cubicBezTo>
                    <a:pt x="182" y="422"/>
                    <a:pt x="182" y="422"/>
                    <a:pt x="182" y="422"/>
                  </a:cubicBezTo>
                  <a:cubicBezTo>
                    <a:pt x="182" y="422"/>
                    <a:pt x="182" y="422"/>
                    <a:pt x="182" y="422"/>
                  </a:cubicBezTo>
                  <a:cubicBezTo>
                    <a:pt x="182" y="422"/>
                    <a:pt x="182" y="422"/>
                    <a:pt x="182" y="422"/>
                  </a:cubicBezTo>
                  <a:cubicBezTo>
                    <a:pt x="182" y="422"/>
                    <a:pt x="182" y="422"/>
                    <a:pt x="182" y="422"/>
                  </a:cubicBezTo>
                  <a:cubicBezTo>
                    <a:pt x="183" y="425"/>
                    <a:pt x="183" y="425"/>
                    <a:pt x="183" y="425"/>
                  </a:cubicBezTo>
                  <a:cubicBezTo>
                    <a:pt x="186" y="432"/>
                    <a:pt x="186" y="432"/>
                    <a:pt x="186" y="432"/>
                  </a:cubicBezTo>
                  <a:cubicBezTo>
                    <a:pt x="189" y="438"/>
                    <a:pt x="191" y="443"/>
                    <a:pt x="193" y="448"/>
                  </a:cubicBezTo>
                  <a:cubicBezTo>
                    <a:pt x="198" y="458"/>
                    <a:pt x="202" y="469"/>
                    <a:pt x="206" y="480"/>
                  </a:cubicBezTo>
                  <a:cubicBezTo>
                    <a:pt x="215" y="501"/>
                    <a:pt x="222" y="522"/>
                    <a:pt x="230" y="544"/>
                  </a:cubicBezTo>
                  <a:cubicBezTo>
                    <a:pt x="236" y="562"/>
                    <a:pt x="241" y="580"/>
                    <a:pt x="247" y="598"/>
                  </a:cubicBezTo>
                  <a:cubicBezTo>
                    <a:pt x="250" y="609"/>
                    <a:pt x="250" y="609"/>
                    <a:pt x="250" y="609"/>
                  </a:cubicBezTo>
                  <a:cubicBezTo>
                    <a:pt x="250" y="610"/>
                    <a:pt x="250" y="610"/>
                    <a:pt x="250" y="610"/>
                  </a:cubicBezTo>
                  <a:cubicBezTo>
                    <a:pt x="250" y="610"/>
                    <a:pt x="250" y="610"/>
                    <a:pt x="250" y="610"/>
                  </a:cubicBezTo>
                  <a:cubicBezTo>
                    <a:pt x="224" y="610"/>
                    <a:pt x="224" y="610"/>
                    <a:pt x="224" y="610"/>
                  </a:cubicBezTo>
                  <a:cubicBezTo>
                    <a:pt x="196" y="610"/>
                    <a:pt x="196" y="610"/>
                    <a:pt x="196" y="610"/>
                  </a:cubicBezTo>
                  <a:cubicBezTo>
                    <a:pt x="188" y="610"/>
                    <a:pt x="188" y="610"/>
                    <a:pt x="188" y="610"/>
                  </a:cubicBezTo>
                  <a:cubicBezTo>
                    <a:pt x="187" y="610"/>
                    <a:pt x="186" y="609"/>
                    <a:pt x="184" y="609"/>
                  </a:cubicBezTo>
                  <a:cubicBezTo>
                    <a:pt x="182" y="608"/>
                    <a:pt x="180" y="605"/>
                    <a:pt x="179" y="603"/>
                  </a:cubicBezTo>
                  <a:cubicBezTo>
                    <a:pt x="179" y="602"/>
                    <a:pt x="179" y="601"/>
                    <a:pt x="179" y="600"/>
                  </a:cubicBezTo>
                  <a:cubicBezTo>
                    <a:pt x="179" y="600"/>
                    <a:pt x="179" y="600"/>
                    <a:pt x="179" y="600"/>
                  </a:cubicBezTo>
                  <a:cubicBezTo>
                    <a:pt x="179" y="599"/>
                    <a:pt x="179" y="599"/>
                    <a:pt x="179" y="599"/>
                  </a:cubicBezTo>
                  <a:cubicBezTo>
                    <a:pt x="179" y="597"/>
                    <a:pt x="179" y="597"/>
                    <a:pt x="179" y="597"/>
                  </a:cubicBezTo>
                  <a:cubicBezTo>
                    <a:pt x="179" y="590"/>
                    <a:pt x="179" y="590"/>
                    <a:pt x="179" y="590"/>
                  </a:cubicBezTo>
                  <a:cubicBezTo>
                    <a:pt x="179" y="576"/>
                    <a:pt x="179" y="576"/>
                    <a:pt x="179" y="576"/>
                  </a:cubicBezTo>
                  <a:cubicBezTo>
                    <a:pt x="179" y="544"/>
                    <a:pt x="179" y="544"/>
                    <a:pt x="179" y="544"/>
                  </a:cubicBezTo>
                  <a:cubicBezTo>
                    <a:pt x="179" y="540"/>
                    <a:pt x="179" y="540"/>
                    <a:pt x="179" y="540"/>
                  </a:cubicBezTo>
                  <a:cubicBezTo>
                    <a:pt x="179" y="540"/>
                    <a:pt x="179" y="540"/>
                    <a:pt x="179" y="540"/>
                  </a:cubicBezTo>
                  <a:cubicBezTo>
                    <a:pt x="178" y="540"/>
                    <a:pt x="178" y="540"/>
                    <a:pt x="178" y="540"/>
                  </a:cubicBezTo>
                  <a:cubicBezTo>
                    <a:pt x="177" y="540"/>
                    <a:pt x="177" y="540"/>
                    <a:pt x="177" y="540"/>
                  </a:cubicBezTo>
                  <a:cubicBezTo>
                    <a:pt x="176" y="539"/>
                    <a:pt x="176" y="539"/>
                    <a:pt x="176" y="539"/>
                  </a:cubicBezTo>
                  <a:cubicBezTo>
                    <a:pt x="170" y="536"/>
                    <a:pt x="170" y="536"/>
                    <a:pt x="170" y="536"/>
                  </a:cubicBezTo>
                  <a:cubicBezTo>
                    <a:pt x="168" y="535"/>
                    <a:pt x="166" y="534"/>
                    <a:pt x="164" y="533"/>
                  </a:cubicBezTo>
                  <a:cubicBezTo>
                    <a:pt x="160" y="531"/>
                    <a:pt x="155" y="528"/>
                    <a:pt x="151" y="526"/>
                  </a:cubicBezTo>
                  <a:cubicBezTo>
                    <a:pt x="143" y="521"/>
                    <a:pt x="135" y="516"/>
                    <a:pt x="128" y="511"/>
                  </a:cubicBezTo>
                  <a:cubicBezTo>
                    <a:pt x="113" y="500"/>
                    <a:pt x="99" y="487"/>
                    <a:pt x="86" y="473"/>
                  </a:cubicBezTo>
                  <a:cubicBezTo>
                    <a:pt x="61" y="446"/>
                    <a:pt x="41" y="413"/>
                    <a:pt x="29" y="378"/>
                  </a:cubicBezTo>
                  <a:cubicBezTo>
                    <a:pt x="17" y="344"/>
                    <a:pt x="12" y="307"/>
                    <a:pt x="14" y="271"/>
                  </a:cubicBezTo>
                  <a:cubicBezTo>
                    <a:pt x="16" y="235"/>
                    <a:pt x="25" y="201"/>
                    <a:pt x="40" y="170"/>
                  </a:cubicBezTo>
                  <a:cubicBezTo>
                    <a:pt x="54" y="139"/>
                    <a:pt x="74" y="111"/>
                    <a:pt x="97" y="89"/>
                  </a:cubicBezTo>
                  <a:cubicBezTo>
                    <a:pt x="120" y="66"/>
                    <a:pt x="147" y="48"/>
                    <a:pt x="174" y="35"/>
                  </a:cubicBezTo>
                  <a:cubicBezTo>
                    <a:pt x="198" y="24"/>
                    <a:pt x="220" y="18"/>
                    <a:pt x="237" y="14"/>
                  </a:cubicBezTo>
                  <a:cubicBezTo>
                    <a:pt x="255" y="10"/>
                    <a:pt x="268" y="9"/>
                    <a:pt x="278" y="8"/>
                  </a:cubicBezTo>
                  <a:cubicBezTo>
                    <a:pt x="283" y="8"/>
                    <a:pt x="287" y="8"/>
                    <a:pt x="290" y="8"/>
                  </a:cubicBezTo>
                  <a:cubicBezTo>
                    <a:pt x="293" y="7"/>
                    <a:pt x="295" y="7"/>
                    <a:pt x="296" y="7"/>
                  </a:cubicBezTo>
                  <a:cubicBezTo>
                    <a:pt x="298" y="7"/>
                    <a:pt x="296" y="6"/>
                    <a:pt x="291" y="6"/>
                  </a:cubicBezTo>
                  <a:cubicBezTo>
                    <a:pt x="286" y="6"/>
                    <a:pt x="277" y="5"/>
                    <a:pt x="266" y="6"/>
                  </a:cubicBezTo>
                  <a:cubicBezTo>
                    <a:pt x="254" y="7"/>
                    <a:pt x="239" y="8"/>
                    <a:pt x="222" y="12"/>
                  </a:cubicBezTo>
                  <a:cubicBezTo>
                    <a:pt x="205" y="16"/>
                    <a:pt x="186" y="22"/>
                    <a:pt x="165" y="32"/>
                  </a:cubicBezTo>
                  <a:cubicBezTo>
                    <a:pt x="145" y="42"/>
                    <a:pt x="123" y="56"/>
                    <a:pt x="102" y="74"/>
                  </a:cubicBezTo>
                  <a:cubicBezTo>
                    <a:pt x="101" y="73"/>
                    <a:pt x="101" y="73"/>
                    <a:pt x="101" y="73"/>
                  </a:cubicBezTo>
                  <a:cubicBezTo>
                    <a:pt x="122" y="55"/>
                    <a:pt x="141" y="43"/>
                    <a:pt x="157" y="34"/>
                  </a:cubicBezTo>
                  <a:cubicBezTo>
                    <a:pt x="173" y="26"/>
                    <a:pt x="186" y="20"/>
                    <a:pt x="196" y="17"/>
                  </a:cubicBezTo>
                  <a:cubicBezTo>
                    <a:pt x="206" y="13"/>
                    <a:pt x="213" y="11"/>
                    <a:pt x="218" y="10"/>
                  </a:cubicBezTo>
                  <a:cubicBezTo>
                    <a:pt x="222" y="8"/>
                    <a:pt x="225" y="8"/>
                    <a:pt x="225" y="7"/>
                  </a:cubicBezTo>
                  <a:cubicBezTo>
                    <a:pt x="227" y="6"/>
                    <a:pt x="223" y="7"/>
                    <a:pt x="220" y="7"/>
                  </a:cubicBezTo>
                  <a:cubicBezTo>
                    <a:pt x="217" y="8"/>
                    <a:pt x="215" y="7"/>
                    <a:pt x="221" y="5"/>
                  </a:cubicBezTo>
                  <a:cubicBezTo>
                    <a:pt x="194" y="12"/>
                    <a:pt x="168" y="23"/>
                    <a:pt x="144" y="37"/>
                  </a:cubicBezTo>
                  <a:cubicBezTo>
                    <a:pt x="120" y="51"/>
                    <a:pt x="98" y="69"/>
                    <a:pt x="78" y="89"/>
                  </a:cubicBezTo>
                  <a:cubicBezTo>
                    <a:pt x="59" y="110"/>
                    <a:pt x="43" y="133"/>
                    <a:pt x="30" y="158"/>
                  </a:cubicBezTo>
                  <a:cubicBezTo>
                    <a:pt x="18" y="183"/>
                    <a:pt x="9" y="210"/>
                    <a:pt x="4" y="237"/>
                  </a:cubicBezTo>
                  <a:cubicBezTo>
                    <a:pt x="3" y="244"/>
                    <a:pt x="1" y="253"/>
                    <a:pt x="1" y="263"/>
                  </a:cubicBezTo>
                  <a:cubicBezTo>
                    <a:pt x="0" y="272"/>
                    <a:pt x="0" y="283"/>
                    <a:pt x="0" y="293"/>
                  </a:cubicBezTo>
                  <a:cubicBezTo>
                    <a:pt x="0" y="304"/>
                    <a:pt x="1" y="314"/>
                    <a:pt x="2" y="324"/>
                  </a:cubicBezTo>
                  <a:cubicBezTo>
                    <a:pt x="3" y="334"/>
                    <a:pt x="5" y="342"/>
                    <a:pt x="6" y="349"/>
                  </a:cubicBezTo>
                  <a:cubicBezTo>
                    <a:pt x="12" y="376"/>
                    <a:pt x="22" y="402"/>
                    <a:pt x="35" y="426"/>
                  </a:cubicBezTo>
                  <a:cubicBezTo>
                    <a:pt x="48" y="450"/>
                    <a:pt x="64" y="472"/>
                    <a:pt x="83" y="491"/>
                  </a:cubicBezTo>
                  <a:cubicBezTo>
                    <a:pt x="102" y="510"/>
                    <a:pt x="124" y="527"/>
                    <a:pt x="148" y="540"/>
                  </a:cubicBezTo>
                  <a:cubicBezTo>
                    <a:pt x="151" y="542"/>
                    <a:pt x="154" y="544"/>
                    <a:pt x="157" y="545"/>
                  </a:cubicBezTo>
                  <a:cubicBezTo>
                    <a:pt x="161" y="547"/>
                    <a:pt x="161" y="547"/>
                    <a:pt x="161" y="547"/>
                  </a:cubicBezTo>
                  <a:cubicBezTo>
                    <a:pt x="164" y="549"/>
                    <a:pt x="164" y="549"/>
                    <a:pt x="164" y="549"/>
                  </a:cubicBezTo>
                  <a:cubicBezTo>
                    <a:pt x="165" y="549"/>
                    <a:pt x="165" y="549"/>
                    <a:pt x="165" y="549"/>
                  </a:cubicBezTo>
                  <a:cubicBezTo>
                    <a:pt x="165" y="549"/>
                    <a:pt x="165" y="549"/>
                    <a:pt x="165" y="549"/>
                  </a:cubicBezTo>
                  <a:cubicBezTo>
                    <a:pt x="165" y="551"/>
                    <a:pt x="165" y="551"/>
                    <a:pt x="165" y="551"/>
                  </a:cubicBezTo>
                  <a:cubicBezTo>
                    <a:pt x="165" y="561"/>
                    <a:pt x="165" y="561"/>
                    <a:pt x="165" y="561"/>
                  </a:cubicBezTo>
                  <a:cubicBezTo>
                    <a:pt x="165" y="601"/>
                    <a:pt x="165" y="601"/>
                    <a:pt x="165" y="601"/>
                  </a:cubicBezTo>
                  <a:cubicBezTo>
                    <a:pt x="165" y="605"/>
                    <a:pt x="167" y="610"/>
                    <a:pt x="169" y="614"/>
                  </a:cubicBezTo>
                  <a:cubicBezTo>
                    <a:pt x="172" y="618"/>
                    <a:pt x="176" y="621"/>
                    <a:pt x="180" y="622"/>
                  </a:cubicBezTo>
                  <a:cubicBezTo>
                    <a:pt x="180" y="622"/>
                    <a:pt x="180" y="622"/>
                    <a:pt x="181" y="622"/>
                  </a:cubicBezTo>
                  <a:cubicBezTo>
                    <a:pt x="176" y="623"/>
                    <a:pt x="172" y="626"/>
                    <a:pt x="169" y="629"/>
                  </a:cubicBezTo>
                  <a:cubicBezTo>
                    <a:pt x="166" y="633"/>
                    <a:pt x="164" y="637"/>
                    <a:pt x="164" y="641"/>
                  </a:cubicBezTo>
                  <a:cubicBezTo>
                    <a:pt x="163" y="646"/>
                    <a:pt x="163" y="650"/>
                    <a:pt x="165" y="654"/>
                  </a:cubicBezTo>
                  <a:cubicBezTo>
                    <a:pt x="166" y="658"/>
                    <a:pt x="169" y="662"/>
                    <a:pt x="172" y="665"/>
                  </a:cubicBezTo>
                  <a:cubicBezTo>
                    <a:pt x="174" y="667"/>
                    <a:pt x="176" y="668"/>
                    <a:pt x="178" y="669"/>
                  </a:cubicBezTo>
                  <a:cubicBezTo>
                    <a:pt x="181" y="670"/>
                    <a:pt x="183" y="670"/>
                    <a:pt x="185" y="670"/>
                  </a:cubicBezTo>
                  <a:cubicBezTo>
                    <a:pt x="205" y="670"/>
                    <a:pt x="205" y="670"/>
                    <a:pt x="205" y="670"/>
                  </a:cubicBezTo>
                  <a:cubicBezTo>
                    <a:pt x="244" y="670"/>
                    <a:pt x="244" y="670"/>
                    <a:pt x="244" y="670"/>
                  </a:cubicBezTo>
                  <a:cubicBezTo>
                    <a:pt x="268" y="670"/>
                    <a:pt x="268" y="670"/>
                    <a:pt x="268" y="670"/>
                  </a:cubicBezTo>
                  <a:cubicBezTo>
                    <a:pt x="232" y="670"/>
                    <a:pt x="232" y="670"/>
                    <a:pt x="232" y="670"/>
                  </a:cubicBezTo>
                  <a:cubicBezTo>
                    <a:pt x="192" y="670"/>
                    <a:pt x="192" y="670"/>
                    <a:pt x="192" y="670"/>
                  </a:cubicBezTo>
                  <a:cubicBezTo>
                    <a:pt x="188" y="670"/>
                    <a:pt x="188" y="670"/>
                    <a:pt x="188" y="670"/>
                  </a:cubicBezTo>
                  <a:cubicBezTo>
                    <a:pt x="185" y="670"/>
                    <a:pt x="185" y="670"/>
                    <a:pt x="185" y="670"/>
                  </a:cubicBezTo>
                  <a:cubicBezTo>
                    <a:pt x="184" y="670"/>
                    <a:pt x="183" y="671"/>
                    <a:pt x="181" y="671"/>
                  </a:cubicBezTo>
                  <a:cubicBezTo>
                    <a:pt x="177" y="672"/>
                    <a:pt x="172" y="674"/>
                    <a:pt x="169" y="678"/>
                  </a:cubicBezTo>
                  <a:cubicBezTo>
                    <a:pt x="166" y="681"/>
                    <a:pt x="164" y="686"/>
                    <a:pt x="164" y="690"/>
                  </a:cubicBezTo>
                  <a:cubicBezTo>
                    <a:pt x="163" y="694"/>
                    <a:pt x="163" y="699"/>
                    <a:pt x="165" y="703"/>
                  </a:cubicBezTo>
                  <a:cubicBezTo>
                    <a:pt x="166" y="707"/>
                    <a:pt x="169" y="711"/>
                    <a:pt x="172" y="714"/>
                  </a:cubicBezTo>
                  <a:cubicBezTo>
                    <a:pt x="174" y="715"/>
                    <a:pt x="176" y="717"/>
                    <a:pt x="178" y="717"/>
                  </a:cubicBezTo>
                  <a:cubicBezTo>
                    <a:pt x="181" y="718"/>
                    <a:pt x="183" y="719"/>
                    <a:pt x="185" y="719"/>
                  </a:cubicBezTo>
                  <a:cubicBezTo>
                    <a:pt x="205" y="719"/>
                    <a:pt x="205" y="719"/>
                    <a:pt x="205" y="719"/>
                  </a:cubicBezTo>
                  <a:cubicBezTo>
                    <a:pt x="244" y="719"/>
                    <a:pt x="244" y="719"/>
                    <a:pt x="244" y="719"/>
                  </a:cubicBezTo>
                  <a:cubicBezTo>
                    <a:pt x="265" y="719"/>
                    <a:pt x="265" y="719"/>
                    <a:pt x="265" y="719"/>
                  </a:cubicBezTo>
                  <a:cubicBezTo>
                    <a:pt x="205" y="719"/>
                    <a:pt x="205" y="719"/>
                    <a:pt x="205" y="719"/>
                  </a:cubicBezTo>
                  <a:cubicBezTo>
                    <a:pt x="193" y="719"/>
                    <a:pt x="193" y="719"/>
                    <a:pt x="193" y="719"/>
                  </a:cubicBezTo>
                  <a:cubicBezTo>
                    <a:pt x="187" y="719"/>
                    <a:pt x="187" y="719"/>
                    <a:pt x="187" y="719"/>
                  </a:cubicBezTo>
                  <a:cubicBezTo>
                    <a:pt x="186" y="719"/>
                    <a:pt x="186" y="719"/>
                    <a:pt x="186" y="719"/>
                  </a:cubicBezTo>
                  <a:cubicBezTo>
                    <a:pt x="185" y="719"/>
                    <a:pt x="185" y="719"/>
                    <a:pt x="185" y="719"/>
                  </a:cubicBezTo>
                  <a:cubicBezTo>
                    <a:pt x="184" y="719"/>
                    <a:pt x="184" y="719"/>
                    <a:pt x="184" y="719"/>
                  </a:cubicBezTo>
                  <a:cubicBezTo>
                    <a:pt x="182" y="719"/>
                    <a:pt x="181" y="719"/>
                    <a:pt x="179" y="720"/>
                  </a:cubicBezTo>
                  <a:cubicBezTo>
                    <a:pt x="174" y="722"/>
                    <a:pt x="169" y="726"/>
                    <a:pt x="167" y="730"/>
                  </a:cubicBezTo>
                  <a:cubicBezTo>
                    <a:pt x="164" y="735"/>
                    <a:pt x="163" y="740"/>
                    <a:pt x="163" y="746"/>
                  </a:cubicBezTo>
                  <a:cubicBezTo>
                    <a:pt x="164" y="751"/>
                    <a:pt x="166" y="756"/>
                    <a:pt x="169" y="760"/>
                  </a:cubicBezTo>
                  <a:cubicBezTo>
                    <a:pt x="171" y="762"/>
                    <a:pt x="173" y="764"/>
                    <a:pt x="176" y="765"/>
                  </a:cubicBezTo>
                  <a:cubicBezTo>
                    <a:pt x="179" y="766"/>
                    <a:pt x="181" y="767"/>
                    <a:pt x="184" y="767"/>
                  </a:cubicBezTo>
                  <a:cubicBezTo>
                    <a:pt x="204" y="767"/>
                    <a:pt x="204" y="767"/>
                    <a:pt x="204" y="767"/>
                  </a:cubicBezTo>
                  <a:cubicBezTo>
                    <a:pt x="220" y="801"/>
                    <a:pt x="220" y="801"/>
                    <a:pt x="220" y="801"/>
                  </a:cubicBezTo>
                  <a:cubicBezTo>
                    <a:pt x="222" y="805"/>
                    <a:pt x="222" y="805"/>
                    <a:pt x="222" y="805"/>
                  </a:cubicBezTo>
                  <a:cubicBezTo>
                    <a:pt x="224" y="808"/>
                    <a:pt x="224" y="808"/>
                    <a:pt x="224" y="808"/>
                  </a:cubicBezTo>
                  <a:cubicBezTo>
                    <a:pt x="224" y="809"/>
                    <a:pt x="224" y="809"/>
                    <a:pt x="224" y="809"/>
                  </a:cubicBezTo>
                  <a:cubicBezTo>
                    <a:pt x="225" y="810"/>
                    <a:pt x="225" y="810"/>
                    <a:pt x="225" y="810"/>
                  </a:cubicBezTo>
                  <a:cubicBezTo>
                    <a:pt x="225" y="810"/>
                    <a:pt x="225" y="811"/>
                    <a:pt x="225" y="811"/>
                  </a:cubicBezTo>
                  <a:cubicBezTo>
                    <a:pt x="227" y="813"/>
                    <a:pt x="227" y="813"/>
                    <a:pt x="227" y="813"/>
                  </a:cubicBezTo>
                  <a:cubicBezTo>
                    <a:pt x="229" y="815"/>
                    <a:pt x="229" y="815"/>
                    <a:pt x="229" y="815"/>
                  </a:cubicBezTo>
                  <a:cubicBezTo>
                    <a:pt x="230" y="817"/>
                    <a:pt x="231" y="818"/>
                    <a:pt x="232" y="820"/>
                  </a:cubicBezTo>
                  <a:cubicBezTo>
                    <a:pt x="234" y="821"/>
                    <a:pt x="235" y="822"/>
                    <a:pt x="236" y="824"/>
                  </a:cubicBezTo>
                  <a:cubicBezTo>
                    <a:pt x="238" y="825"/>
                    <a:pt x="239" y="826"/>
                    <a:pt x="241" y="828"/>
                  </a:cubicBezTo>
                  <a:cubicBezTo>
                    <a:pt x="242" y="828"/>
                    <a:pt x="243" y="829"/>
                    <a:pt x="245" y="830"/>
                  </a:cubicBezTo>
                  <a:cubicBezTo>
                    <a:pt x="246" y="830"/>
                    <a:pt x="247" y="830"/>
                    <a:pt x="247" y="830"/>
                  </a:cubicBezTo>
                  <a:cubicBezTo>
                    <a:pt x="249" y="831"/>
                    <a:pt x="249" y="831"/>
                    <a:pt x="249" y="831"/>
                  </a:cubicBezTo>
                  <a:cubicBezTo>
                    <a:pt x="250" y="831"/>
                    <a:pt x="252" y="831"/>
                    <a:pt x="254" y="831"/>
                  </a:cubicBezTo>
                  <a:cubicBezTo>
                    <a:pt x="268" y="833"/>
                    <a:pt x="282" y="834"/>
                    <a:pt x="296" y="834"/>
                  </a:cubicBezTo>
                  <a:cubicBezTo>
                    <a:pt x="303" y="835"/>
                    <a:pt x="310" y="835"/>
                    <a:pt x="318" y="834"/>
                  </a:cubicBezTo>
                  <a:cubicBezTo>
                    <a:pt x="321" y="834"/>
                    <a:pt x="325" y="834"/>
                    <a:pt x="329" y="833"/>
                  </a:cubicBezTo>
                  <a:cubicBezTo>
                    <a:pt x="331" y="833"/>
                    <a:pt x="332" y="832"/>
                    <a:pt x="334" y="832"/>
                  </a:cubicBezTo>
                  <a:cubicBezTo>
                    <a:pt x="335" y="832"/>
                    <a:pt x="336" y="831"/>
                    <a:pt x="337" y="831"/>
                  </a:cubicBezTo>
                  <a:cubicBezTo>
                    <a:pt x="338" y="831"/>
                    <a:pt x="338" y="831"/>
                    <a:pt x="339" y="830"/>
                  </a:cubicBezTo>
                  <a:cubicBezTo>
                    <a:pt x="340" y="830"/>
                    <a:pt x="340" y="830"/>
                    <a:pt x="340" y="830"/>
                  </a:cubicBezTo>
                  <a:cubicBezTo>
                    <a:pt x="340" y="830"/>
                    <a:pt x="340" y="830"/>
                    <a:pt x="340" y="830"/>
                  </a:cubicBezTo>
                  <a:cubicBezTo>
                    <a:pt x="340" y="830"/>
                    <a:pt x="340" y="830"/>
                    <a:pt x="340" y="830"/>
                  </a:cubicBezTo>
                  <a:cubicBezTo>
                    <a:pt x="341" y="830"/>
                    <a:pt x="341" y="830"/>
                    <a:pt x="341" y="830"/>
                  </a:cubicBezTo>
                  <a:cubicBezTo>
                    <a:pt x="341" y="829"/>
                    <a:pt x="341" y="829"/>
                    <a:pt x="341" y="829"/>
                  </a:cubicBezTo>
                  <a:cubicBezTo>
                    <a:pt x="342" y="829"/>
                    <a:pt x="342" y="829"/>
                    <a:pt x="343" y="829"/>
                  </a:cubicBezTo>
                  <a:cubicBezTo>
                    <a:pt x="342" y="829"/>
                    <a:pt x="342" y="829"/>
                    <a:pt x="341" y="829"/>
                  </a:cubicBezTo>
                  <a:cubicBezTo>
                    <a:pt x="341" y="830"/>
                    <a:pt x="341" y="830"/>
                    <a:pt x="341" y="830"/>
                  </a:cubicBezTo>
                  <a:cubicBezTo>
                    <a:pt x="340" y="830"/>
                    <a:pt x="340" y="830"/>
                    <a:pt x="340" y="830"/>
                  </a:cubicBezTo>
                  <a:cubicBezTo>
                    <a:pt x="340" y="830"/>
                    <a:pt x="340" y="830"/>
                    <a:pt x="340" y="830"/>
                  </a:cubicBezTo>
                  <a:cubicBezTo>
                    <a:pt x="340" y="830"/>
                    <a:pt x="340" y="830"/>
                    <a:pt x="340" y="830"/>
                  </a:cubicBezTo>
                  <a:cubicBezTo>
                    <a:pt x="339" y="830"/>
                    <a:pt x="339" y="830"/>
                    <a:pt x="339" y="830"/>
                  </a:cubicBezTo>
                  <a:cubicBezTo>
                    <a:pt x="338" y="831"/>
                    <a:pt x="338" y="831"/>
                    <a:pt x="337" y="831"/>
                  </a:cubicBezTo>
                  <a:cubicBezTo>
                    <a:pt x="336" y="831"/>
                    <a:pt x="335" y="832"/>
                    <a:pt x="334" y="832"/>
                  </a:cubicBezTo>
                  <a:cubicBezTo>
                    <a:pt x="332" y="832"/>
                    <a:pt x="330" y="833"/>
                    <a:pt x="329" y="833"/>
                  </a:cubicBezTo>
                  <a:cubicBezTo>
                    <a:pt x="325" y="834"/>
                    <a:pt x="321" y="834"/>
                    <a:pt x="317" y="834"/>
                  </a:cubicBezTo>
                  <a:cubicBezTo>
                    <a:pt x="310" y="834"/>
                    <a:pt x="303" y="834"/>
                    <a:pt x="296" y="834"/>
                  </a:cubicBezTo>
                  <a:cubicBezTo>
                    <a:pt x="282" y="834"/>
                    <a:pt x="268" y="833"/>
                    <a:pt x="254" y="831"/>
                  </a:cubicBezTo>
                  <a:cubicBezTo>
                    <a:pt x="252" y="831"/>
                    <a:pt x="250" y="830"/>
                    <a:pt x="248" y="830"/>
                  </a:cubicBezTo>
                  <a:cubicBezTo>
                    <a:pt x="247" y="830"/>
                    <a:pt x="247" y="830"/>
                    <a:pt x="247" y="830"/>
                  </a:cubicBezTo>
                  <a:cubicBezTo>
                    <a:pt x="246" y="830"/>
                    <a:pt x="246" y="830"/>
                    <a:pt x="246" y="830"/>
                  </a:cubicBezTo>
                  <a:cubicBezTo>
                    <a:pt x="246" y="830"/>
                    <a:pt x="246" y="830"/>
                    <a:pt x="246" y="830"/>
                  </a:cubicBezTo>
                  <a:cubicBezTo>
                    <a:pt x="245" y="829"/>
                    <a:pt x="245" y="829"/>
                    <a:pt x="245" y="829"/>
                  </a:cubicBezTo>
                  <a:cubicBezTo>
                    <a:pt x="243" y="829"/>
                    <a:pt x="242" y="828"/>
                    <a:pt x="241" y="827"/>
                  </a:cubicBezTo>
                  <a:cubicBezTo>
                    <a:pt x="239" y="826"/>
                    <a:pt x="238" y="825"/>
                    <a:pt x="236" y="823"/>
                  </a:cubicBezTo>
                  <a:cubicBezTo>
                    <a:pt x="235" y="822"/>
                    <a:pt x="234" y="821"/>
                    <a:pt x="232" y="819"/>
                  </a:cubicBezTo>
                  <a:cubicBezTo>
                    <a:pt x="231" y="818"/>
                    <a:pt x="230" y="817"/>
                    <a:pt x="229" y="815"/>
                  </a:cubicBezTo>
                  <a:cubicBezTo>
                    <a:pt x="227" y="813"/>
                    <a:pt x="227" y="813"/>
                    <a:pt x="227" y="813"/>
                  </a:cubicBezTo>
                  <a:cubicBezTo>
                    <a:pt x="225" y="811"/>
                    <a:pt x="225" y="811"/>
                    <a:pt x="225" y="811"/>
                  </a:cubicBezTo>
                  <a:cubicBezTo>
                    <a:pt x="225" y="810"/>
                    <a:pt x="225" y="810"/>
                    <a:pt x="225" y="809"/>
                  </a:cubicBezTo>
                  <a:cubicBezTo>
                    <a:pt x="224" y="809"/>
                    <a:pt x="224" y="809"/>
                    <a:pt x="224" y="809"/>
                  </a:cubicBezTo>
                  <a:cubicBezTo>
                    <a:pt x="224" y="808"/>
                    <a:pt x="224" y="808"/>
                    <a:pt x="224" y="808"/>
                  </a:cubicBezTo>
                  <a:cubicBezTo>
                    <a:pt x="223" y="805"/>
                    <a:pt x="223" y="805"/>
                    <a:pt x="223" y="805"/>
                  </a:cubicBezTo>
                  <a:cubicBezTo>
                    <a:pt x="220" y="801"/>
                    <a:pt x="220" y="801"/>
                    <a:pt x="220" y="801"/>
                  </a:cubicBezTo>
                  <a:cubicBezTo>
                    <a:pt x="204" y="767"/>
                    <a:pt x="204" y="767"/>
                    <a:pt x="204" y="767"/>
                  </a:cubicBezTo>
                  <a:cubicBezTo>
                    <a:pt x="194" y="767"/>
                    <a:pt x="194" y="767"/>
                    <a:pt x="194" y="767"/>
                  </a:cubicBezTo>
                  <a:cubicBezTo>
                    <a:pt x="187" y="767"/>
                    <a:pt x="187" y="767"/>
                    <a:pt x="187" y="767"/>
                  </a:cubicBezTo>
                  <a:cubicBezTo>
                    <a:pt x="186" y="767"/>
                    <a:pt x="184" y="767"/>
                    <a:pt x="182" y="767"/>
                  </a:cubicBezTo>
                  <a:cubicBezTo>
                    <a:pt x="180" y="766"/>
                    <a:pt x="178" y="766"/>
                    <a:pt x="177" y="765"/>
                  </a:cubicBezTo>
                  <a:cubicBezTo>
                    <a:pt x="171" y="762"/>
                    <a:pt x="166" y="756"/>
                    <a:pt x="165" y="750"/>
                  </a:cubicBezTo>
                  <a:cubicBezTo>
                    <a:pt x="163" y="744"/>
                    <a:pt x="164" y="737"/>
                    <a:pt x="167" y="731"/>
                  </a:cubicBezTo>
                  <a:cubicBezTo>
                    <a:pt x="166" y="732"/>
                    <a:pt x="166" y="733"/>
                    <a:pt x="166" y="733"/>
                  </a:cubicBezTo>
                  <a:cubicBezTo>
                    <a:pt x="166" y="733"/>
                    <a:pt x="167" y="733"/>
                    <a:pt x="167" y="731"/>
                  </a:cubicBezTo>
                  <a:cubicBezTo>
                    <a:pt x="164" y="737"/>
                    <a:pt x="164" y="743"/>
                    <a:pt x="165" y="749"/>
                  </a:cubicBezTo>
                  <a:cubicBezTo>
                    <a:pt x="167" y="755"/>
                    <a:pt x="171" y="761"/>
                    <a:pt x="177" y="764"/>
                  </a:cubicBezTo>
                  <a:cubicBezTo>
                    <a:pt x="178" y="765"/>
                    <a:pt x="180" y="765"/>
                    <a:pt x="182" y="766"/>
                  </a:cubicBezTo>
                  <a:cubicBezTo>
                    <a:pt x="183" y="766"/>
                    <a:pt x="183" y="766"/>
                    <a:pt x="184" y="766"/>
                  </a:cubicBezTo>
                  <a:cubicBezTo>
                    <a:pt x="185" y="766"/>
                    <a:pt x="185" y="766"/>
                    <a:pt x="185" y="766"/>
                  </a:cubicBezTo>
                  <a:cubicBezTo>
                    <a:pt x="186" y="766"/>
                    <a:pt x="186" y="766"/>
                    <a:pt x="186" y="766"/>
                  </a:cubicBezTo>
                  <a:cubicBezTo>
                    <a:pt x="194" y="766"/>
                    <a:pt x="194" y="766"/>
                    <a:pt x="194" y="766"/>
                  </a:cubicBezTo>
                  <a:cubicBezTo>
                    <a:pt x="205" y="766"/>
                    <a:pt x="205" y="766"/>
                    <a:pt x="205" y="766"/>
                  </a:cubicBezTo>
                  <a:cubicBezTo>
                    <a:pt x="221" y="800"/>
                    <a:pt x="221" y="800"/>
                    <a:pt x="221" y="800"/>
                  </a:cubicBezTo>
                  <a:cubicBezTo>
                    <a:pt x="224" y="805"/>
                    <a:pt x="224" y="805"/>
                    <a:pt x="224" y="805"/>
                  </a:cubicBezTo>
                  <a:cubicBezTo>
                    <a:pt x="225" y="807"/>
                    <a:pt x="225" y="807"/>
                    <a:pt x="225" y="807"/>
                  </a:cubicBezTo>
                  <a:cubicBezTo>
                    <a:pt x="225" y="808"/>
                    <a:pt x="225" y="808"/>
                    <a:pt x="225" y="808"/>
                  </a:cubicBezTo>
                  <a:cubicBezTo>
                    <a:pt x="226" y="809"/>
                    <a:pt x="226" y="809"/>
                    <a:pt x="226" y="809"/>
                  </a:cubicBezTo>
                  <a:cubicBezTo>
                    <a:pt x="226" y="809"/>
                    <a:pt x="226" y="810"/>
                    <a:pt x="226" y="810"/>
                  </a:cubicBezTo>
                  <a:cubicBezTo>
                    <a:pt x="228" y="812"/>
                    <a:pt x="228" y="812"/>
                    <a:pt x="228" y="812"/>
                  </a:cubicBezTo>
                  <a:cubicBezTo>
                    <a:pt x="230" y="815"/>
                    <a:pt x="230" y="815"/>
                    <a:pt x="230" y="815"/>
                  </a:cubicBezTo>
                  <a:cubicBezTo>
                    <a:pt x="231" y="816"/>
                    <a:pt x="232" y="817"/>
                    <a:pt x="233" y="819"/>
                  </a:cubicBezTo>
                  <a:cubicBezTo>
                    <a:pt x="234" y="820"/>
                    <a:pt x="236" y="821"/>
                    <a:pt x="237" y="823"/>
                  </a:cubicBezTo>
                  <a:cubicBezTo>
                    <a:pt x="238" y="824"/>
                    <a:pt x="240" y="825"/>
                    <a:pt x="242" y="827"/>
                  </a:cubicBezTo>
                  <a:cubicBezTo>
                    <a:pt x="243" y="827"/>
                    <a:pt x="244" y="828"/>
                    <a:pt x="245" y="829"/>
                  </a:cubicBezTo>
                  <a:cubicBezTo>
                    <a:pt x="246" y="829"/>
                    <a:pt x="246" y="829"/>
                    <a:pt x="246" y="829"/>
                  </a:cubicBezTo>
                  <a:cubicBezTo>
                    <a:pt x="246" y="829"/>
                    <a:pt x="246" y="829"/>
                    <a:pt x="246" y="829"/>
                  </a:cubicBezTo>
                  <a:cubicBezTo>
                    <a:pt x="247" y="829"/>
                    <a:pt x="247" y="829"/>
                    <a:pt x="247" y="829"/>
                  </a:cubicBezTo>
                  <a:cubicBezTo>
                    <a:pt x="249" y="829"/>
                    <a:pt x="249" y="829"/>
                    <a:pt x="249" y="829"/>
                  </a:cubicBezTo>
                  <a:cubicBezTo>
                    <a:pt x="250" y="830"/>
                    <a:pt x="252" y="830"/>
                    <a:pt x="254" y="830"/>
                  </a:cubicBezTo>
                  <a:cubicBezTo>
                    <a:pt x="268" y="832"/>
                    <a:pt x="282" y="833"/>
                    <a:pt x="296" y="834"/>
                  </a:cubicBezTo>
                  <a:cubicBezTo>
                    <a:pt x="303" y="834"/>
                    <a:pt x="310" y="834"/>
                    <a:pt x="317" y="833"/>
                  </a:cubicBezTo>
                  <a:cubicBezTo>
                    <a:pt x="321" y="833"/>
                    <a:pt x="325" y="833"/>
                    <a:pt x="328" y="832"/>
                  </a:cubicBezTo>
                  <a:cubicBezTo>
                    <a:pt x="330" y="832"/>
                    <a:pt x="332" y="831"/>
                    <a:pt x="334" y="831"/>
                  </a:cubicBezTo>
                  <a:cubicBezTo>
                    <a:pt x="335" y="831"/>
                    <a:pt x="336" y="830"/>
                    <a:pt x="337" y="830"/>
                  </a:cubicBezTo>
                  <a:cubicBezTo>
                    <a:pt x="337" y="830"/>
                    <a:pt x="338" y="830"/>
                    <a:pt x="338" y="829"/>
                  </a:cubicBezTo>
                  <a:cubicBezTo>
                    <a:pt x="339" y="829"/>
                    <a:pt x="339" y="829"/>
                    <a:pt x="339" y="829"/>
                  </a:cubicBezTo>
                  <a:cubicBezTo>
                    <a:pt x="340" y="829"/>
                    <a:pt x="340" y="829"/>
                    <a:pt x="340" y="829"/>
                  </a:cubicBezTo>
                  <a:cubicBezTo>
                    <a:pt x="340" y="829"/>
                    <a:pt x="340" y="829"/>
                    <a:pt x="340" y="829"/>
                  </a:cubicBezTo>
                  <a:cubicBezTo>
                    <a:pt x="341" y="829"/>
                    <a:pt x="341" y="829"/>
                    <a:pt x="341" y="829"/>
                  </a:cubicBezTo>
                  <a:cubicBezTo>
                    <a:pt x="341" y="828"/>
                    <a:pt x="341" y="828"/>
                    <a:pt x="341" y="828"/>
                  </a:cubicBezTo>
                  <a:cubicBezTo>
                    <a:pt x="342" y="828"/>
                    <a:pt x="342" y="828"/>
                    <a:pt x="343" y="827"/>
                  </a:cubicBezTo>
                  <a:cubicBezTo>
                    <a:pt x="344" y="827"/>
                    <a:pt x="345" y="826"/>
                    <a:pt x="346" y="826"/>
                  </a:cubicBezTo>
                  <a:cubicBezTo>
                    <a:pt x="346" y="827"/>
                    <a:pt x="346" y="827"/>
                    <a:pt x="346" y="827"/>
                  </a:cubicBezTo>
                  <a:cubicBezTo>
                    <a:pt x="352" y="823"/>
                    <a:pt x="357" y="817"/>
                    <a:pt x="360" y="812"/>
                  </a:cubicBezTo>
                  <a:cubicBezTo>
                    <a:pt x="369" y="796"/>
                    <a:pt x="369" y="796"/>
                    <a:pt x="369" y="796"/>
                  </a:cubicBezTo>
                  <a:cubicBezTo>
                    <a:pt x="377" y="780"/>
                    <a:pt x="377" y="780"/>
                    <a:pt x="377" y="780"/>
                  </a:cubicBezTo>
                  <a:cubicBezTo>
                    <a:pt x="382" y="772"/>
                    <a:pt x="382" y="772"/>
                    <a:pt x="382" y="772"/>
                  </a:cubicBezTo>
                  <a:cubicBezTo>
                    <a:pt x="384" y="768"/>
                    <a:pt x="384" y="768"/>
                    <a:pt x="384" y="768"/>
                  </a:cubicBezTo>
                  <a:cubicBezTo>
                    <a:pt x="384" y="768"/>
                    <a:pt x="384" y="768"/>
                    <a:pt x="384" y="768"/>
                  </a:cubicBezTo>
                  <a:cubicBezTo>
                    <a:pt x="384" y="768"/>
                    <a:pt x="384" y="768"/>
                    <a:pt x="384" y="768"/>
                  </a:cubicBezTo>
                  <a:cubicBezTo>
                    <a:pt x="384" y="768"/>
                    <a:pt x="384" y="768"/>
                    <a:pt x="384" y="768"/>
                  </a:cubicBezTo>
                  <a:cubicBezTo>
                    <a:pt x="385" y="768"/>
                    <a:pt x="385" y="768"/>
                    <a:pt x="385" y="768"/>
                  </a:cubicBezTo>
                  <a:cubicBezTo>
                    <a:pt x="391" y="768"/>
                    <a:pt x="391" y="768"/>
                    <a:pt x="391" y="768"/>
                  </a:cubicBezTo>
                  <a:cubicBezTo>
                    <a:pt x="396" y="768"/>
                    <a:pt x="396" y="768"/>
                    <a:pt x="396" y="768"/>
                  </a:cubicBezTo>
                  <a:cubicBezTo>
                    <a:pt x="396" y="768"/>
                    <a:pt x="396" y="768"/>
                    <a:pt x="396" y="768"/>
                  </a:cubicBezTo>
                  <a:cubicBezTo>
                    <a:pt x="397" y="768"/>
                    <a:pt x="397" y="768"/>
                    <a:pt x="397" y="768"/>
                  </a:cubicBezTo>
                  <a:cubicBezTo>
                    <a:pt x="398" y="768"/>
                    <a:pt x="398" y="768"/>
                    <a:pt x="399" y="768"/>
                  </a:cubicBezTo>
                  <a:cubicBezTo>
                    <a:pt x="400" y="768"/>
                    <a:pt x="401" y="768"/>
                    <a:pt x="402" y="767"/>
                  </a:cubicBezTo>
                  <a:cubicBezTo>
                    <a:pt x="406" y="766"/>
                    <a:pt x="409" y="764"/>
                    <a:pt x="412" y="761"/>
                  </a:cubicBezTo>
                  <a:cubicBezTo>
                    <a:pt x="416" y="756"/>
                    <a:pt x="418" y="749"/>
                    <a:pt x="418" y="744"/>
                  </a:cubicBezTo>
                  <a:cubicBezTo>
                    <a:pt x="417" y="748"/>
                    <a:pt x="416" y="753"/>
                    <a:pt x="414" y="757"/>
                  </a:cubicBezTo>
                  <a:cubicBezTo>
                    <a:pt x="411" y="761"/>
                    <a:pt x="407" y="764"/>
                    <a:pt x="402" y="765"/>
                  </a:cubicBezTo>
                  <a:cubicBezTo>
                    <a:pt x="401" y="766"/>
                    <a:pt x="400" y="766"/>
                    <a:pt x="399" y="766"/>
                  </a:cubicBezTo>
                  <a:cubicBezTo>
                    <a:pt x="398" y="766"/>
                    <a:pt x="397" y="766"/>
                    <a:pt x="397" y="766"/>
                  </a:cubicBezTo>
                  <a:cubicBezTo>
                    <a:pt x="396" y="766"/>
                    <a:pt x="396" y="766"/>
                    <a:pt x="396" y="766"/>
                  </a:cubicBezTo>
                  <a:cubicBezTo>
                    <a:pt x="396" y="766"/>
                    <a:pt x="396" y="766"/>
                    <a:pt x="396" y="766"/>
                  </a:cubicBezTo>
                  <a:cubicBezTo>
                    <a:pt x="395" y="766"/>
                    <a:pt x="395" y="766"/>
                    <a:pt x="395" y="766"/>
                  </a:cubicBezTo>
                  <a:cubicBezTo>
                    <a:pt x="390" y="766"/>
                    <a:pt x="390" y="766"/>
                    <a:pt x="390" y="766"/>
                  </a:cubicBezTo>
                  <a:cubicBezTo>
                    <a:pt x="385" y="766"/>
                    <a:pt x="385" y="766"/>
                    <a:pt x="385" y="766"/>
                  </a:cubicBezTo>
                  <a:cubicBezTo>
                    <a:pt x="384" y="766"/>
                    <a:pt x="384" y="766"/>
                    <a:pt x="384" y="766"/>
                  </a:cubicBezTo>
                  <a:cubicBezTo>
                    <a:pt x="384" y="766"/>
                    <a:pt x="384" y="766"/>
                    <a:pt x="384" y="766"/>
                  </a:cubicBezTo>
                  <a:cubicBezTo>
                    <a:pt x="383" y="766"/>
                    <a:pt x="383" y="766"/>
                    <a:pt x="383" y="766"/>
                  </a:cubicBezTo>
                  <a:cubicBezTo>
                    <a:pt x="383" y="766"/>
                    <a:pt x="383" y="766"/>
                    <a:pt x="383" y="766"/>
                  </a:cubicBezTo>
                  <a:cubicBezTo>
                    <a:pt x="382" y="767"/>
                    <a:pt x="382" y="767"/>
                    <a:pt x="382" y="767"/>
                  </a:cubicBezTo>
                  <a:cubicBezTo>
                    <a:pt x="379" y="771"/>
                    <a:pt x="379" y="771"/>
                    <a:pt x="379" y="771"/>
                  </a:cubicBezTo>
                  <a:cubicBezTo>
                    <a:pt x="375" y="780"/>
                    <a:pt x="375" y="780"/>
                    <a:pt x="375" y="780"/>
                  </a:cubicBezTo>
                  <a:cubicBezTo>
                    <a:pt x="366" y="796"/>
                    <a:pt x="366" y="796"/>
                    <a:pt x="366" y="796"/>
                  </a:cubicBezTo>
                  <a:cubicBezTo>
                    <a:pt x="361" y="805"/>
                    <a:pt x="361" y="805"/>
                    <a:pt x="361" y="805"/>
                  </a:cubicBezTo>
                  <a:cubicBezTo>
                    <a:pt x="359" y="809"/>
                    <a:pt x="359" y="809"/>
                    <a:pt x="359" y="809"/>
                  </a:cubicBezTo>
                  <a:cubicBezTo>
                    <a:pt x="358" y="811"/>
                    <a:pt x="357" y="812"/>
                    <a:pt x="356" y="814"/>
                  </a:cubicBezTo>
                  <a:cubicBezTo>
                    <a:pt x="354" y="816"/>
                    <a:pt x="352" y="819"/>
                    <a:pt x="349" y="822"/>
                  </a:cubicBezTo>
                  <a:cubicBezTo>
                    <a:pt x="346" y="824"/>
                    <a:pt x="343" y="826"/>
                    <a:pt x="339" y="828"/>
                  </a:cubicBezTo>
                  <a:cubicBezTo>
                    <a:pt x="339" y="828"/>
                    <a:pt x="339" y="828"/>
                    <a:pt x="339" y="828"/>
                  </a:cubicBezTo>
                  <a:cubicBezTo>
                    <a:pt x="336" y="829"/>
                    <a:pt x="333" y="830"/>
                    <a:pt x="330" y="830"/>
                  </a:cubicBezTo>
                  <a:cubicBezTo>
                    <a:pt x="327" y="831"/>
                    <a:pt x="324" y="831"/>
                    <a:pt x="321" y="831"/>
                  </a:cubicBezTo>
                  <a:cubicBezTo>
                    <a:pt x="315" y="832"/>
                    <a:pt x="309" y="832"/>
                    <a:pt x="303" y="832"/>
                  </a:cubicBezTo>
                  <a:cubicBezTo>
                    <a:pt x="291" y="832"/>
                    <a:pt x="279" y="831"/>
                    <a:pt x="267" y="830"/>
                  </a:cubicBezTo>
                  <a:cubicBezTo>
                    <a:pt x="261" y="829"/>
                    <a:pt x="255" y="829"/>
                    <a:pt x="249" y="828"/>
                  </a:cubicBezTo>
                  <a:cubicBezTo>
                    <a:pt x="248" y="828"/>
                    <a:pt x="247" y="828"/>
                    <a:pt x="246" y="827"/>
                  </a:cubicBezTo>
                  <a:cubicBezTo>
                    <a:pt x="245" y="827"/>
                    <a:pt x="244" y="826"/>
                    <a:pt x="243" y="826"/>
                  </a:cubicBezTo>
                  <a:cubicBezTo>
                    <a:pt x="241" y="825"/>
                    <a:pt x="240" y="824"/>
                    <a:pt x="239" y="823"/>
                  </a:cubicBezTo>
                  <a:cubicBezTo>
                    <a:pt x="238" y="822"/>
                    <a:pt x="237" y="820"/>
                    <a:pt x="236" y="819"/>
                  </a:cubicBezTo>
                  <a:cubicBezTo>
                    <a:pt x="240" y="823"/>
                    <a:pt x="246" y="827"/>
                    <a:pt x="253" y="828"/>
                  </a:cubicBezTo>
                  <a:cubicBezTo>
                    <a:pt x="263" y="829"/>
                    <a:pt x="273" y="830"/>
                    <a:pt x="283" y="831"/>
                  </a:cubicBezTo>
                  <a:cubicBezTo>
                    <a:pt x="292" y="831"/>
                    <a:pt x="302" y="832"/>
                    <a:pt x="311" y="832"/>
                  </a:cubicBezTo>
                  <a:cubicBezTo>
                    <a:pt x="316" y="832"/>
                    <a:pt x="321" y="831"/>
                    <a:pt x="325" y="831"/>
                  </a:cubicBezTo>
                  <a:cubicBezTo>
                    <a:pt x="330" y="830"/>
                    <a:pt x="335" y="829"/>
                    <a:pt x="339" y="827"/>
                  </a:cubicBezTo>
                  <a:cubicBezTo>
                    <a:pt x="339" y="827"/>
                    <a:pt x="339" y="827"/>
                    <a:pt x="339" y="827"/>
                  </a:cubicBezTo>
                  <a:cubicBezTo>
                    <a:pt x="343" y="826"/>
                    <a:pt x="346" y="824"/>
                    <a:pt x="349" y="821"/>
                  </a:cubicBezTo>
                  <a:cubicBezTo>
                    <a:pt x="352" y="819"/>
                    <a:pt x="354" y="816"/>
                    <a:pt x="356" y="813"/>
                  </a:cubicBezTo>
                  <a:cubicBezTo>
                    <a:pt x="357" y="812"/>
                    <a:pt x="358" y="810"/>
                    <a:pt x="359" y="809"/>
                  </a:cubicBezTo>
                  <a:cubicBezTo>
                    <a:pt x="361" y="804"/>
                    <a:pt x="361" y="804"/>
                    <a:pt x="361" y="804"/>
                  </a:cubicBezTo>
                  <a:cubicBezTo>
                    <a:pt x="366" y="796"/>
                    <a:pt x="366" y="796"/>
                    <a:pt x="366" y="796"/>
                  </a:cubicBezTo>
                  <a:cubicBezTo>
                    <a:pt x="375" y="779"/>
                    <a:pt x="375" y="779"/>
                    <a:pt x="375" y="779"/>
                  </a:cubicBezTo>
                  <a:cubicBezTo>
                    <a:pt x="379" y="771"/>
                    <a:pt x="379" y="771"/>
                    <a:pt x="379" y="771"/>
                  </a:cubicBezTo>
                  <a:cubicBezTo>
                    <a:pt x="381" y="767"/>
                    <a:pt x="381" y="767"/>
                    <a:pt x="381" y="767"/>
                  </a:cubicBezTo>
                  <a:cubicBezTo>
                    <a:pt x="382" y="765"/>
                    <a:pt x="382" y="765"/>
                    <a:pt x="382" y="765"/>
                  </a:cubicBezTo>
                  <a:cubicBezTo>
                    <a:pt x="390" y="766"/>
                    <a:pt x="390" y="766"/>
                    <a:pt x="390" y="766"/>
                  </a:cubicBezTo>
                  <a:cubicBezTo>
                    <a:pt x="395" y="766"/>
                    <a:pt x="395" y="766"/>
                    <a:pt x="395" y="766"/>
                  </a:cubicBezTo>
                  <a:cubicBezTo>
                    <a:pt x="396" y="766"/>
                    <a:pt x="396" y="766"/>
                    <a:pt x="396" y="766"/>
                  </a:cubicBezTo>
                  <a:cubicBezTo>
                    <a:pt x="396" y="766"/>
                    <a:pt x="396" y="766"/>
                    <a:pt x="396" y="766"/>
                  </a:cubicBezTo>
                  <a:cubicBezTo>
                    <a:pt x="397" y="766"/>
                    <a:pt x="397" y="766"/>
                    <a:pt x="397" y="766"/>
                  </a:cubicBezTo>
                  <a:cubicBezTo>
                    <a:pt x="397" y="766"/>
                    <a:pt x="398" y="766"/>
                    <a:pt x="398" y="765"/>
                  </a:cubicBezTo>
                  <a:cubicBezTo>
                    <a:pt x="400" y="765"/>
                    <a:pt x="401" y="765"/>
                    <a:pt x="402" y="765"/>
                  </a:cubicBezTo>
                  <a:cubicBezTo>
                    <a:pt x="407" y="763"/>
                    <a:pt x="410" y="760"/>
                    <a:pt x="413" y="756"/>
                  </a:cubicBezTo>
                  <a:cubicBezTo>
                    <a:pt x="415" y="752"/>
                    <a:pt x="417" y="748"/>
                    <a:pt x="417" y="743"/>
                  </a:cubicBezTo>
                  <a:cubicBezTo>
                    <a:pt x="417" y="740"/>
                    <a:pt x="416" y="737"/>
                    <a:pt x="415" y="734"/>
                  </a:cubicBezTo>
                  <a:cubicBezTo>
                    <a:pt x="413" y="730"/>
                    <a:pt x="410" y="727"/>
                    <a:pt x="407" y="725"/>
                  </a:cubicBezTo>
                  <a:cubicBezTo>
                    <a:pt x="405" y="723"/>
                    <a:pt x="402" y="723"/>
                    <a:pt x="399" y="723"/>
                  </a:cubicBezTo>
                  <a:cubicBezTo>
                    <a:pt x="397" y="723"/>
                    <a:pt x="396" y="723"/>
                    <a:pt x="396" y="724"/>
                  </a:cubicBezTo>
                  <a:cubicBezTo>
                    <a:pt x="396" y="724"/>
                    <a:pt x="397" y="725"/>
                    <a:pt x="400" y="726"/>
                  </a:cubicBezTo>
                  <a:cubicBezTo>
                    <a:pt x="402" y="727"/>
                    <a:pt x="405" y="729"/>
                    <a:pt x="408" y="733"/>
                  </a:cubicBezTo>
                  <a:cubicBezTo>
                    <a:pt x="408" y="734"/>
                    <a:pt x="409" y="735"/>
                    <a:pt x="410" y="737"/>
                  </a:cubicBezTo>
                  <a:cubicBezTo>
                    <a:pt x="410" y="739"/>
                    <a:pt x="410" y="740"/>
                    <a:pt x="411" y="742"/>
                  </a:cubicBezTo>
                  <a:cubicBezTo>
                    <a:pt x="411" y="745"/>
                    <a:pt x="410" y="747"/>
                    <a:pt x="410" y="747"/>
                  </a:cubicBezTo>
                  <a:cubicBezTo>
                    <a:pt x="409" y="749"/>
                    <a:pt x="409" y="748"/>
                    <a:pt x="408" y="747"/>
                  </a:cubicBezTo>
                  <a:cubicBezTo>
                    <a:pt x="408" y="749"/>
                    <a:pt x="406" y="752"/>
                    <a:pt x="405" y="754"/>
                  </a:cubicBezTo>
                  <a:cubicBezTo>
                    <a:pt x="403" y="756"/>
                    <a:pt x="401" y="757"/>
                    <a:pt x="398" y="758"/>
                  </a:cubicBezTo>
                  <a:cubicBezTo>
                    <a:pt x="397" y="758"/>
                    <a:pt x="397" y="758"/>
                    <a:pt x="396" y="758"/>
                  </a:cubicBezTo>
                  <a:cubicBezTo>
                    <a:pt x="394" y="758"/>
                    <a:pt x="394" y="758"/>
                    <a:pt x="394" y="758"/>
                  </a:cubicBezTo>
                  <a:cubicBezTo>
                    <a:pt x="389" y="758"/>
                    <a:pt x="389" y="758"/>
                    <a:pt x="389" y="758"/>
                  </a:cubicBezTo>
                  <a:cubicBezTo>
                    <a:pt x="377" y="758"/>
                    <a:pt x="377" y="758"/>
                    <a:pt x="377" y="758"/>
                  </a:cubicBezTo>
                  <a:cubicBezTo>
                    <a:pt x="362" y="787"/>
                    <a:pt x="362" y="787"/>
                    <a:pt x="362" y="787"/>
                  </a:cubicBezTo>
                  <a:cubicBezTo>
                    <a:pt x="354" y="801"/>
                    <a:pt x="354" y="801"/>
                    <a:pt x="354" y="801"/>
                  </a:cubicBezTo>
                  <a:cubicBezTo>
                    <a:pt x="352" y="804"/>
                    <a:pt x="352" y="804"/>
                    <a:pt x="352" y="804"/>
                  </a:cubicBezTo>
                  <a:cubicBezTo>
                    <a:pt x="352" y="805"/>
                    <a:pt x="351" y="806"/>
                    <a:pt x="350" y="807"/>
                  </a:cubicBezTo>
                  <a:cubicBezTo>
                    <a:pt x="349" y="809"/>
                    <a:pt x="348" y="811"/>
                    <a:pt x="346" y="813"/>
                  </a:cubicBezTo>
                  <a:cubicBezTo>
                    <a:pt x="345" y="815"/>
                    <a:pt x="343" y="816"/>
                    <a:pt x="342" y="817"/>
                  </a:cubicBezTo>
                  <a:cubicBezTo>
                    <a:pt x="341" y="817"/>
                    <a:pt x="341" y="818"/>
                    <a:pt x="341" y="818"/>
                  </a:cubicBezTo>
                  <a:cubicBezTo>
                    <a:pt x="341" y="818"/>
                    <a:pt x="341" y="817"/>
                    <a:pt x="342" y="817"/>
                  </a:cubicBezTo>
                  <a:cubicBezTo>
                    <a:pt x="343" y="816"/>
                    <a:pt x="345" y="815"/>
                    <a:pt x="346" y="813"/>
                  </a:cubicBezTo>
                  <a:cubicBezTo>
                    <a:pt x="348" y="811"/>
                    <a:pt x="349" y="809"/>
                    <a:pt x="350" y="807"/>
                  </a:cubicBezTo>
                  <a:cubicBezTo>
                    <a:pt x="351" y="806"/>
                    <a:pt x="352" y="805"/>
                    <a:pt x="352" y="804"/>
                  </a:cubicBezTo>
                  <a:cubicBezTo>
                    <a:pt x="354" y="801"/>
                    <a:pt x="354" y="801"/>
                    <a:pt x="354" y="801"/>
                  </a:cubicBezTo>
                  <a:cubicBezTo>
                    <a:pt x="361" y="787"/>
                    <a:pt x="361" y="787"/>
                    <a:pt x="361" y="787"/>
                  </a:cubicBezTo>
                  <a:cubicBezTo>
                    <a:pt x="377" y="757"/>
                    <a:pt x="377" y="757"/>
                    <a:pt x="377" y="757"/>
                  </a:cubicBezTo>
                  <a:cubicBezTo>
                    <a:pt x="389" y="757"/>
                    <a:pt x="389" y="757"/>
                    <a:pt x="389" y="757"/>
                  </a:cubicBezTo>
                  <a:cubicBezTo>
                    <a:pt x="394" y="757"/>
                    <a:pt x="394" y="757"/>
                    <a:pt x="394" y="757"/>
                  </a:cubicBezTo>
                  <a:cubicBezTo>
                    <a:pt x="396" y="757"/>
                    <a:pt x="396" y="757"/>
                    <a:pt x="396" y="757"/>
                  </a:cubicBezTo>
                  <a:cubicBezTo>
                    <a:pt x="397" y="757"/>
                    <a:pt x="398" y="757"/>
                    <a:pt x="398" y="757"/>
                  </a:cubicBezTo>
                  <a:cubicBezTo>
                    <a:pt x="401" y="757"/>
                    <a:pt x="403" y="755"/>
                    <a:pt x="405" y="753"/>
                  </a:cubicBezTo>
                  <a:cubicBezTo>
                    <a:pt x="406" y="751"/>
                    <a:pt x="407" y="748"/>
                    <a:pt x="408" y="746"/>
                  </a:cubicBezTo>
                  <a:cubicBezTo>
                    <a:pt x="408" y="745"/>
                    <a:pt x="407" y="745"/>
                    <a:pt x="407" y="746"/>
                  </a:cubicBezTo>
                  <a:cubicBezTo>
                    <a:pt x="406" y="746"/>
                    <a:pt x="406" y="748"/>
                    <a:pt x="405" y="750"/>
                  </a:cubicBezTo>
                  <a:cubicBezTo>
                    <a:pt x="404" y="751"/>
                    <a:pt x="403" y="752"/>
                    <a:pt x="402" y="753"/>
                  </a:cubicBezTo>
                  <a:cubicBezTo>
                    <a:pt x="401" y="754"/>
                    <a:pt x="399" y="755"/>
                    <a:pt x="398" y="755"/>
                  </a:cubicBezTo>
                  <a:cubicBezTo>
                    <a:pt x="397" y="755"/>
                    <a:pt x="397" y="755"/>
                    <a:pt x="397" y="755"/>
                  </a:cubicBezTo>
                  <a:cubicBezTo>
                    <a:pt x="396" y="755"/>
                    <a:pt x="396" y="755"/>
                    <a:pt x="396" y="755"/>
                  </a:cubicBezTo>
                  <a:cubicBezTo>
                    <a:pt x="396" y="755"/>
                    <a:pt x="396" y="755"/>
                    <a:pt x="396" y="755"/>
                  </a:cubicBezTo>
                  <a:cubicBezTo>
                    <a:pt x="394" y="755"/>
                    <a:pt x="394" y="755"/>
                    <a:pt x="394" y="755"/>
                  </a:cubicBezTo>
                  <a:cubicBezTo>
                    <a:pt x="390" y="755"/>
                    <a:pt x="390" y="755"/>
                    <a:pt x="390" y="755"/>
                  </a:cubicBezTo>
                  <a:cubicBezTo>
                    <a:pt x="376" y="755"/>
                    <a:pt x="376" y="755"/>
                    <a:pt x="376" y="755"/>
                  </a:cubicBezTo>
                  <a:cubicBezTo>
                    <a:pt x="366" y="774"/>
                    <a:pt x="366" y="774"/>
                    <a:pt x="366" y="774"/>
                  </a:cubicBezTo>
                  <a:cubicBezTo>
                    <a:pt x="363" y="780"/>
                    <a:pt x="360" y="785"/>
                    <a:pt x="358" y="789"/>
                  </a:cubicBezTo>
                  <a:cubicBezTo>
                    <a:pt x="353" y="798"/>
                    <a:pt x="353" y="798"/>
                    <a:pt x="353" y="798"/>
                  </a:cubicBezTo>
                  <a:cubicBezTo>
                    <a:pt x="351" y="802"/>
                    <a:pt x="351" y="802"/>
                    <a:pt x="351" y="802"/>
                  </a:cubicBezTo>
                  <a:cubicBezTo>
                    <a:pt x="350" y="803"/>
                    <a:pt x="350" y="804"/>
                    <a:pt x="349" y="804"/>
                  </a:cubicBezTo>
                  <a:cubicBezTo>
                    <a:pt x="349" y="805"/>
                    <a:pt x="349" y="806"/>
                    <a:pt x="348" y="806"/>
                  </a:cubicBezTo>
                  <a:cubicBezTo>
                    <a:pt x="347" y="809"/>
                    <a:pt x="345" y="811"/>
                    <a:pt x="342" y="813"/>
                  </a:cubicBezTo>
                  <a:cubicBezTo>
                    <a:pt x="340" y="815"/>
                    <a:pt x="338" y="817"/>
                    <a:pt x="336" y="818"/>
                  </a:cubicBezTo>
                  <a:cubicBezTo>
                    <a:pt x="335" y="818"/>
                    <a:pt x="335" y="818"/>
                    <a:pt x="335" y="818"/>
                  </a:cubicBezTo>
                  <a:cubicBezTo>
                    <a:pt x="331" y="819"/>
                    <a:pt x="326" y="820"/>
                    <a:pt x="320" y="821"/>
                  </a:cubicBezTo>
                  <a:cubicBezTo>
                    <a:pt x="315" y="821"/>
                    <a:pt x="310" y="821"/>
                    <a:pt x="304" y="821"/>
                  </a:cubicBezTo>
                  <a:cubicBezTo>
                    <a:pt x="293" y="821"/>
                    <a:pt x="282" y="821"/>
                    <a:pt x="270" y="820"/>
                  </a:cubicBezTo>
                  <a:cubicBezTo>
                    <a:pt x="265" y="819"/>
                    <a:pt x="259" y="818"/>
                    <a:pt x="254" y="818"/>
                  </a:cubicBezTo>
                  <a:cubicBezTo>
                    <a:pt x="252" y="817"/>
                    <a:pt x="251" y="817"/>
                    <a:pt x="250" y="817"/>
                  </a:cubicBezTo>
                  <a:cubicBezTo>
                    <a:pt x="249" y="817"/>
                    <a:pt x="249" y="817"/>
                    <a:pt x="249" y="817"/>
                  </a:cubicBezTo>
                  <a:cubicBezTo>
                    <a:pt x="249" y="817"/>
                    <a:pt x="249" y="817"/>
                    <a:pt x="249" y="817"/>
                  </a:cubicBezTo>
                  <a:cubicBezTo>
                    <a:pt x="249" y="817"/>
                    <a:pt x="249" y="817"/>
                    <a:pt x="249" y="817"/>
                  </a:cubicBezTo>
                  <a:cubicBezTo>
                    <a:pt x="249" y="817"/>
                    <a:pt x="249" y="817"/>
                    <a:pt x="249" y="817"/>
                  </a:cubicBezTo>
                  <a:cubicBezTo>
                    <a:pt x="249" y="817"/>
                    <a:pt x="249" y="817"/>
                    <a:pt x="249" y="817"/>
                  </a:cubicBezTo>
                  <a:cubicBezTo>
                    <a:pt x="249" y="817"/>
                    <a:pt x="249" y="817"/>
                    <a:pt x="249" y="816"/>
                  </a:cubicBezTo>
                  <a:cubicBezTo>
                    <a:pt x="247" y="815"/>
                    <a:pt x="245" y="814"/>
                    <a:pt x="244" y="812"/>
                  </a:cubicBezTo>
                  <a:cubicBezTo>
                    <a:pt x="242" y="810"/>
                    <a:pt x="240" y="808"/>
                    <a:pt x="239" y="806"/>
                  </a:cubicBezTo>
                  <a:cubicBezTo>
                    <a:pt x="237" y="804"/>
                    <a:pt x="237" y="804"/>
                    <a:pt x="237" y="804"/>
                  </a:cubicBezTo>
                  <a:cubicBezTo>
                    <a:pt x="237" y="803"/>
                    <a:pt x="237" y="803"/>
                    <a:pt x="237" y="803"/>
                  </a:cubicBezTo>
                  <a:cubicBezTo>
                    <a:pt x="237" y="803"/>
                    <a:pt x="237" y="803"/>
                    <a:pt x="237" y="803"/>
                  </a:cubicBezTo>
                  <a:cubicBezTo>
                    <a:pt x="237" y="803"/>
                    <a:pt x="237" y="803"/>
                    <a:pt x="237" y="803"/>
                  </a:cubicBezTo>
                  <a:cubicBezTo>
                    <a:pt x="235" y="800"/>
                    <a:pt x="235" y="800"/>
                    <a:pt x="235" y="800"/>
                  </a:cubicBezTo>
                  <a:cubicBezTo>
                    <a:pt x="228" y="785"/>
                    <a:pt x="228" y="785"/>
                    <a:pt x="228" y="785"/>
                  </a:cubicBezTo>
                  <a:cubicBezTo>
                    <a:pt x="221" y="771"/>
                    <a:pt x="221" y="771"/>
                    <a:pt x="221" y="771"/>
                  </a:cubicBezTo>
                  <a:cubicBezTo>
                    <a:pt x="213" y="753"/>
                    <a:pt x="213" y="753"/>
                    <a:pt x="213" y="753"/>
                  </a:cubicBezTo>
                  <a:cubicBezTo>
                    <a:pt x="185" y="753"/>
                    <a:pt x="185" y="753"/>
                    <a:pt x="185" y="753"/>
                  </a:cubicBezTo>
                  <a:cubicBezTo>
                    <a:pt x="183" y="753"/>
                    <a:pt x="182" y="752"/>
                    <a:pt x="180" y="750"/>
                  </a:cubicBezTo>
                  <a:cubicBezTo>
                    <a:pt x="179" y="749"/>
                    <a:pt x="178" y="746"/>
                    <a:pt x="178" y="744"/>
                  </a:cubicBezTo>
                  <a:cubicBezTo>
                    <a:pt x="178" y="741"/>
                    <a:pt x="178" y="739"/>
                    <a:pt x="179" y="737"/>
                  </a:cubicBezTo>
                  <a:cubicBezTo>
                    <a:pt x="181" y="735"/>
                    <a:pt x="182" y="734"/>
                    <a:pt x="184" y="733"/>
                  </a:cubicBezTo>
                  <a:cubicBezTo>
                    <a:pt x="184" y="733"/>
                    <a:pt x="185" y="733"/>
                    <a:pt x="185" y="733"/>
                  </a:cubicBezTo>
                  <a:cubicBezTo>
                    <a:pt x="188" y="733"/>
                    <a:pt x="188" y="733"/>
                    <a:pt x="188" y="733"/>
                  </a:cubicBezTo>
                  <a:cubicBezTo>
                    <a:pt x="194" y="733"/>
                    <a:pt x="194" y="733"/>
                    <a:pt x="194" y="733"/>
                  </a:cubicBezTo>
                  <a:cubicBezTo>
                    <a:pt x="206" y="733"/>
                    <a:pt x="206" y="733"/>
                    <a:pt x="206" y="733"/>
                  </a:cubicBezTo>
                  <a:cubicBezTo>
                    <a:pt x="263" y="732"/>
                    <a:pt x="326" y="734"/>
                    <a:pt x="373" y="732"/>
                  </a:cubicBezTo>
                  <a:cubicBezTo>
                    <a:pt x="414" y="731"/>
                    <a:pt x="399" y="727"/>
                    <a:pt x="357" y="725"/>
                  </a:cubicBezTo>
                  <a:cubicBezTo>
                    <a:pt x="357" y="724"/>
                    <a:pt x="357" y="724"/>
                    <a:pt x="357" y="724"/>
                  </a:cubicBezTo>
                  <a:cubicBezTo>
                    <a:pt x="399" y="725"/>
                    <a:pt x="378" y="722"/>
                    <a:pt x="383" y="720"/>
                  </a:cubicBezTo>
                  <a:cubicBezTo>
                    <a:pt x="364" y="720"/>
                    <a:pt x="346" y="720"/>
                    <a:pt x="327" y="719"/>
                  </a:cubicBezTo>
                  <a:cubicBezTo>
                    <a:pt x="361" y="719"/>
                    <a:pt x="361" y="719"/>
                    <a:pt x="361" y="719"/>
                  </a:cubicBezTo>
                  <a:cubicBezTo>
                    <a:pt x="380" y="719"/>
                    <a:pt x="380" y="719"/>
                    <a:pt x="380" y="719"/>
                  </a:cubicBezTo>
                  <a:cubicBezTo>
                    <a:pt x="389" y="720"/>
                    <a:pt x="389" y="720"/>
                    <a:pt x="389" y="720"/>
                  </a:cubicBezTo>
                  <a:cubicBezTo>
                    <a:pt x="393" y="720"/>
                    <a:pt x="393" y="720"/>
                    <a:pt x="393" y="720"/>
                  </a:cubicBezTo>
                  <a:cubicBezTo>
                    <a:pt x="396" y="720"/>
                    <a:pt x="396" y="720"/>
                    <a:pt x="396" y="720"/>
                  </a:cubicBezTo>
                  <a:cubicBezTo>
                    <a:pt x="396" y="720"/>
                    <a:pt x="396" y="720"/>
                    <a:pt x="396" y="720"/>
                  </a:cubicBezTo>
                  <a:cubicBezTo>
                    <a:pt x="397" y="720"/>
                    <a:pt x="397" y="720"/>
                    <a:pt x="397" y="720"/>
                  </a:cubicBezTo>
                  <a:cubicBezTo>
                    <a:pt x="398" y="720"/>
                    <a:pt x="398" y="720"/>
                    <a:pt x="399" y="719"/>
                  </a:cubicBezTo>
                  <a:cubicBezTo>
                    <a:pt x="403" y="719"/>
                    <a:pt x="407" y="717"/>
                    <a:pt x="409" y="715"/>
                  </a:cubicBezTo>
                  <a:cubicBezTo>
                    <a:pt x="412" y="713"/>
                    <a:pt x="414" y="710"/>
                    <a:pt x="416" y="707"/>
                  </a:cubicBezTo>
                  <a:cubicBezTo>
                    <a:pt x="418" y="701"/>
                    <a:pt x="418" y="696"/>
                    <a:pt x="417" y="691"/>
                  </a:cubicBezTo>
                  <a:cubicBezTo>
                    <a:pt x="418" y="697"/>
                    <a:pt x="417" y="703"/>
                    <a:pt x="413" y="708"/>
                  </a:cubicBezTo>
                  <a:cubicBezTo>
                    <a:pt x="412" y="711"/>
                    <a:pt x="409" y="713"/>
                    <a:pt x="406" y="715"/>
                  </a:cubicBezTo>
                  <a:cubicBezTo>
                    <a:pt x="404" y="716"/>
                    <a:pt x="400" y="717"/>
                    <a:pt x="397" y="718"/>
                  </a:cubicBezTo>
                  <a:cubicBezTo>
                    <a:pt x="369" y="717"/>
                    <a:pt x="369" y="717"/>
                    <a:pt x="369" y="717"/>
                  </a:cubicBezTo>
                  <a:cubicBezTo>
                    <a:pt x="350" y="717"/>
                    <a:pt x="330" y="717"/>
                    <a:pt x="311" y="716"/>
                  </a:cubicBezTo>
                  <a:cubicBezTo>
                    <a:pt x="195" y="716"/>
                    <a:pt x="195" y="716"/>
                    <a:pt x="195" y="716"/>
                  </a:cubicBezTo>
                  <a:cubicBezTo>
                    <a:pt x="227" y="716"/>
                    <a:pt x="264" y="715"/>
                    <a:pt x="296" y="716"/>
                  </a:cubicBezTo>
                  <a:cubicBezTo>
                    <a:pt x="319" y="716"/>
                    <a:pt x="341" y="717"/>
                    <a:pt x="362" y="717"/>
                  </a:cubicBezTo>
                  <a:cubicBezTo>
                    <a:pt x="394" y="717"/>
                    <a:pt x="394" y="717"/>
                    <a:pt x="394" y="717"/>
                  </a:cubicBezTo>
                  <a:cubicBezTo>
                    <a:pt x="395" y="717"/>
                    <a:pt x="396" y="717"/>
                    <a:pt x="398" y="717"/>
                  </a:cubicBezTo>
                  <a:cubicBezTo>
                    <a:pt x="400" y="717"/>
                    <a:pt x="402" y="716"/>
                    <a:pt x="403" y="716"/>
                  </a:cubicBezTo>
                  <a:cubicBezTo>
                    <a:pt x="406" y="714"/>
                    <a:pt x="409" y="712"/>
                    <a:pt x="411" y="709"/>
                  </a:cubicBezTo>
                  <a:cubicBezTo>
                    <a:pt x="416" y="704"/>
                    <a:pt x="417" y="697"/>
                    <a:pt x="416" y="691"/>
                  </a:cubicBezTo>
                  <a:cubicBezTo>
                    <a:pt x="416" y="688"/>
                    <a:pt x="415" y="685"/>
                    <a:pt x="414" y="683"/>
                  </a:cubicBezTo>
                  <a:cubicBezTo>
                    <a:pt x="412" y="679"/>
                    <a:pt x="409" y="677"/>
                    <a:pt x="406" y="676"/>
                  </a:cubicBezTo>
                  <a:cubicBezTo>
                    <a:pt x="404" y="674"/>
                    <a:pt x="401" y="674"/>
                    <a:pt x="399" y="674"/>
                  </a:cubicBezTo>
                  <a:cubicBezTo>
                    <a:pt x="397" y="674"/>
                    <a:pt x="396" y="675"/>
                    <a:pt x="396" y="675"/>
                  </a:cubicBezTo>
                  <a:cubicBezTo>
                    <a:pt x="396" y="676"/>
                    <a:pt x="397" y="676"/>
                    <a:pt x="399" y="677"/>
                  </a:cubicBezTo>
                  <a:cubicBezTo>
                    <a:pt x="401" y="678"/>
                    <a:pt x="404" y="679"/>
                    <a:pt x="407" y="683"/>
                  </a:cubicBezTo>
                  <a:cubicBezTo>
                    <a:pt x="408" y="685"/>
                    <a:pt x="410" y="688"/>
                    <a:pt x="410" y="690"/>
                  </a:cubicBezTo>
                  <a:cubicBezTo>
                    <a:pt x="411" y="693"/>
                    <a:pt x="411" y="695"/>
                    <a:pt x="411" y="695"/>
                  </a:cubicBezTo>
                  <a:cubicBezTo>
                    <a:pt x="410" y="697"/>
                    <a:pt x="409" y="696"/>
                    <a:pt x="409" y="695"/>
                  </a:cubicBezTo>
                  <a:cubicBezTo>
                    <a:pt x="409" y="698"/>
                    <a:pt x="408" y="701"/>
                    <a:pt x="406" y="704"/>
                  </a:cubicBezTo>
                  <a:cubicBezTo>
                    <a:pt x="404" y="706"/>
                    <a:pt x="401" y="708"/>
                    <a:pt x="398" y="709"/>
                  </a:cubicBezTo>
                  <a:cubicBezTo>
                    <a:pt x="398" y="709"/>
                    <a:pt x="397" y="709"/>
                    <a:pt x="396" y="709"/>
                  </a:cubicBezTo>
                  <a:cubicBezTo>
                    <a:pt x="393" y="709"/>
                    <a:pt x="393" y="709"/>
                    <a:pt x="393" y="709"/>
                  </a:cubicBezTo>
                  <a:cubicBezTo>
                    <a:pt x="388" y="709"/>
                    <a:pt x="388" y="709"/>
                    <a:pt x="388" y="709"/>
                  </a:cubicBezTo>
                  <a:cubicBezTo>
                    <a:pt x="377" y="709"/>
                    <a:pt x="377" y="709"/>
                    <a:pt x="377" y="709"/>
                  </a:cubicBezTo>
                  <a:cubicBezTo>
                    <a:pt x="332" y="708"/>
                    <a:pt x="332" y="708"/>
                    <a:pt x="332" y="708"/>
                  </a:cubicBezTo>
                  <a:cubicBezTo>
                    <a:pt x="295" y="708"/>
                    <a:pt x="259" y="708"/>
                    <a:pt x="223" y="707"/>
                  </a:cubicBezTo>
                  <a:cubicBezTo>
                    <a:pt x="259" y="708"/>
                    <a:pt x="296" y="708"/>
                    <a:pt x="332" y="708"/>
                  </a:cubicBezTo>
                  <a:cubicBezTo>
                    <a:pt x="377" y="709"/>
                    <a:pt x="377" y="709"/>
                    <a:pt x="377" y="709"/>
                  </a:cubicBezTo>
                  <a:cubicBezTo>
                    <a:pt x="388" y="709"/>
                    <a:pt x="388" y="709"/>
                    <a:pt x="388" y="709"/>
                  </a:cubicBezTo>
                  <a:cubicBezTo>
                    <a:pt x="394" y="709"/>
                    <a:pt x="394" y="709"/>
                    <a:pt x="394" y="709"/>
                  </a:cubicBezTo>
                  <a:cubicBezTo>
                    <a:pt x="395" y="709"/>
                    <a:pt x="395" y="709"/>
                    <a:pt x="395" y="709"/>
                  </a:cubicBezTo>
                  <a:cubicBezTo>
                    <a:pt x="396" y="709"/>
                    <a:pt x="396" y="709"/>
                    <a:pt x="396" y="709"/>
                  </a:cubicBezTo>
                  <a:cubicBezTo>
                    <a:pt x="397" y="709"/>
                    <a:pt x="397" y="709"/>
                    <a:pt x="397" y="709"/>
                  </a:cubicBezTo>
                  <a:cubicBezTo>
                    <a:pt x="397" y="709"/>
                    <a:pt x="398" y="708"/>
                    <a:pt x="399" y="708"/>
                  </a:cubicBezTo>
                  <a:cubicBezTo>
                    <a:pt x="401" y="708"/>
                    <a:pt x="404" y="706"/>
                    <a:pt x="406" y="703"/>
                  </a:cubicBezTo>
                  <a:cubicBezTo>
                    <a:pt x="407" y="701"/>
                    <a:pt x="408" y="697"/>
                    <a:pt x="408" y="694"/>
                  </a:cubicBezTo>
                  <a:cubicBezTo>
                    <a:pt x="408" y="694"/>
                    <a:pt x="407" y="694"/>
                    <a:pt x="407" y="694"/>
                  </a:cubicBezTo>
                  <a:cubicBezTo>
                    <a:pt x="407" y="695"/>
                    <a:pt x="407" y="696"/>
                    <a:pt x="406" y="699"/>
                  </a:cubicBezTo>
                  <a:cubicBezTo>
                    <a:pt x="405" y="700"/>
                    <a:pt x="404" y="703"/>
                    <a:pt x="402" y="704"/>
                  </a:cubicBezTo>
                  <a:cubicBezTo>
                    <a:pt x="400" y="705"/>
                    <a:pt x="399" y="706"/>
                    <a:pt x="397" y="706"/>
                  </a:cubicBezTo>
                  <a:cubicBezTo>
                    <a:pt x="397" y="706"/>
                    <a:pt x="397" y="706"/>
                    <a:pt x="396" y="706"/>
                  </a:cubicBezTo>
                  <a:cubicBezTo>
                    <a:pt x="394" y="706"/>
                    <a:pt x="394" y="706"/>
                    <a:pt x="394" y="706"/>
                  </a:cubicBezTo>
                  <a:cubicBezTo>
                    <a:pt x="390" y="706"/>
                    <a:pt x="390" y="706"/>
                    <a:pt x="390" y="706"/>
                  </a:cubicBezTo>
                  <a:cubicBezTo>
                    <a:pt x="379" y="707"/>
                    <a:pt x="366" y="707"/>
                    <a:pt x="357" y="707"/>
                  </a:cubicBezTo>
                  <a:cubicBezTo>
                    <a:pt x="306" y="705"/>
                    <a:pt x="251" y="706"/>
                    <a:pt x="201" y="705"/>
                  </a:cubicBezTo>
                  <a:cubicBezTo>
                    <a:pt x="187" y="705"/>
                    <a:pt x="187" y="705"/>
                    <a:pt x="187" y="705"/>
                  </a:cubicBezTo>
                  <a:cubicBezTo>
                    <a:pt x="185" y="704"/>
                    <a:pt x="185" y="704"/>
                    <a:pt x="185" y="704"/>
                  </a:cubicBezTo>
                  <a:cubicBezTo>
                    <a:pt x="185" y="704"/>
                    <a:pt x="185" y="704"/>
                    <a:pt x="185" y="704"/>
                  </a:cubicBezTo>
                  <a:cubicBezTo>
                    <a:pt x="184" y="704"/>
                    <a:pt x="184" y="704"/>
                    <a:pt x="183" y="704"/>
                  </a:cubicBezTo>
                  <a:cubicBezTo>
                    <a:pt x="182" y="704"/>
                    <a:pt x="181" y="703"/>
                    <a:pt x="180" y="702"/>
                  </a:cubicBezTo>
                  <a:cubicBezTo>
                    <a:pt x="179" y="700"/>
                    <a:pt x="178" y="697"/>
                    <a:pt x="178" y="694"/>
                  </a:cubicBezTo>
                  <a:cubicBezTo>
                    <a:pt x="178" y="692"/>
                    <a:pt x="179" y="689"/>
                    <a:pt x="181" y="687"/>
                  </a:cubicBezTo>
                  <a:cubicBezTo>
                    <a:pt x="181" y="686"/>
                    <a:pt x="182" y="686"/>
                    <a:pt x="183" y="685"/>
                  </a:cubicBezTo>
                  <a:cubicBezTo>
                    <a:pt x="184" y="685"/>
                    <a:pt x="184" y="685"/>
                    <a:pt x="185" y="685"/>
                  </a:cubicBezTo>
                  <a:cubicBezTo>
                    <a:pt x="185" y="685"/>
                    <a:pt x="185" y="685"/>
                    <a:pt x="185" y="685"/>
                  </a:cubicBezTo>
                  <a:cubicBezTo>
                    <a:pt x="185" y="685"/>
                    <a:pt x="185" y="685"/>
                    <a:pt x="185" y="685"/>
                  </a:cubicBezTo>
                  <a:cubicBezTo>
                    <a:pt x="186" y="685"/>
                    <a:pt x="186" y="685"/>
                    <a:pt x="186" y="685"/>
                  </a:cubicBezTo>
                  <a:cubicBezTo>
                    <a:pt x="187" y="685"/>
                    <a:pt x="187" y="685"/>
                    <a:pt x="187" y="685"/>
                  </a:cubicBezTo>
                  <a:cubicBezTo>
                    <a:pt x="201" y="685"/>
                    <a:pt x="201" y="685"/>
                    <a:pt x="201" y="685"/>
                  </a:cubicBezTo>
                  <a:cubicBezTo>
                    <a:pt x="229" y="685"/>
                    <a:pt x="229" y="685"/>
                    <a:pt x="229" y="685"/>
                  </a:cubicBezTo>
                  <a:cubicBezTo>
                    <a:pt x="279" y="684"/>
                    <a:pt x="334" y="685"/>
                    <a:pt x="376" y="684"/>
                  </a:cubicBezTo>
                  <a:cubicBezTo>
                    <a:pt x="412" y="683"/>
                    <a:pt x="398" y="678"/>
                    <a:pt x="362" y="677"/>
                  </a:cubicBezTo>
                  <a:cubicBezTo>
                    <a:pt x="362" y="675"/>
                    <a:pt x="362" y="675"/>
                    <a:pt x="362" y="675"/>
                  </a:cubicBezTo>
                  <a:cubicBezTo>
                    <a:pt x="398" y="676"/>
                    <a:pt x="380" y="673"/>
                    <a:pt x="385" y="671"/>
                  </a:cubicBezTo>
                  <a:cubicBezTo>
                    <a:pt x="369" y="671"/>
                    <a:pt x="353" y="671"/>
                    <a:pt x="337" y="671"/>
                  </a:cubicBezTo>
                  <a:cubicBezTo>
                    <a:pt x="361" y="671"/>
                    <a:pt x="361" y="671"/>
                    <a:pt x="361" y="671"/>
                  </a:cubicBezTo>
                  <a:cubicBezTo>
                    <a:pt x="380" y="671"/>
                    <a:pt x="380" y="671"/>
                    <a:pt x="380" y="671"/>
                  </a:cubicBezTo>
                  <a:cubicBezTo>
                    <a:pt x="389" y="671"/>
                    <a:pt x="389" y="671"/>
                    <a:pt x="389" y="671"/>
                  </a:cubicBezTo>
                  <a:cubicBezTo>
                    <a:pt x="393" y="671"/>
                    <a:pt x="393" y="671"/>
                    <a:pt x="393" y="671"/>
                  </a:cubicBezTo>
                  <a:cubicBezTo>
                    <a:pt x="396" y="671"/>
                    <a:pt x="396" y="671"/>
                    <a:pt x="396" y="671"/>
                  </a:cubicBezTo>
                  <a:cubicBezTo>
                    <a:pt x="396" y="671"/>
                    <a:pt x="396" y="671"/>
                    <a:pt x="396" y="671"/>
                  </a:cubicBezTo>
                  <a:cubicBezTo>
                    <a:pt x="397" y="671"/>
                    <a:pt x="397" y="671"/>
                    <a:pt x="397" y="671"/>
                  </a:cubicBezTo>
                  <a:cubicBezTo>
                    <a:pt x="398" y="671"/>
                    <a:pt x="399" y="671"/>
                    <a:pt x="399" y="671"/>
                  </a:cubicBezTo>
                  <a:cubicBezTo>
                    <a:pt x="403" y="670"/>
                    <a:pt x="407" y="668"/>
                    <a:pt x="409" y="666"/>
                  </a:cubicBezTo>
                  <a:cubicBezTo>
                    <a:pt x="412" y="664"/>
                    <a:pt x="414" y="661"/>
                    <a:pt x="416" y="658"/>
                  </a:cubicBezTo>
                  <a:cubicBezTo>
                    <a:pt x="418" y="653"/>
                    <a:pt x="418" y="647"/>
                    <a:pt x="417" y="642"/>
                  </a:cubicBezTo>
                  <a:cubicBezTo>
                    <a:pt x="418" y="648"/>
                    <a:pt x="417" y="655"/>
                    <a:pt x="413" y="660"/>
                  </a:cubicBezTo>
                  <a:cubicBezTo>
                    <a:pt x="412" y="662"/>
                    <a:pt x="409" y="665"/>
                    <a:pt x="407" y="666"/>
                  </a:cubicBezTo>
                  <a:cubicBezTo>
                    <a:pt x="404" y="668"/>
                    <a:pt x="400" y="669"/>
                    <a:pt x="397" y="669"/>
                  </a:cubicBezTo>
                  <a:cubicBezTo>
                    <a:pt x="369" y="669"/>
                    <a:pt x="369" y="669"/>
                    <a:pt x="369" y="669"/>
                  </a:cubicBezTo>
                  <a:cubicBezTo>
                    <a:pt x="350" y="668"/>
                    <a:pt x="330" y="668"/>
                    <a:pt x="311" y="668"/>
                  </a:cubicBezTo>
                  <a:cubicBezTo>
                    <a:pt x="195" y="667"/>
                    <a:pt x="195" y="667"/>
                    <a:pt x="195" y="667"/>
                  </a:cubicBezTo>
                  <a:cubicBezTo>
                    <a:pt x="227" y="667"/>
                    <a:pt x="264" y="667"/>
                    <a:pt x="296" y="668"/>
                  </a:cubicBezTo>
                  <a:cubicBezTo>
                    <a:pt x="319" y="668"/>
                    <a:pt x="341" y="668"/>
                    <a:pt x="362" y="668"/>
                  </a:cubicBezTo>
                  <a:cubicBezTo>
                    <a:pt x="394" y="668"/>
                    <a:pt x="394" y="668"/>
                    <a:pt x="394" y="668"/>
                  </a:cubicBezTo>
                  <a:cubicBezTo>
                    <a:pt x="396" y="668"/>
                    <a:pt x="396" y="668"/>
                    <a:pt x="396" y="668"/>
                  </a:cubicBezTo>
                  <a:cubicBezTo>
                    <a:pt x="396" y="668"/>
                    <a:pt x="396" y="668"/>
                    <a:pt x="396" y="668"/>
                  </a:cubicBezTo>
                  <a:cubicBezTo>
                    <a:pt x="397" y="668"/>
                    <a:pt x="397" y="668"/>
                    <a:pt x="397" y="668"/>
                  </a:cubicBezTo>
                  <a:cubicBezTo>
                    <a:pt x="397" y="668"/>
                    <a:pt x="398" y="668"/>
                    <a:pt x="398" y="668"/>
                  </a:cubicBezTo>
                  <a:cubicBezTo>
                    <a:pt x="400" y="668"/>
                    <a:pt x="402" y="668"/>
                    <a:pt x="403" y="667"/>
                  </a:cubicBezTo>
                  <a:cubicBezTo>
                    <a:pt x="407" y="666"/>
                    <a:pt x="409" y="663"/>
                    <a:pt x="411" y="661"/>
                  </a:cubicBezTo>
                  <a:cubicBezTo>
                    <a:pt x="416" y="656"/>
                    <a:pt x="417" y="649"/>
                    <a:pt x="416" y="642"/>
                  </a:cubicBezTo>
                  <a:cubicBezTo>
                    <a:pt x="416" y="639"/>
                    <a:pt x="415" y="637"/>
                    <a:pt x="414" y="634"/>
                  </a:cubicBezTo>
                  <a:cubicBezTo>
                    <a:pt x="412" y="631"/>
                    <a:pt x="409" y="629"/>
                    <a:pt x="406" y="627"/>
                  </a:cubicBezTo>
                  <a:cubicBezTo>
                    <a:pt x="404" y="626"/>
                    <a:pt x="401" y="625"/>
                    <a:pt x="399" y="626"/>
                  </a:cubicBezTo>
                  <a:cubicBezTo>
                    <a:pt x="397" y="626"/>
                    <a:pt x="396" y="626"/>
                    <a:pt x="396" y="627"/>
                  </a:cubicBezTo>
                  <a:cubicBezTo>
                    <a:pt x="396" y="627"/>
                    <a:pt x="397" y="628"/>
                    <a:pt x="399" y="628"/>
                  </a:cubicBezTo>
                  <a:cubicBezTo>
                    <a:pt x="401" y="629"/>
                    <a:pt x="404" y="631"/>
                    <a:pt x="407" y="634"/>
                  </a:cubicBezTo>
                  <a:cubicBezTo>
                    <a:pt x="408" y="636"/>
                    <a:pt x="410" y="639"/>
                    <a:pt x="410" y="642"/>
                  </a:cubicBezTo>
                  <a:cubicBezTo>
                    <a:pt x="411" y="645"/>
                    <a:pt x="411" y="647"/>
                    <a:pt x="411" y="647"/>
                  </a:cubicBezTo>
                  <a:cubicBezTo>
                    <a:pt x="410" y="648"/>
                    <a:pt x="409" y="647"/>
                    <a:pt x="409" y="646"/>
                  </a:cubicBezTo>
                  <a:cubicBezTo>
                    <a:pt x="409" y="650"/>
                    <a:pt x="408" y="653"/>
                    <a:pt x="406" y="655"/>
                  </a:cubicBezTo>
                  <a:cubicBezTo>
                    <a:pt x="404" y="658"/>
                    <a:pt x="401" y="660"/>
                    <a:pt x="398" y="660"/>
                  </a:cubicBezTo>
                  <a:cubicBezTo>
                    <a:pt x="398" y="660"/>
                    <a:pt x="397" y="660"/>
                    <a:pt x="396" y="660"/>
                  </a:cubicBezTo>
                  <a:cubicBezTo>
                    <a:pt x="394" y="660"/>
                    <a:pt x="394" y="660"/>
                    <a:pt x="394" y="660"/>
                  </a:cubicBezTo>
                  <a:cubicBezTo>
                    <a:pt x="388" y="660"/>
                    <a:pt x="388" y="660"/>
                    <a:pt x="388" y="660"/>
                  </a:cubicBezTo>
                  <a:cubicBezTo>
                    <a:pt x="377" y="660"/>
                    <a:pt x="377" y="660"/>
                    <a:pt x="377" y="660"/>
                  </a:cubicBezTo>
                  <a:cubicBezTo>
                    <a:pt x="332" y="660"/>
                    <a:pt x="332" y="660"/>
                    <a:pt x="332" y="660"/>
                  </a:cubicBezTo>
                  <a:cubicBezTo>
                    <a:pt x="295" y="660"/>
                    <a:pt x="259" y="659"/>
                    <a:pt x="223" y="658"/>
                  </a:cubicBezTo>
                  <a:cubicBezTo>
                    <a:pt x="259" y="659"/>
                    <a:pt x="296" y="660"/>
                    <a:pt x="332" y="660"/>
                  </a:cubicBezTo>
                  <a:cubicBezTo>
                    <a:pt x="377" y="660"/>
                    <a:pt x="377" y="660"/>
                    <a:pt x="377" y="660"/>
                  </a:cubicBezTo>
                  <a:cubicBezTo>
                    <a:pt x="388" y="660"/>
                    <a:pt x="388" y="660"/>
                    <a:pt x="388" y="660"/>
                  </a:cubicBezTo>
                  <a:cubicBezTo>
                    <a:pt x="394" y="660"/>
                    <a:pt x="394" y="660"/>
                    <a:pt x="394" y="660"/>
                  </a:cubicBezTo>
                  <a:cubicBezTo>
                    <a:pt x="395" y="660"/>
                    <a:pt x="395" y="660"/>
                    <a:pt x="395" y="660"/>
                  </a:cubicBezTo>
                  <a:cubicBezTo>
                    <a:pt x="396" y="660"/>
                    <a:pt x="396" y="660"/>
                    <a:pt x="396" y="660"/>
                  </a:cubicBezTo>
                  <a:cubicBezTo>
                    <a:pt x="397" y="660"/>
                    <a:pt x="397" y="660"/>
                    <a:pt x="397" y="660"/>
                  </a:cubicBezTo>
                  <a:cubicBezTo>
                    <a:pt x="397" y="660"/>
                    <a:pt x="398" y="660"/>
                    <a:pt x="399" y="660"/>
                  </a:cubicBezTo>
                  <a:cubicBezTo>
                    <a:pt x="402" y="659"/>
                    <a:pt x="404" y="657"/>
                    <a:pt x="406" y="654"/>
                  </a:cubicBezTo>
                  <a:cubicBezTo>
                    <a:pt x="407" y="652"/>
                    <a:pt x="408" y="649"/>
                    <a:pt x="408" y="646"/>
                  </a:cubicBezTo>
                  <a:cubicBezTo>
                    <a:pt x="408" y="645"/>
                    <a:pt x="407" y="645"/>
                    <a:pt x="407" y="646"/>
                  </a:cubicBezTo>
                  <a:cubicBezTo>
                    <a:pt x="407" y="646"/>
                    <a:pt x="407" y="648"/>
                    <a:pt x="406" y="650"/>
                  </a:cubicBezTo>
                  <a:cubicBezTo>
                    <a:pt x="405" y="651"/>
                    <a:pt x="404" y="654"/>
                    <a:pt x="402" y="656"/>
                  </a:cubicBezTo>
                  <a:cubicBezTo>
                    <a:pt x="400" y="657"/>
                    <a:pt x="399" y="658"/>
                    <a:pt x="397" y="658"/>
                  </a:cubicBezTo>
                  <a:cubicBezTo>
                    <a:pt x="397" y="658"/>
                    <a:pt x="397" y="658"/>
                    <a:pt x="396" y="658"/>
                  </a:cubicBezTo>
                  <a:cubicBezTo>
                    <a:pt x="394" y="658"/>
                    <a:pt x="394" y="658"/>
                    <a:pt x="394" y="658"/>
                  </a:cubicBezTo>
                  <a:cubicBezTo>
                    <a:pt x="390" y="658"/>
                    <a:pt x="390" y="658"/>
                    <a:pt x="390" y="658"/>
                  </a:cubicBezTo>
                  <a:cubicBezTo>
                    <a:pt x="379" y="658"/>
                    <a:pt x="366" y="658"/>
                    <a:pt x="357" y="658"/>
                  </a:cubicBezTo>
                  <a:cubicBezTo>
                    <a:pt x="306" y="657"/>
                    <a:pt x="251" y="657"/>
                    <a:pt x="201" y="656"/>
                  </a:cubicBezTo>
                  <a:cubicBezTo>
                    <a:pt x="187" y="656"/>
                    <a:pt x="187" y="656"/>
                    <a:pt x="187" y="656"/>
                  </a:cubicBezTo>
                  <a:cubicBezTo>
                    <a:pt x="185" y="656"/>
                    <a:pt x="185" y="656"/>
                    <a:pt x="185" y="656"/>
                  </a:cubicBezTo>
                  <a:cubicBezTo>
                    <a:pt x="185" y="656"/>
                    <a:pt x="185" y="656"/>
                    <a:pt x="185" y="656"/>
                  </a:cubicBezTo>
                  <a:cubicBezTo>
                    <a:pt x="184" y="656"/>
                    <a:pt x="184" y="656"/>
                    <a:pt x="183" y="655"/>
                  </a:cubicBezTo>
                  <a:cubicBezTo>
                    <a:pt x="182" y="655"/>
                    <a:pt x="181" y="654"/>
                    <a:pt x="180" y="653"/>
                  </a:cubicBezTo>
                  <a:cubicBezTo>
                    <a:pt x="179" y="652"/>
                    <a:pt x="178" y="649"/>
                    <a:pt x="178" y="646"/>
                  </a:cubicBezTo>
                  <a:cubicBezTo>
                    <a:pt x="178" y="643"/>
                    <a:pt x="179" y="640"/>
                    <a:pt x="181" y="638"/>
                  </a:cubicBezTo>
                  <a:cubicBezTo>
                    <a:pt x="181" y="638"/>
                    <a:pt x="182" y="637"/>
                    <a:pt x="183" y="637"/>
                  </a:cubicBezTo>
                  <a:cubicBezTo>
                    <a:pt x="184" y="636"/>
                    <a:pt x="184" y="636"/>
                    <a:pt x="185" y="636"/>
                  </a:cubicBezTo>
                  <a:cubicBezTo>
                    <a:pt x="185" y="636"/>
                    <a:pt x="185" y="636"/>
                    <a:pt x="185" y="636"/>
                  </a:cubicBezTo>
                  <a:cubicBezTo>
                    <a:pt x="185" y="636"/>
                    <a:pt x="185" y="636"/>
                    <a:pt x="185" y="636"/>
                  </a:cubicBezTo>
                  <a:cubicBezTo>
                    <a:pt x="186" y="636"/>
                    <a:pt x="186" y="636"/>
                    <a:pt x="186" y="636"/>
                  </a:cubicBezTo>
                  <a:cubicBezTo>
                    <a:pt x="187" y="636"/>
                    <a:pt x="187" y="636"/>
                    <a:pt x="187" y="636"/>
                  </a:cubicBezTo>
                  <a:cubicBezTo>
                    <a:pt x="201" y="636"/>
                    <a:pt x="201" y="636"/>
                    <a:pt x="201" y="636"/>
                  </a:cubicBezTo>
                  <a:cubicBezTo>
                    <a:pt x="229" y="636"/>
                    <a:pt x="229" y="636"/>
                    <a:pt x="229" y="636"/>
                  </a:cubicBezTo>
                  <a:cubicBezTo>
                    <a:pt x="279" y="635"/>
                    <a:pt x="334" y="636"/>
                    <a:pt x="376" y="635"/>
                  </a:cubicBezTo>
                  <a:cubicBezTo>
                    <a:pt x="412" y="634"/>
                    <a:pt x="398" y="630"/>
                    <a:pt x="362" y="628"/>
                  </a:cubicBezTo>
                  <a:cubicBezTo>
                    <a:pt x="362" y="627"/>
                    <a:pt x="362" y="627"/>
                    <a:pt x="362" y="627"/>
                  </a:cubicBezTo>
                  <a:cubicBezTo>
                    <a:pt x="393" y="627"/>
                    <a:pt x="385" y="625"/>
                    <a:pt x="384" y="624"/>
                  </a:cubicBezTo>
                  <a:cubicBezTo>
                    <a:pt x="391" y="624"/>
                    <a:pt x="391" y="624"/>
                    <a:pt x="391" y="624"/>
                  </a:cubicBezTo>
                  <a:cubicBezTo>
                    <a:pt x="392" y="624"/>
                    <a:pt x="392" y="624"/>
                    <a:pt x="392" y="624"/>
                  </a:cubicBezTo>
                  <a:cubicBezTo>
                    <a:pt x="393" y="624"/>
                    <a:pt x="393" y="624"/>
                    <a:pt x="393" y="624"/>
                  </a:cubicBezTo>
                  <a:cubicBezTo>
                    <a:pt x="394" y="624"/>
                    <a:pt x="394" y="624"/>
                    <a:pt x="394" y="624"/>
                  </a:cubicBezTo>
                  <a:cubicBezTo>
                    <a:pt x="395" y="624"/>
                    <a:pt x="397" y="623"/>
                    <a:pt x="398" y="623"/>
                  </a:cubicBezTo>
                  <a:cubicBezTo>
                    <a:pt x="400" y="623"/>
                    <a:pt x="403" y="622"/>
                    <a:pt x="405" y="620"/>
                  </a:cubicBezTo>
                  <a:cubicBezTo>
                    <a:pt x="410" y="617"/>
                    <a:pt x="414" y="613"/>
                    <a:pt x="415" y="608"/>
                  </a:cubicBezTo>
                  <a:cubicBezTo>
                    <a:pt x="416" y="605"/>
                    <a:pt x="417" y="603"/>
                    <a:pt x="417" y="600"/>
                  </a:cubicBezTo>
                  <a:cubicBezTo>
                    <a:pt x="417" y="594"/>
                    <a:pt x="417" y="594"/>
                    <a:pt x="417" y="594"/>
                  </a:cubicBezTo>
                  <a:cubicBezTo>
                    <a:pt x="417" y="571"/>
                    <a:pt x="417" y="571"/>
                    <a:pt x="417" y="571"/>
                  </a:cubicBezTo>
                  <a:cubicBezTo>
                    <a:pt x="417" y="550"/>
                    <a:pt x="417" y="550"/>
                    <a:pt x="417" y="550"/>
                  </a:cubicBezTo>
                  <a:cubicBezTo>
                    <a:pt x="417" y="549"/>
                    <a:pt x="417" y="549"/>
                    <a:pt x="417" y="549"/>
                  </a:cubicBezTo>
                  <a:cubicBezTo>
                    <a:pt x="420" y="548"/>
                    <a:pt x="420" y="548"/>
                    <a:pt x="420" y="548"/>
                  </a:cubicBezTo>
                  <a:cubicBezTo>
                    <a:pt x="423" y="546"/>
                    <a:pt x="427" y="544"/>
                    <a:pt x="430" y="542"/>
                  </a:cubicBezTo>
                  <a:cubicBezTo>
                    <a:pt x="427" y="544"/>
                    <a:pt x="423" y="546"/>
                    <a:pt x="420" y="548"/>
                  </a:cubicBezTo>
                  <a:cubicBezTo>
                    <a:pt x="417" y="549"/>
                    <a:pt x="417" y="549"/>
                    <a:pt x="417" y="549"/>
                  </a:cubicBezTo>
                  <a:cubicBezTo>
                    <a:pt x="417" y="549"/>
                    <a:pt x="417" y="549"/>
                    <a:pt x="417" y="550"/>
                  </a:cubicBezTo>
                  <a:cubicBezTo>
                    <a:pt x="417" y="572"/>
                    <a:pt x="417" y="572"/>
                    <a:pt x="417" y="572"/>
                  </a:cubicBezTo>
                  <a:cubicBezTo>
                    <a:pt x="417" y="595"/>
                    <a:pt x="417" y="595"/>
                    <a:pt x="417" y="595"/>
                  </a:cubicBezTo>
                  <a:cubicBezTo>
                    <a:pt x="417" y="601"/>
                    <a:pt x="417" y="601"/>
                    <a:pt x="417" y="601"/>
                  </a:cubicBezTo>
                  <a:cubicBezTo>
                    <a:pt x="417" y="603"/>
                    <a:pt x="416" y="606"/>
                    <a:pt x="415" y="609"/>
                  </a:cubicBezTo>
                  <a:cubicBezTo>
                    <a:pt x="413" y="614"/>
                    <a:pt x="409" y="618"/>
                    <a:pt x="405" y="621"/>
                  </a:cubicBezTo>
                  <a:cubicBezTo>
                    <a:pt x="402" y="622"/>
                    <a:pt x="400" y="623"/>
                    <a:pt x="397" y="623"/>
                  </a:cubicBezTo>
                  <a:cubicBezTo>
                    <a:pt x="396" y="623"/>
                    <a:pt x="394" y="624"/>
                    <a:pt x="393" y="624"/>
                  </a:cubicBezTo>
                  <a:cubicBezTo>
                    <a:pt x="390" y="624"/>
                    <a:pt x="390" y="624"/>
                    <a:pt x="390" y="624"/>
                  </a:cubicBezTo>
                  <a:cubicBezTo>
                    <a:pt x="384" y="624"/>
                    <a:pt x="384" y="624"/>
                    <a:pt x="384" y="624"/>
                  </a:cubicBezTo>
                  <a:cubicBezTo>
                    <a:pt x="384" y="623"/>
                    <a:pt x="384" y="623"/>
                    <a:pt x="385" y="623"/>
                  </a:cubicBezTo>
                  <a:cubicBezTo>
                    <a:pt x="379" y="623"/>
                    <a:pt x="374" y="623"/>
                    <a:pt x="369" y="623"/>
                  </a:cubicBezTo>
                  <a:cubicBezTo>
                    <a:pt x="390" y="623"/>
                    <a:pt x="390" y="623"/>
                    <a:pt x="390" y="623"/>
                  </a:cubicBezTo>
                  <a:cubicBezTo>
                    <a:pt x="393" y="623"/>
                    <a:pt x="393" y="623"/>
                    <a:pt x="393" y="623"/>
                  </a:cubicBezTo>
                  <a:cubicBezTo>
                    <a:pt x="394" y="623"/>
                    <a:pt x="395" y="623"/>
                    <a:pt x="397" y="622"/>
                  </a:cubicBezTo>
                  <a:cubicBezTo>
                    <a:pt x="399" y="622"/>
                    <a:pt x="402" y="621"/>
                    <a:pt x="404" y="620"/>
                  </a:cubicBezTo>
                  <a:cubicBezTo>
                    <a:pt x="409" y="617"/>
                    <a:pt x="413" y="612"/>
                    <a:pt x="414" y="607"/>
                  </a:cubicBezTo>
                  <a:cubicBezTo>
                    <a:pt x="415" y="606"/>
                    <a:pt x="415" y="605"/>
                    <a:pt x="415" y="603"/>
                  </a:cubicBezTo>
                  <a:cubicBezTo>
                    <a:pt x="416" y="603"/>
                    <a:pt x="416" y="602"/>
                    <a:pt x="416" y="601"/>
                  </a:cubicBezTo>
                  <a:cubicBezTo>
                    <a:pt x="416" y="601"/>
                    <a:pt x="416" y="600"/>
                    <a:pt x="416" y="599"/>
                  </a:cubicBezTo>
                  <a:cubicBezTo>
                    <a:pt x="416" y="593"/>
                    <a:pt x="416" y="593"/>
                    <a:pt x="416" y="593"/>
                  </a:cubicBezTo>
                  <a:cubicBezTo>
                    <a:pt x="416" y="581"/>
                    <a:pt x="416" y="581"/>
                    <a:pt x="416" y="581"/>
                  </a:cubicBezTo>
                  <a:cubicBezTo>
                    <a:pt x="416" y="557"/>
                    <a:pt x="416" y="557"/>
                    <a:pt x="416" y="557"/>
                  </a:cubicBezTo>
                  <a:cubicBezTo>
                    <a:pt x="416" y="549"/>
                    <a:pt x="416" y="549"/>
                    <a:pt x="416" y="549"/>
                  </a:cubicBezTo>
                  <a:cubicBezTo>
                    <a:pt x="416" y="548"/>
                    <a:pt x="416" y="548"/>
                    <a:pt x="416" y="548"/>
                  </a:cubicBezTo>
                  <a:cubicBezTo>
                    <a:pt x="416" y="548"/>
                    <a:pt x="416" y="548"/>
                    <a:pt x="416" y="548"/>
                  </a:cubicBezTo>
                  <a:cubicBezTo>
                    <a:pt x="417" y="548"/>
                    <a:pt x="417" y="548"/>
                    <a:pt x="417" y="548"/>
                  </a:cubicBezTo>
                  <a:cubicBezTo>
                    <a:pt x="419" y="547"/>
                    <a:pt x="421" y="546"/>
                    <a:pt x="423" y="545"/>
                  </a:cubicBezTo>
                  <a:cubicBezTo>
                    <a:pt x="430" y="541"/>
                    <a:pt x="437" y="537"/>
                    <a:pt x="444" y="533"/>
                  </a:cubicBezTo>
                  <a:cubicBezTo>
                    <a:pt x="445" y="534"/>
                    <a:pt x="445" y="534"/>
                    <a:pt x="445" y="534"/>
                  </a:cubicBezTo>
                  <a:cubicBezTo>
                    <a:pt x="476" y="514"/>
                    <a:pt x="504" y="488"/>
                    <a:pt x="526" y="458"/>
                  </a:cubicBezTo>
                  <a:cubicBezTo>
                    <a:pt x="548" y="428"/>
                    <a:pt x="564" y="394"/>
                    <a:pt x="574" y="357"/>
                  </a:cubicBezTo>
                  <a:cubicBezTo>
                    <a:pt x="583" y="321"/>
                    <a:pt x="585" y="283"/>
                    <a:pt x="579" y="245"/>
                  </a:cubicBezTo>
                  <a:cubicBezTo>
                    <a:pt x="574" y="208"/>
                    <a:pt x="561" y="171"/>
                    <a:pt x="542" y="139"/>
                  </a:cubicBezTo>
                  <a:close/>
                  <a:moveTo>
                    <a:pt x="338" y="819"/>
                  </a:moveTo>
                  <a:cubicBezTo>
                    <a:pt x="339" y="819"/>
                    <a:pt x="340" y="819"/>
                    <a:pt x="340" y="818"/>
                  </a:cubicBezTo>
                  <a:cubicBezTo>
                    <a:pt x="340" y="819"/>
                    <a:pt x="339" y="819"/>
                    <a:pt x="338" y="819"/>
                  </a:cubicBezTo>
                  <a:close/>
                  <a:moveTo>
                    <a:pt x="256" y="820"/>
                  </a:moveTo>
                  <a:cubicBezTo>
                    <a:pt x="265" y="821"/>
                    <a:pt x="274" y="822"/>
                    <a:pt x="283" y="823"/>
                  </a:cubicBezTo>
                  <a:cubicBezTo>
                    <a:pt x="292" y="823"/>
                    <a:pt x="301" y="824"/>
                    <a:pt x="310" y="824"/>
                  </a:cubicBezTo>
                  <a:cubicBezTo>
                    <a:pt x="315" y="824"/>
                    <a:pt x="319" y="823"/>
                    <a:pt x="324" y="823"/>
                  </a:cubicBezTo>
                  <a:cubicBezTo>
                    <a:pt x="328" y="822"/>
                    <a:pt x="333" y="822"/>
                    <a:pt x="336" y="820"/>
                  </a:cubicBezTo>
                  <a:cubicBezTo>
                    <a:pt x="337" y="820"/>
                    <a:pt x="337" y="820"/>
                    <a:pt x="337" y="820"/>
                  </a:cubicBezTo>
                  <a:cubicBezTo>
                    <a:pt x="337" y="820"/>
                    <a:pt x="337" y="820"/>
                    <a:pt x="338" y="819"/>
                  </a:cubicBezTo>
                  <a:cubicBezTo>
                    <a:pt x="337" y="820"/>
                    <a:pt x="337" y="820"/>
                    <a:pt x="337" y="820"/>
                  </a:cubicBezTo>
                  <a:cubicBezTo>
                    <a:pt x="336" y="820"/>
                    <a:pt x="336" y="820"/>
                    <a:pt x="336" y="820"/>
                  </a:cubicBezTo>
                  <a:cubicBezTo>
                    <a:pt x="332" y="822"/>
                    <a:pt x="328" y="822"/>
                    <a:pt x="324" y="823"/>
                  </a:cubicBezTo>
                  <a:cubicBezTo>
                    <a:pt x="319" y="823"/>
                    <a:pt x="315" y="824"/>
                    <a:pt x="310" y="824"/>
                  </a:cubicBezTo>
                  <a:cubicBezTo>
                    <a:pt x="301" y="824"/>
                    <a:pt x="292" y="824"/>
                    <a:pt x="283" y="823"/>
                  </a:cubicBezTo>
                  <a:cubicBezTo>
                    <a:pt x="274" y="822"/>
                    <a:pt x="264" y="821"/>
                    <a:pt x="256" y="820"/>
                  </a:cubicBezTo>
                  <a:cubicBezTo>
                    <a:pt x="253" y="820"/>
                    <a:pt x="251" y="820"/>
                    <a:pt x="249" y="819"/>
                  </a:cubicBezTo>
                  <a:cubicBezTo>
                    <a:pt x="249" y="819"/>
                    <a:pt x="249" y="819"/>
                    <a:pt x="248" y="819"/>
                  </a:cubicBezTo>
                  <a:cubicBezTo>
                    <a:pt x="248" y="819"/>
                    <a:pt x="248" y="819"/>
                    <a:pt x="248" y="819"/>
                  </a:cubicBezTo>
                  <a:cubicBezTo>
                    <a:pt x="249" y="819"/>
                    <a:pt x="249" y="819"/>
                    <a:pt x="249" y="819"/>
                  </a:cubicBezTo>
                  <a:cubicBezTo>
                    <a:pt x="249" y="819"/>
                    <a:pt x="249" y="819"/>
                    <a:pt x="249" y="819"/>
                  </a:cubicBezTo>
                  <a:cubicBezTo>
                    <a:pt x="249" y="819"/>
                    <a:pt x="249" y="819"/>
                    <a:pt x="249" y="819"/>
                  </a:cubicBezTo>
                  <a:cubicBezTo>
                    <a:pt x="251" y="820"/>
                    <a:pt x="254" y="820"/>
                    <a:pt x="256" y="820"/>
                  </a:cubicBezTo>
                  <a:close/>
                  <a:moveTo>
                    <a:pt x="249" y="817"/>
                  </a:moveTo>
                  <a:cubicBezTo>
                    <a:pt x="249" y="817"/>
                    <a:pt x="249" y="817"/>
                    <a:pt x="249" y="817"/>
                  </a:cubicBezTo>
                  <a:cubicBezTo>
                    <a:pt x="249" y="817"/>
                    <a:pt x="249" y="817"/>
                    <a:pt x="249" y="817"/>
                  </a:cubicBezTo>
                  <a:cubicBezTo>
                    <a:pt x="249" y="817"/>
                    <a:pt x="249" y="817"/>
                    <a:pt x="249" y="817"/>
                  </a:cubicBezTo>
                  <a:close/>
                  <a:moveTo>
                    <a:pt x="249" y="819"/>
                  </a:moveTo>
                  <a:cubicBezTo>
                    <a:pt x="249" y="819"/>
                    <a:pt x="249" y="819"/>
                    <a:pt x="249" y="819"/>
                  </a:cubicBezTo>
                  <a:cubicBezTo>
                    <a:pt x="248" y="819"/>
                    <a:pt x="248" y="819"/>
                    <a:pt x="248" y="819"/>
                  </a:cubicBezTo>
                  <a:cubicBezTo>
                    <a:pt x="248" y="819"/>
                    <a:pt x="248" y="819"/>
                    <a:pt x="248" y="819"/>
                  </a:cubicBezTo>
                  <a:cubicBezTo>
                    <a:pt x="249" y="819"/>
                    <a:pt x="249" y="819"/>
                    <a:pt x="249" y="819"/>
                  </a:cubicBezTo>
                  <a:close/>
                  <a:moveTo>
                    <a:pt x="246" y="817"/>
                  </a:moveTo>
                  <a:cubicBezTo>
                    <a:pt x="246" y="818"/>
                    <a:pt x="247" y="818"/>
                    <a:pt x="248" y="818"/>
                  </a:cubicBezTo>
                  <a:cubicBezTo>
                    <a:pt x="248" y="819"/>
                    <a:pt x="248" y="819"/>
                    <a:pt x="248" y="819"/>
                  </a:cubicBezTo>
                  <a:cubicBezTo>
                    <a:pt x="248" y="819"/>
                    <a:pt x="248" y="819"/>
                    <a:pt x="248" y="819"/>
                  </a:cubicBezTo>
                  <a:cubicBezTo>
                    <a:pt x="248" y="819"/>
                    <a:pt x="248" y="819"/>
                    <a:pt x="248" y="819"/>
                  </a:cubicBezTo>
                  <a:cubicBezTo>
                    <a:pt x="248" y="819"/>
                    <a:pt x="248" y="819"/>
                    <a:pt x="248" y="819"/>
                  </a:cubicBezTo>
                  <a:cubicBezTo>
                    <a:pt x="248" y="819"/>
                    <a:pt x="248" y="819"/>
                    <a:pt x="248" y="819"/>
                  </a:cubicBezTo>
                  <a:cubicBezTo>
                    <a:pt x="248" y="819"/>
                    <a:pt x="248" y="819"/>
                    <a:pt x="248" y="818"/>
                  </a:cubicBezTo>
                  <a:cubicBezTo>
                    <a:pt x="247" y="818"/>
                    <a:pt x="246" y="817"/>
                    <a:pt x="245" y="817"/>
                  </a:cubicBezTo>
                  <a:cubicBezTo>
                    <a:pt x="243" y="814"/>
                    <a:pt x="240" y="811"/>
                    <a:pt x="237" y="807"/>
                  </a:cubicBezTo>
                  <a:cubicBezTo>
                    <a:pt x="240" y="811"/>
                    <a:pt x="243" y="814"/>
                    <a:pt x="246" y="817"/>
                  </a:cubicBezTo>
                  <a:close/>
                  <a:moveTo>
                    <a:pt x="230" y="813"/>
                  </a:moveTo>
                  <a:cubicBezTo>
                    <a:pt x="230" y="812"/>
                    <a:pt x="230" y="812"/>
                    <a:pt x="230" y="812"/>
                  </a:cubicBezTo>
                  <a:cubicBezTo>
                    <a:pt x="228" y="811"/>
                    <a:pt x="228" y="811"/>
                    <a:pt x="228" y="811"/>
                  </a:cubicBezTo>
                  <a:cubicBezTo>
                    <a:pt x="228" y="810"/>
                    <a:pt x="228" y="810"/>
                    <a:pt x="228" y="810"/>
                  </a:cubicBezTo>
                  <a:cubicBezTo>
                    <a:pt x="227" y="809"/>
                    <a:pt x="227" y="809"/>
                    <a:pt x="227" y="809"/>
                  </a:cubicBezTo>
                  <a:cubicBezTo>
                    <a:pt x="227" y="808"/>
                    <a:pt x="227" y="808"/>
                    <a:pt x="227" y="808"/>
                  </a:cubicBezTo>
                  <a:cubicBezTo>
                    <a:pt x="223" y="800"/>
                    <a:pt x="223" y="800"/>
                    <a:pt x="223" y="800"/>
                  </a:cubicBezTo>
                  <a:cubicBezTo>
                    <a:pt x="215" y="784"/>
                    <a:pt x="215" y="784"/>
                    <a:pt x="215" y="784"/>
                  </a:cubicBezTo>
                  <a:cubicBezTo>
                    <a:pt x="220" y="793"/>
                    <a:pt x="224" y="804"/>
                    <a:pt x="230" y="813"/>
                  </a:cubicBezTo>
                  <a:close/>
                  <a:moveTo>
                    <a:pt x="190" y="672"/>
                  </a:moveTo>
                  <a:cubicBezTo>
                    <a:pt x="187" y="672"/>
                    <a:pt x="187" y="672"/>
                    <a:pt x="187" y="672"/>
                  </a:cubicBezTo>
                  <a:cubicBezTo>
                    <a:pt x="185" y="672"/>
                    <a:pt x="185" y="672"/>
                    <a:pt x="185" y="672"/>
                  </a:cubicBezTo>
                  <a:cubicBezTo>
                    <a:pt x="185" y="672"/>
                    <a:pt x="184" y="672"/>
                    <a:pt x="183" y="672"/>
                  </a:cubicBezTo>
                  <a:cubicBezTo>
                    <a:pt x="180" y="672"/>
                    <a:pt x="177" y="673"/>
                    <a:pt x="175" y="675"/>
                  </a:cubicBezTo>
                  <a:cubicBezTo>
                    <a:pt x="172" y="677"/>
                    <a:pt x="170" y="679"/>
                    <a:pt x="169" y="681"/>
                  </a:cubicBezTo>
                  <a:cubicBezTo>
                    <a:pt x="166" y="686"/>
                    <a:pt x="165" y="691"/>
                    <a:pt x="165" y="696"/>
                  </a:cubicBezTo>
                  <a:cubicBezTo>
                    <a:pt x="165" y="702"/>
                    <a:pt x="167" y="707"/>
                    <a:pt x="171" y="711"/>
                  </a:cubicBezTo>
                  <a:cubicBezTo>
                    <a:pt x="173" y="713"/>
                    <a:pt x="175" y="715"/>
                    <a:pt x="178" y="716"/>
                  </a:cubicBezTo>
                  <a:cubicBezTo>
                    <a:pt x="179" y="716"/>
                    <a:pt x="181" y="717"/>
                    <a:pt x="182" y="717"/>
                  </a:cubicBezTo>
                  <a:cubicBezTo>
                    <a:pt x="183" y="717"/>
                    <a:pt x="184" y="717"/>
                    <a:pt x="184" y="717"/>
                  </a:cubicBezTo>
                  <a:cubicBezTo>
                    <a:pt x="185" y="717"/>
                    <a:pt x="185" y="717"/>
                    <a:pt x="185" y="717"/>
                  </a:cubicBezTo>
                  <a:cubicBezTo>
                    <a:pt x="186" y="717"/>
                    <a:pt x="186" y="717"/>
                    <a:pt x="186" y="717"/>
                  </a:cubicBezTo>
                  <a:cubicBezTo>
                    <a:pt x="199" y="717"/>
                    <a:pt x="199" y="717"/>
                    <a:pt x="199" y="717"/>
                  </a:cubicBezTo>
                  <a:cubicBezTo>
                    <a:pt x="224" y="718"/>
                    <a:pt x="224" y="718"/>
                    <a:pt x="224" y="718"/>
                  </a:cubicBezTo>
                  <a:cubicBezTo>
                    <a:pt x="257" y="718"/>
                    <a:pt x="290" y="718"/>
                    <a:pt x="325" y="718"/>
                  </a:cubicBezTo>
                  <a:cubicBezTo>
                    <a:pt x="325" y="719"/>
                    <a:pt x="325" y="719"/>
                    <a:pt x="325" y="719"/>
                  </a:cubicBezTo>
                  <a:cubicBezTo>
                    <a:pt x="323" y="719"/>
                    <a:pt x="322" y="719"/>
                    <a:pt x="321" y="719"/>
                  </a:cubicBezTo>
                  <a:cubicBezTo>
                    <a:pt x="300" y="719"/>
                    <a:pt x="300" y="719"/>
                    <a:pt x="300" y="719"/>
                  </a:cubicBezTo>
                  <a:cubicBezTo>
                    <a:pt x="297" y="719"/>
                    <a:pt x="297" y="719"/>
                    <a:pt x="297" y="719"/>
                  </a:cubicBezTo>
                  <a:cubicBezTo>
                    <a:pt x="272" y="719"/>
                    <a:pt x="247" y="718"/>
                    <a:pt x="223" y="718"/>
                  </a:cubicBezTo>
                  <a:cubicBezTo>
                    <a:pt x="198" y="718"/>
                    <a:pt x="198" y="718"/>
                    <a:pt x="198" y="718"/>
                  </a:cubicBezTo>
                  <a:cubicBezTo>
                    <a:pt x="186" y="718"/>
                    <a:pt x="186" y="718"/>
                    <a:pt x="186" y="718"/>
                  </a:cubicBezTo>
                  <a:cubicBezTo>
                    <a:pt x="185" y="718"/>
                    <a:pt x="185" y="718"/>
                    <a:pt x="185" y="718"/>
                  </a:cubicBezTo>
                  <a:cubicBezTo>
                    <a:pt x="184" y="718"/>
                    <a:pt x="184" y="718"/>
                    <a:pt x="184" y="718"/>
                  </a:cubicBezTo>
                  <a:cubicBezTo>
                    <a:pt x="183" y="718"/>
                    <a:pt x="182" y="718"/>
                    <a:pt x="181" y="718"/>
                  </a:cubicBezTo>
                  <a:cubicBezTo>
                    <a:pt x="180" y="718"/>
                    <a:pt x="178" y="717"/>
                    <a:pt x="177" y="716"/>
                  </a:cubicBezTo>
                  <a:cubicBezTo>
                    <a:pt x="174" y="715"/>
                    <a:pt x="172" y="713"/>
                    <a:pt x="170" y="711"/>
                  </a:cubicBezTo>
                  <a:cubicBezTo>
                    <a:pt x="166" y="707"/>
                    <a:pt x="164" y="702"/>
                    <a:pt x="164" y="696"/>
                  </a:cubicBezTo>
                  <a:cubicBezTo>
                    <a:pt x="164" y="691"/>
                    <a:pt x="165" y="685"/>
                    <a:pt x="168" y="680"/>
                  </a:cubicBezTo>
                  <a:cubicBezTo>
                    <a:pt x="170" y="678"/>
                    <a:pt x="172" y="676"/>
                    <a:pt x="174" y="674"/>
                  </a:cubicBezTo>
                  <a:cubicBezTo>
                    <a:pt x="177" y="673"/>
                    <a:pt x="180" y="671"/>
                    <a:pt x="183" y="671"/>
                  </a:cubicBezTo>
                  <a:cubicBezTo>
                    <a:pt x="183" y="671"/>
                    <a:pt x="184" y="671"/>
                    <a:pt x="185" y="671"/>
                  </a:cubicBezTo>
                  <a:cubicBezTo>
                    <a:pt x="187" y="671"/>
                    <a:pt x="187" y="671"/>
                    <a:pt x="187" y="671"/>
                  </a:cubicBezTo>
                  <a:cubicBezTo>
                    <a:pt x="190" y="671"/>
                    <a:pt x="190" y="671"/>
                    <a:pt x="190" y="671"/>
                  </a:cubicBezTo>
                  <a:cubicBezTo>
                    <a:pt x="196" y="671"/>
                    <a:pt x="196" y="671"/>
                    <a:pt x="196" y="671"/>
                  </a:cubicBezTo>
                  <a:cubicBezTo>
                    <a:pt x="196" y="671"/>
                    <a:pt x="194" y="671"/>
                    <a:pt x="197" y="671"/>
                  </a:cubicBezTo>
                  <a:lnTo>
                    <a:pt x="190" y="672"/>
                  </a:lnTo>
                  <a:close/>
                  <a:moveTo>
                    <a:pt x="136" y="380"/>
                  </a:moveTo>
                  <a:cubicBezTo>
                    <a:pt x="135" y="376"/>
                    <a:pt x="135" y="371"/>
                    <a:pt x="136" y="368"/>
                  </a:cubicBezTo>
                  <a:cubicBezTo>
                    <a:pt x="137" y="364"/>
                    <a:pt x="139" y="361"/>
                    <a:pt x="143" y="359"/>
                  </a:cubicBezTo>
                  <a:cubicBezTo>
                    <a:pt x="146" y="356"/>
                    <a:pt x="150" y="355"/>
                    <a:pt x="154" y="354"/>
                  </a:cubicBezTo>
                  <a:cubicBezTo>
                    <a:pt x="158" y="354"/>
                    <a:pt x="162" y="355"/>
                    <a:pt x="166" y="357"/>
                  </a:cubicBezTo>
                  <a:cubicBezTo>
                    <a:pt x="170" y="359"/>
                    <a:pt x="174" y="362"/>
                    <a:pt x="177" y="366"/>
                  </a:cubicBezTo>
                  <a:cubicBezTo>
                    <a:pt x="180" y="369"/>
                    <a:pt x="183" y="373"/>
                    <a:pt x="185" y="377"/>
                  </a:cubicBezTo>
                  <a:cubicBezTo>
                    <a:pt x="188" y="384"/>
                    <a:pt x="188" y="384"/>
                    <a:pt x="188" y="384"/>
                  </a:cubicBezTo>
                  <a:cubicBezTo>
                    <a:pt x="194" y="396"/>
                    <a:pt x="194" y="396"/>
                    <a:pt x="194" y="396"/>
                  </a:cubicBezTo>
                  <a:cubicBezTo>
                    <a:pt x="196" y="395"/>
                    <a:pt x="198" y="394"/>
                    <a:pt x="200" y="393"/>
                  </a:cubicBezTo>
                  <a:cubicBezTo>
                    <a:pt x="201" y="393"/>
                    <a:pt x="201" y="392"/>
                    <a:pt x="202" y="392"/>
                  </a:cubicBezTo>
                  <a:cubicBezTo>
                    <a:pt x="203" y="391"/>
                    <a:pt x="204" y="391"/>
                    <a:pt x="205" y="390"/>
                  </a:cubicBezTo>
                  <a:cubicBezTo>
                    <a:pt x="207" y="389"/>
                    <a:pt x="207" y="389"/>
                    <a:pt x="207" y="389"/>
                  </a:cubicBezTo>
                  <a:cubicBezTo>
                    <a:pt x="209" y="388"/>
                    <a:pt x="209" y="388"/>
                    <a:pt x="209" y="388"/>
                  </a:cubicBezTo>
                  <a:cubicBezTo>
                    <a:pt x="210" y="387"/>
                    <a:pt x="211" y="386"/>
                    <a:pt x="213" y="386"/>
                  </a:cubicBezTo>
                  <a:cubicBezTo>
                    <a:pt x="217" y="383"/>
                    <a:pt x="221" y="380"/>
                    <a:pt x="225" y="376"/>
                  </a:cubicBezTo>
                  <a:cubicBezTo>
                    <a:pt x="229" y="373"/>
                    <a:pt x="233" y="369"/>
                    <a:pt x="237" y="366"/>
                  </a:cubicBezTo>
                  <a:cubicBezTo>
                    <a:pt x="239" y="364"/>
                    <a:pt x="240" y="362"/>
                    <a:pt x="242" y="360"/>
                  </a:cubicBezTo>
                  <a:cubicBezTo>
                    <a:pt x="244" y="358"/>
                    <a:pt x="244" y="358"/>
                    <a:pt x="244" y="358"/>
                  </a:cubicBezTo>
                  <a:cubicBezTo>
                    <a:pt x="246" y="356"/>
                    <a:pt x="246" y="356"/>
                    <a:pt x="246" y="356"/>
                  </a:cubicBezTo>
                  <a:cubicBezTo>
                    <a:pt x="247" y="354"/>
                    <a:pt x="249" y="353"/>
                    <a:pt x="250" y="351"/>
                  </a:cubicBezTo>
                  <a:cubicBezTo>
                    <a:pt x="249" y="349"/>
                    <a:pt x="247" y="348"/>
                    <a:pt x="246" y="346"/>
                  </a:cubicBezTo>
                  <a:cubicBezTo>
                    <a:pt x="245" y="345"/>
                    <a:pt x="245" y="345"/>
                    <a:pt x="245" y="345"/>
                  </a:cubicBezTo>
                  <a:cubicBezTo>
                    <a:pt x="245" y="344"/>
                    <a:pt x="245" y="344"/>
                    <a:pt x="245" y="344"/>
                  </a:cubicBezTo>
                  <a:cubicBezTo>
                    <a:pt x="245" y="343"/>
                    <a:pt x="244" y="343"/>
                    <a:pt x="244" y="342"/>
                  </a:cubicBezTo>
                  <a:cubicBezTo>
                    <a:pt x="243" y="340"/>
                    <a:pt x="242" y="338"/>
                    <a:pt x="242" y="336"/>
                  </a:cubicBezTo>
                  <a:cubicBezTo>
                    <a:pt x="242" y="335"/>
                    <a:pt x="241" y="334"/>
                    <a:pt x="241" y="333"/>
                  </a:cubicBezTo>
                  <a:cubicBezTo>
                    <a:pt x="241" y="332"/>
                    <a:pt x="241" y="332"/>
                    <a:pt x="241" y="331"/>
                  </a:cubicBezTo>
                  <a:cubicBezTo>
                    <a:pt x="241" y="331"/>
                    <a:pt x="241" y="330"/>
                    <a:pt x="241" y="330"/>
                  </a:cubicBezTo>
                  <a:cubicBezTo>
                    <a:pt x="241" y="328"/>
                    <a:pt x="241" y="325"/>
                    <a:pt x="241" y="323"/>
                  </a:cubicBezTo>
                  <a:cubicBezTo>
                    <a:pt x="242" y="314"/>
                    <a:pt x="246" y="306"/>
                    <a:pt x="251" y="298"/>
                  </a:cubicBezTo>
                  <a:cubicBezTo>
                    <a:pt x="253" y="295"/>
                    <a:pt x="256" y="291"/>
                    <a:pt x="260" y="289"/>
                  </a:cubicBezTo>
                  <a:cubicBezTo>
                    <a:pt x="263" y="287"/>
                    <a:pt x="267" y="286"/>
                    <a:pt x="271" y="286"/>
                  </a:cubicBezTo>
                  <a:cubicBezTo>
                    <a:pt x="274" y="287"/>
                    <a:pt x="278" y="288"/>
                    <a:pt x="281" y="291"/>
                  </a:cubicBezTo>
                  <a:cubicBezTo>
                    <a:pt x="285" y="293"/>
                    <a:pt x="287" y="297"/>
                    <a:pt x="288" y="300"/>
                  </a:cubicBezTo>
                  <a:cubicBezTo>
                    <a:pt x="291" y="307"/>
                    <a:pt x="288" y="316"/>
                    <a:pt x="284" y="324"/>
                  </a:cubicBezTo>
                  <a:cubicBezTo>
                    <a:pt x="282" y="328"/>
                    <a:pt x="279" y="332"/>
                    <a:pt x="276" y="335"/>
                  </a:cubicBezTo>
                  <a:cubicBezTo>
                    <a:pt x="275" y="337"/>
                    <a:pt x="275" y="337"/>
                    <a:pt x="275" y="337"/>
                  </a:cubicBezTo>
                  <a:cubicBezTo>
                    <a:pt x="273" y="339"/>
                    <a:pt x="273" y="339"/>
                    <a:pt x="273" y="339"/>
                  </a:cubicBezTo>
                  <a:cubicBezTo>
                    <a:pt x="269" y="344"/>
                    <a:pt x="269" y="344"/>
                    <a:pt x="269" y="344"/>
                  </a:cubicBezTo>
                  <a:cubicBezTo>
                    <a:pt x="268" y="346"/>
                    <a:pt x="267" y="347"/>
                    <a:pt x="267" y="349"/>
                  </a:cubicBezTo>
                  <a:cubicBezTo>
                    <a:pt x="267" y="349"/>
                    <a:pt x="267" y="350"/>
                    <a:pt x="267" y="350"/>
                  </a:cubicBezTo>
                  <a:cubicBezTo>
                    <a:pt x="267" y="351"/>
                    <a:pt x="267" y="351"/>
                    <a:pt x="267" y="351"/>
                  </a:cubicBezTo>
                  <a:cubicBezTo>
                    <a:pt x="267" y="351"/>
                    <a:pt x="267" y="351"/>
                    <a:pt x="268" y="351"/>
                  </a:cubicBezTo>
                  <a:cubicBezTo>
                    <a:pt x="268" y="352"/>
                    <a:pt x="268" y="352"/>
                    <a:pt x="268" y="352"/>
                  </a:cubicBezTo>
                  <a:cubicBezTo>
                    <a:pt x="268" y="352"/>
                    <a:pt x="269" y="353"/>
                    <a:pt x="270" y="353"/>
                  </a:cubicBezTo>
                  <a:cubicBezTo>
                    <a:pt x="270" y="354"/>
                    <a:pt x="271" y="354"/>
                    <a:pt x="272" y="354"/>
                  </a:cubicBezTo>
                  <a:cubicBezTo>
                    <a:pt x="274" y="355"/>
                    <a:pt x="276" y="356"/>
                    <a:pt x="277" y="356"/>
                  </a:cubicBezTo>
                  <a:cubicBezTo>
                    <a:pt x="278" y="356"/>
                    <a:pt x="279" y="357"/>
                    <a:pt x="280" y="357"/>
                  </a:cubicBezTo>
                  <a:cubicBezTo>
                    <a:pt x="283" y="357"/>
                    <a:pt x="283" y="357"/>
                    <a:pt x="283" y="357"/>
                  </a:cubicBezTo>
                  <a:cubicBezTo>
                    <a:pt x="285" y="358"/>
                    <a:pt x="286" y="358"/>
                    <a:pt x="287" y="358"/>
                  </a:cubicBezTo>
                  <a:cubicBezTo>
                    <a:pt x="292" y="359"/>
                    <a:pt x="297" y="359"/>
                    <a:pt x="303" y="359"/>
                  </a:cubicBezTo>
                  <a:cubicBezTo>
                    <a:pt x="308" y="359"/>
                    <a:pt x="313" y="359"/>
                    <a:pt x="318" y="358"/>
                  </a:cubicBezTo>
                  <a:cubicBezTo>
                    <a:pt x="321" y="357"/>
                    <a:pt x="323" y="356"/>
                    <a:pt x="326" y="355"/>
                  </a:cubicBezTo>
                  <a:cubicBezTo>
                    <a:pt x="327" y="355"/>
                    <a:pt x="327" y="355"/>
                    <a:pt x="327" y="355"/>
                  </a:cubicBezTo>
                  <a:cubicBezTo>
                    <a:pt x="328" y="355"/>
                    <a:pt x="328" y="355"/>
                    <a:pt x="328" y="355"/>
                  </a:cubicBezTo>
                  <a:cubicBezTo>
                    <a:pt x="331" y="353"/>
                    <a:pt x="331" y="353"/>
                    <a:pt x="331" y="353"/>
                  </a:cubicBezTo>
                  <a:cubicBezTo>
                    <a:pt x="333" y="353"/>
                    <a:pt x="335" y="352"/>
                    <a:pt x="337" y="351"/>
                  </a:cubicBezTo>
                  <a:cubicBezTo>
                    <a:pt x="336" y="348"/>
                    <a:pt x="336" y="345"/>
                    <a:pt x="335" y="342"/>
                  </a:cubicBezTo>
                  <a:cubicBezTo>
                    <a:pt x="335" y="340"/>
                    <a:pt x="335" y="340"/>
                    <a:pt x="335" y="340"/>
                  </a:cubicBezTo>
                  <a:cubicBezTo>
                    <a:pt x="335" y="339"/>
                    <a:pt x="335" y="339"/>
                    <a:pt x="335" y="339"/>
                  </a:cubicBezTo>
                  <a:cubicBezTo>
                    <a:pt x="334" y="337"/>
                    <a:pt x="334" y="337"/>
                    <a:pt x="334" y="337"/>
                  </a:cubicBezTo>
                  <a:cubicBezTo>
                    <a:pt x="334" y="333"/>
                    <a:pt x="334" y="330"/>
                    <a:pt x="334" y="327"/>
                  </a:cubicBezTo>
                  <a:cubicBezTo>
                    <a:pt x="334" y="320"/>
                    <a:pt x="336" y="314"/>
                    <a:pt x="339" y="309"/>
                  </a:cubicBezTo>
                  <a:cubicBezTo>
                    <a:pt x="340" y="307"/>
                    <a:pt x="342" y="304"/>
                    <a:pt x="345" y="302"/>
                  </a:cubicBezTo>
                  <a:cubicBezTo>
                    <a:pt x="346" y="301"/>
                    <a:pt x="347" y="300"/>
                    <a:pt x="348" y="299"/>
                  </a:cubicBezTo>
                  <a:cubicBezTo>
                    <a:pt x="349" y="298"/>
                    <a:pt x="350" y="297"/>
                    <a:pt x="352" y="297"/>
                  </a:cubicBezTo>
                  <a:cubicBezTo>
                    <a:pt x="357" y="294"/>
                    <a:pt x="363" y="294"/>
                    <a:pt x="367" y="296"/>
                  </a:cubicBezTo>
                  <a:cubicBezTo>
                    <a:pt x="369" y="296"/>
                    <a:pt x="370" y="297"/>
                    <a:pt x="371" y="297"/>
                  </a:cubicBezTo>
                  <a:cubicBezTo>
                    <a:pt x="371" y="298"/>
                    <a:pt x="372" y="298"/>
                    <a:pt x="372" y="299"/>
                  </a:cubicBezTo>
                  <a:cubicBezTo>
                    <a:pt x="373" y="299"/>
                    <a:pt x="373" y="300"/>
                    <a:pt x="374" y="300"/>
                  </a:cubicBezTo>
                  <a:cubicBezTo>
                    <a:pt x="375" y="303"/>
                    <a:pt x="377" y="305"/>
                    <a:pt x="378" y="308"/>
                  </a:cubicBezTo>
                  <a:cubicBezTo>
                    <a:pt x="380" y="313"/>
                    <a:pt x="380" y="319"/>
                    <a:pt x="378" y="325"/>
                  </a:cubicBezTo>
                  <a:cubicBezTo>
                    <a:pt x="376" y="330"/>
                    <a:pt x="372" y="336"/>
                    <a:pt x="367" y="340"/>
                  </a:cubicBezTo>
                  <a:cubicBezTo>
                    <a:pt x="365" y="343"/>
                    <a:pt x="363" y="345"/>
                    <a:pt x="360" y="347"/>
                  </a:cubicBezTo>
                  <a:cubicBezTo>
                    <a:pt x="359" y="347"/>
                    <a:pt x="359" y="348"/>
                    <a:pt x="358" y="348"/>
                  </a:cubicBezTo>
                  <a:cubicBezTo>
                    <a:pt x="357" y="349"/>
                    <a:pt x="357" y="349"/>
                    <a:pt x="357" y="349"/>
                  </a:cubicBezTo>
                  <a:cubicBezTo>
                    <a:pt x="356" y="350"/>
                    <a:pt x="356" y="350"/>
                    <a:pt x="356" y="350"/>
                  </a:cubicBezTo>
                  <a:cubicBezTo>
                    <a:pt x="353" y="352"/>
                    <a:pt x="351" y="353"/>
                    <a:pt x="348" y="355"/>
                  </a:cubicBezTo>
                  <a:cubicBezTo>
                    <a:pt x="349" y="357"/>
                    <a:pt x="349" y="359"/>
                    <a:pt x="350" y="361"/>
                  </a:cubicBezTo>
                  <a:cubicBezTo>
                    <a:pt x="350" y="362"/>
                    <a:pt x="351" y="363"/>
                    <a:pt x="351" y="364"/>
                  </a:cubicBezTo>
                  <a:cubicBezTo>
                    <a:pt x="352" y="366"/>
                    <a:pt x="352" y="366"/>
                    <a:pt x="352" y="366"/>
                  </a:cubicBezTo>
                  <a:cubicBezTo>
                    <a:pt x="353" y="369"/>
                    <a:pt x="354" y="371"/>
                    <a:pt x="356" y="373"/>
                  </a:cubicBezTo>
                  <a:cubicBezTo>
                    <a:pt x="358" y="378"/>
                    <a:pt x="361" y="382"/>
                    <a:pt x="364" y="387"/>
                  </a:cubicBezTo>
                  <a:cubicBezTo>
                    <a:pt x="367" y="391"/>
                    <a:pt x="371" y="395"/>
                    <a:pt x="375" y="398"/>
                  </a:cubicBezTo>
                  <a:cubicBezTo>
                    <a:pt x="376" y="399"/>
                    <a:pt x="377" y="400"/>
                    <a:pt x="378" y="400"/>
                  </a:cubicBezTo>
                  <a:cubicBezTo>
                    <a:pt x="379" y="401"/>
                    <a:pt x="379" y="401"/>
                    <a:pt x="380" y="402"/>
                  </a:cubicBezTo>
                  <a:cubicBezTo>
                    <a:pt x="381" y="402"/>
                    <a:pt x="381" y="402"/>
                    <a:pt x="381" y="402"/>
                  </a:cubicBezTo>
                  <a:cubicBezTo>
                    <a:pt x="381" y="402"/>
                    <a:pt x="381" y="402"/>
                    <a:pt x="381" y="402"/>
                  </a:cubicBezTo>
                  <a:cubicBezTo>
                    <a:pt x="383" y="403"/>
                    <a:pt x="383" y="403"/>
                    <a:pt x="383" y="403"/>
                  </a:cubicBezTo>
                  <a:cubicBezTo>
                    <a:pt x="384" y="404"/>
                    <a:pt x="386" y="405"/>
                    <a:pt x="388" y="406"/>
                  </a:cubicBezTo>
                  <a:cubicBezTo>
                    <a:pt x="391" y="407"/>
                    <a:pt x="391" y="407"/>
                    <a:pt x="391" y="407"/>
                  </a:cubicBezTo>
                  <a:cubicBezTo>
                    <a:pt x="392" y="408"/>
                    <a:pt x="392" y="408"/>
                    <a:pt x="392" y="408"/>
                  </a:cubicBezTo>
                  <a:cubicBezTo>
                    <a:pt x="393" y="408"/>
                    <a:pt x="393" y="408"/>
                    <a:pt x="394" y="408"/>
                  </a:cubicBezTo>
                  <a:cubicBezTo>
                    <a:pt x="401" y="393"/>
                    <a:pt x="401" y="393"/>
                    <a:pt x="401" y="393"/>
                  </a:cubicBezTo>
                  <a:cubicBezTo>
                    <a:pt x="406" y="383"/>
                    <a:pt x="406" y="383"/>
                    <a:pt x="406" y="383"/>
                  </a:cubicBezTo>
                  <a:cubicBezTo>
                    <a:pt x="408" y="379"/>
                    <a:pt x="408" y="379"/>
                    <a:pt x="408" y="379"/>
                  </a:cubicBezTo>
                  <a:cubicBezTo>
                    <a:pt x="409" y="378"/>
                    <a:pt x="409" y="378"/>
                    <a:pt x="409" y="378"/>
                  </a:cubicBezTo>
                  <a:cubicBezTo>
                    <a:pt x="409" y="377"/>
                    <a:pt x="409" y="377"/>
                    <a:pt x="409" y="377"/>
                  </a:cubicBezTo>
                  <a:cubicBezTo>
                    <a:pt x="410" y="376"/>
                    <a:pt x="410" y="375"/>
                    <a:pt x="411" y="375"/>
                  </a:cubicBezTo>
                  <a:cubicBezTo>
                    <a:pt x="413" y="372"/>
                    <a:pt x="415" y="370"/>
                    <a:pt x="417" y="367"/>
                  </a:cubicBezTo>
                  <a:cubicBezTo>
                    <a:pt x="420" y="365"/>
                    <a:pt x="422" y="363"/>
                    <a:pt x="425" y="362"/>
                  </a:cubicBezTo>
                  <a:cubicBezTo>
                    <a:pt x="426" y="361"/>
                    <a:pt x="427" y="361"/>
                    <a:pt x="429" y="361"/>
                  </a:cubicBezTo>
                  <a:cubicBezTo>
                    <a:pt x="430" y="361"/>
                    <a:pt x="431" y="361"/>
                    <a:pt x="432" y="361"/>
                  </a:cubicBezTo>
                  <a:cubicBezTo>
                    <a:pt x="437" y="362"/>
                    <a:pt x="441" y="366"/>
                    <a:pt x="444" y="372"/>
                  </a:cubicBezTo>
                  <a:cubicBezTo>
                    <a:pt x="446" y="377"/>
                    <a:pt x="447" y="384"/>
                    <a:pt x="446" y="390"/>
                  </a:cubicBezTo>
                  <a:cubicBezTo>
                    <a:pt x="445" y="393"/>
                    <a:pt x="445" y="396"/>
                    <a:pt x="443" y="399"/>
                  </a:cubicBezTo>
                  <a:cubicBezTo>
                    <a:pt x="442" y="402"/>
                    <a:pt x="440" y="405"/>
                    <a:pt x="438" y="407"/>
                  </a:cubicBezTo>
                  <a:cubicBezTo>
                    <a:pt x="434" y="411"/>
                    <a:pt x="429" y="415"/>
                    <a:pt x="423" y="417"/>
                  </a:cubicBezTo>
                  <a:cubicBezTo>
                    <a:pt x="420" y="418"/>
                    <a:pt x="416" y="418"/>
                    <a:pt x="413" y="418"/>
                  </a:cubicBezTo>
                  <a:cubicBezTo>
                    <a:pt x="411" y="418"/>
                    <a:pt x="410" y="419"/>
                    <a:pt x="408" y="419"/>
                  </a:cubicBezTo>
                  <a:cubicBezTo>
                    <a:pt x="407" y="418"/>
                    <a:pt x="407" y="418"/>
                    <a:pt x="407" y="418"/>
                  </a:cubicBezTo>
                  <a:cubicBezTo>
                    <a:pt x="407" y="418"/>
                    <a:pt x="406" y="418"/>
                    <a:pt x="406" y="418"/>
                  </a:cubicBezTo>
                  <a:cubicBezTo>
                    <a:pt x="405" y="418"/>
                    <a:pt x="404" y="418"/>
                    <a:pt x="404" y="418"/>
                  </a:cubicBezTo>
                  <a:cubicBezTo>
                    <a:pt x="399" y="418"/>
                    <a:pt x="399" y="418"/>
                    <a:pt x="399" y="418"/>
                  </a:cubicBezTo>
                  <a:cubicBezTo>
                    <a:pt x="398" y="419"/>
                    <a:pt x="397" y="421"/>
                    <a:pt x="397" y="423"/>
                  </a:cubicBezTo>
                  <a:cubicBezTo>
                    <a:pt x="395" y="427"/>
                    <a:pt x="395" y="427"/>
                    <a:pt x="395" y="427"/>
                  </a:cubicBezTo>
                  <a:cubicBezTo>
                    <a:pt x="392" y="432"/>
                    <a:pt x="392" y="432"/>
                    <a:pt x="392" y="432"/>
                  </a:cubicBezTo>
                  <a:cubicBezTo>
                    <a:pt x="387" y="443"/>
                    <a:pt x="387" y="443"/>
                    <a:pt x="387" y="443"/>
                  </a:cubicBezTo>
                  <a:cubicBezTo>
                    <a:pt x="384" y="451"/>
                    <a:pt x="381" y="458"/>
                    <a:pt x="378" y="465"/>
                  </a:cubicBezTo>
                  <a:cubicBezTo>
                    <a:pt x="372" y="480"/>
                    <a:pt x="367" y="495"/>
                    <a:pt x="361" y="510"/>
                  </a:cubicBezTo>
                  <a:cubicBezTo>
                    <a:pt x="351" y="539"/>
                    <a:pt x="341" y="570"/>
                    <a:pt x="332" y="600"/>
                  </a:cubicBezTo>
                  <a:cubicBezTo>
                    <a:pt x="327" y="617"/>
                    <a:pt x="327" y="617"/>
                    <a:pt x="327" y="617"/>
                  </a:cubicBezTo>
                  <a:cubicBezTo>
                    <a:pt x="326" y="622"/>
                    <a:pt x="326" y="622"/>
                    <a:pt x="326" y="622"/>
                  </a:cubicBezTo>
                  <a:cubicBezTo>
                    <a:pt x="325" y="622"/>
                    <a:pt x="325" y="622"/>
                    <a:pt x="325" y="622"/>
                  </a:cubicBezTo>
                  <a:cubicBezTo>
                    <a:pt x="330" y="603"/>
                    <a:pt x="330" y="603"/>
                    <a:pt x="330" y="603"/>
                  </a:cubicBezTo>
                  <a:cubicBezTo>
                    <a:pt x="334" y="592"/>
                    <a:pt x="334" y="592"/>
                    <a:pt x="334" y="592"/>
                  </a:cubicBezTo>
                  <a:cubicBezTo>
                    <a:pt x="342" y="563"/>
                    <a:pt x="352" y="534"/>
                    <a:pt x="362" y="506"/>
                  </a:cubicBezTo>
                  <a:cubicBezTo>
                    <a:pt x="367" y="491"/>
                    <a:pt x="373" y="477"/>
                    <a:pt x="378" y="463"/>
                  </a:cubicBezTo>
                  <a:cubicBezTo>
                    <a:pt x="381" y="456"/>
                    <a:pt x="384" y="449"/>
                    <a:pt x="387" y="442"/>
                  </a:cubicBezTo>
                  <a:cubicBezTo>
                    <a:pt x="392" y="432"/>
                    <a:pt x="392" y="432"/>
                    <a:pt x="392" y="432"/>
                  </a:cubicBezTo>
                  <a:cubicBezTo>
                    <a:pt x="394" y="426"/>
                    <a:pt x="394" y="426"/>
                    <a:pt x="394" y="426"/>
                  </a:cubicBezTo>
                  <a:cubicBezTo>
                    <a:pt x="398" y="417"/>
                    <a:pt x="398" y="417"/>
                    <a:pt x="398" y="417"/>
                  </a:cubicBezTo>
                  <a:cubicBezTo>
                    <a:pt x="403" y="418"/>
                    <a:pt x="403" y="418"/>
                    <a:pt x="403" y="418"/>
                  </a:cubicBezTo>
                  <a:cubicBezTo>
                    <a:pt x="404" y="418"/>
                    <a:pt x="405" y="418"/>
                    <a:pt x="406" y="418"/>
                  </a:cubicBezTo>
                  <a:cubicBezTo>
                    <a:pt x="406" y="418"/>
                    <a:pt x="407" y="418"/>
                    <a:pt x="407" y="418"/>
                  </a:cubicBezTo>
                  <a:cubicBezTo>
                    <a:pt x="408" y="418"/>
                    <a:pt x="408" y="418"/>
                    <a:pt x="408" y="418"/>
                  </a:cubicBezTo>
                  <a:cubicBezTo>
                    <a:pt x="410" y="418"/>
                    <a:pt x="411" y="418"/>
                    <a:pt x="413" y="418"/>
                  </a:cubicBezTo>
                  <a:cubicBezTo>
                    <a:pt x="416" y="417"/>
                    <a:pt x="419" y="417"/>
                    <a:pt x="422" y="416"/>
                  </a:cubicBezTo>
                  <a:cubicBezTo>
                    <a:pt x="428" y="414"/>
                    <a:pt x="434" y="411"/>
                    <a:pt x="438" y="406"/>
                  </a:cubicBezTo>
                  <a:cubicBezTo>
                    <a:pt x="440" y="404"/>
                    <a:pt x="442" y="402"/>
                    <a:pt x="443" y="399"/>
                  </a:cubicBezTo>
                  <a:cubicBezTo>
                    <a:pt x="444" y="396"/>
                    <a:pt x="445" y="393"/>
                    <a:pt x="445" y="390"/>
                  </a:cubicBezTo>
                  <a:cubicBezTo>
                    <a:pt x="446" y="384"/>
                    <a:pt x="446" y="377"/>
                    <a:pt x="443" y="372"/>
                  </a:cubicBezTo>
                  <a:cubicBezTo>
                    <a:pt x="441" y="367"/>
                    <a:pt x="436" y="362"/>
                    <a:pt x="432" y="362"/>
                  </a:cubicBezTo>
                  <a:cubicBezTo>
                    <a:pt x="431" y="362"/>
                    <a:pt x="431" y="362"/>
                    <a:pt x="430" y="361"/>
                  </a:cubicBezTo>
                  <a:cubicBezTo>
                    <a:pt x="430" y="361"/>
                    <a:pt x="429" y="362"/>
                    <a:pt x="429" y="362"/>
                  </a:cubicBezTo>
                  <a:cubicBezTo>
                    <a:pt x="428" y="362"/>
                    <a:pt x="426" y="362"/>
                    <a:pt x="425" y="363"/>
                  </a:cubicBezTo>
                  <a:cubicBezTo>
                    <a:pt x="423" y="364"/>
                    <a:pt x="420" y="366"/>
                    <a:pt x="418" y="368"/>
                  </a:cubicBezTo>
                  <a:cubicBezTo>
                    <a:pt x="415" y="370"/>
                    <a:pt x="413" y="373"/>
                    <a:pt x="411" y="375"/>
                  </a:cubicBezTo>
                  <a:cubicBezTo>
                    <a:pt x="411" y="376"/>
                    <a:pt x="410" y="377"/>
                    <a:pt x="410" y="377"/>
                  </a:cubicBezTo>
                  <a:cubicBezTo>
                    <a:pt x="409" y="378"/>
                    <a:pt x="409" y="378"/>
                    <a:pt x="409" y="378"/>
                  </a:cubicBezTo>
                  <a:cubicBezTo>
                    <a:pt x="409" y="379"/>
                    <a:pt x="409" y="379"/>
                    <a:pt x="409" y="379"/>
                  </a:cubicBezTo>
                  <a:cubicBezTo>
                    <a:pt x="406" y="384"/>
                    <a:pt x="406" y="384"/>
                    <a:pt x="406" y="384"/>
                  </a:cubicBezTo>
                  <a:cubicBezTo>
                    <a:pt x="402" y="394"/>
                    <a:pt x="402" y="394"/>
                    <a:pt x="402" y="394"/>
                  </a:cubicBezTo>
                  <a:cubicBezTo>
                    <a:pt x="394" y="409"/>
                    <a:pt x="394" y="409"/>
                    <a:pt x="394" y="409"/>
                  </a:cubicBezTo>
                  <a:cubicBezTo>
                    <a:pt x="394" y="409"/>
                    <a:pt x="393" y="409"/>
                    <a:pt x="393" y="409"/>
                  </a:cubicBezTo>
                  <a:cubicBezTo>
                    <a:pt x="391" y="408"/>
                    <a:pt x="391" y="408"/>
                    <a:pt x="391" y="408"/>
                  </a:cubicBezTo>
                  <a:cubicBezTo>
                    <a:pt x="388" y="407"/>
                    <a:pt x="388" y="407"/>
                    <a:pt x="388" y="407"/>
                  </a:cubicBezTo>
                  <a:cubicBezTo>
                    <a:pt x="386" y="406"/>
                    <a:pt x="384" y="405"/>
                    <a:pt x="382" y="404"/>
                  </a:cubicBezTo>
                  <a:cubicBezTo>
                    <a:pt x="381" y="403"/>
                    <a:pt x="381" y="403"/>
                    <a:pt x="381" y="403"/>
                  </a:cubicBezTo>
                  <a:cubicBezTo>
                    <a:pt x="380" y="403"/>
                    <a:pt x="380" y="403"/>
                    <a:pt x="380" y="403"/>
                  </a:cubicBezTo>
                  <a:cubicBezTo>
                    <a:pt x="380" y="402"/>
                    <a:pt x="380" y="402"/>
                    <a:pt x="380" y="402"/>
                  </a:cubicBezTo>
                  <a:cubicBezTo>
                    <a:pt x="379" y="402"/>
                    <a:pt x="378" y="402"/>
                    <a:pt x="378" y="401"/>
                  </a:cubicBezTo>
                  <a:cubicBezTo>
                    <a:pt x="377" y="400"/>
                    <a:pt x="376" y="400"/>
                    <a:pt x="375" y="399"/>
                  </a:cubicBezTo>
                  <a:cubicBezTo>
                    <a:pt x="370" y="395"/>
                    <a:pt x="367" y="391"/>
                    <a:pt x="363" y="387"/>
                  </a:cubicBezTo>
                  <a:cubicBezTo>
                    <a:pt x="360" y="383"/>
                    <a:pt x="357" y="378"/>
                    <a:pt x="355" y="374"/>
                  </a:cubicBezTo>
                  <a:cubicBezTo>
                    <a:pt x="354" y="371"/>
                    <a:pt x="352" y="369"/>
                    <a:pt x="351" y="367"/>
                  </a:cubicBezTo>
                  <a:cubicBezTo>
                    <a:pt x="351" y="366"/>
                    <a:pt x="351" y="366"/>
                    <a:pt x="351" y="366"/>
                  </a:cubicBezTo>
                  <a:cubicBezTo>
                    <a:pt x="350" y="364"/>
                    <a:pt x="350" y="364"/>
                    <a:pt x="350" y="364"/>
                  </a:cubicBezTo>
                  <a:cubicBezTo>
                    <a:pt x="350" y="363"/>
                    <a:pt x="350" y="362"/>
                    <a:pt x="349" y="361"/>
                  </a:cubicBezTo>
                  <a:cubicBezTo>
                    <a:pt x="348" y="359"/>
                    <a:pt x="348" y="357"/>
                    <a:pt x="347" y="355"/>
                  </a:cubicBezTo>
                  <a:cubicBezTo>
                    <a:pt x="350" y="353"/>
                    <a:pt x="352" y="351"/>
                    <a:pt x="355" y="349"/>
                  </a:cubicBezTo>
                  <a:cubicBezTo>
                    <a:pt x="357" y="348"/>
                    <a:pt x="357" y="348"/>
                    <a:pt x="357" y="348"/>
                  </a:cubicBezTo>
                  <a:cubicBezTo>
                    <a:pt x="358" y="348"/>
                    <a:pt x="358" y="348"/>
                    <a:pt x="358" y="348"/>
                  </a:cubicBezTo>
                  <a:cubicBezTo>
                    <a:pt x="358" y="347"/>
                    <a:pt x="359" y="347"/>
                    <a:pt x="359" y="346"/>
                  </a:cubicBezTo>
                  <a:cubicBezTo>
                    <a:pt x="362" y="344"/>
                    <a:pt x="364" y="342"/>
                    <a:pt x="367" y="340"/>
                  </a:cubicBezTo>
                  <a:cubicBezTo>
                    <a:pt x="371" y="335"/>
                    <a:pt x="375" y="330"/>
                    <a:pt x="377" y="325"/>
                  </a:cubicBezTo>
                  <a:cubicBezTo>
                    <a:pt x="379" y="319"/>
                    <a:pt x="379" y="313"/>
                    <a:pt x="377" y="308"/>
                  </a:cubicBezTo>
                  <a:cubicBezTo>
                    <a:pt x="376" y="306"/>
                    <a:pt x="375" y="303"/>
                    <a:pt x="373" y="301"/>
                  </a:cubicBezTo>
                  <a:cubicBezTo>
                    <a:pt x="372" y="301"/>
                    <a:pt x="372" y="300"/>
                    <a:pt x="371" y="299"/>
                  </a:cubicBezTo>
                  <a:cubicBezTo>
                    <a:pt x="371" y="299"/>
                    <a:pt x="371" y="299"/>
                    <a:pt x="370" y="298"/>
                  </a:cubicBezTo>
                  <a:cubicBezTo>
                    <a:pt x="369" y="297"/>
                    <a:pt x="368" y="297"/>
                    <a:pt x="367" y="296"/>
                  </a:cubicBezTo>
                  <a:cubicBezTo>
                    <a:pt x="363" y="295"/>
                    <a:pt x="357" y="295"/>
                    <a:pt x="352" y="298"/>
                  </a:cubicBezTo>
                  <a:cubicBezTo>
                    <a:pt x="351" y="298"/>
                    <a:pt x="350" y="299"/>
                    <a:pt x="349" y="300"/>
                  </a:cubicBezTo>
                  <a:cubicBezTo>
                    <a:pt x="347" y="301"/>
                    <a:pt x="346" y="302"/>
                    <a:pt x="345" y="303"/>
                  </a:cubicBezTo>
                  <a:cubicBezTo>
                    <a:pt x="343" y="305"/>
                    <a:pt x="341" y="307"/>
                    <a:pt x="340" y="310"/>
                  </a:cubicBezTo>
                  <a:cubicBezTo>
                    <a:pt x="337" y="315"/>
                    <a:pt x="335" y="321"/>
                    <a:pt x="335" y="327"/>
                  </a:cubicBezTo>
                  <a:cubicBezTo>
                    <a:pt x="335" y="330"/>
                    <a:pt x="335" y="333"/>
                    <a:pt x="335" y="337"/>
                  </a:cubicBezTo>
                  <a:cubicBezTo>
                    <a:pt x="336" y="339"/>
                    <a:pt x="336" y="339"/>
                    <a:pt x="336" y="339"/>
                  </a:cubicBezTo>
                  <a:cubicBezTo>
                    <a:pt x="336" y="340"/>
                    <a:pt x="336" y="340"/>
                    <a:pt x="336" y="340"/>
                  </a:cubicBezTo>
                  <a:cubicBezTo>
                    <a:pt x="336" y="342"/>
                    <a:pt x="336" y="342"/>
                    <a:pt x="336" y="342"/>
                  </a:cubicBezTo>
                  <a:cubicBezTo>
                    <a:pt x="336" y="343"/>
                    <a:pt x="336" y="343"/>
                    <a:pt x="336" y="343"/>
                  </a:cubicBezTo>
                  <a:cubicBezTo>
                    <a:pt x="337" y="344"/>
                    <a:pt x="337" y="344"/>
                    <a:pt x="337" y="344"/>
                  </a:cubicBezTo>
                  <a:cubicBezTo>
                    <a:pt x="337" y="347"/>
                    <a:pt x="337" y="347"/>
                    <a:pt x="337" y="347"/>
                  </a:cubicBezTo>
                  <a:cubicBezTo>
                    <a:pt x="338" y="351"/>
                    <a:pt x="338" y="351"/>
                    <a:pt x="338" y="351"/>
                  </a:cubicBezTo>
                  <a:cubicBezTo>
                    <a:pt x="336" y="352"/>
                    <a:pt x="334" y="353"/>
                    <a:pt x="332" y="354"/>
                  </a:cubicBezTo>
                  <a:cubicBezTo>
                    <a:pt x="331" y="355"/>
                    <a:pt x="330" y="355"/>
                    <a:pt x="329" y="355"/>
                  </a:cubicBezTo>
                  <a:cubicBezTo>
                    <a:pt x="328" y="356"/>
                    <a:pt x="328" y="356"/>
                    <a:pt x="328" y="356"/>
                  </a:cubicBezTo>
                  <a:cubicBezTo>
                    <a:pt x="326" y="356"/>
                    <a:pt x="326" y="356"/>
                    <a:pt x="326" y="356"/>
                  </a:cubicBezTo>
                  <a:cubicBezTo>
                    <a:pt x="324" y="357"/>
                    <a:pt x="321" y="358"/>
                    <a:pt x="318" y="359"/>
                  </a:cubicBezTo>
                  <a:cubicBezTo>
                    <a:pt x="313" y="360"/>
                    <a:pt x="308" y="360"/>
                    <a:pt x="303" y="360"/>
                  </a:cubicBezTo>
                  <a:cubicBezTo>
                    <a:pt x="297" y="360"/>
                    <a:pt x="292" y="360"/>
                    <a:pt x="287" y="359"/>
                  </a:cubicBezTo>
                  <a:cubicBezTo>
                    <a:pt x="286" y="359"/>
                    <a:pt x="284" y="359"/>
                    <a:pt x="283" y="358"/>
                  </a:cubicBezTo>
                  <a:cubicBezTo>
                    <a:pt x="282" y="358"/>
                    <a:pt x="281" y="358"/>
                    <a:pt x="280" y="358"/>
                  </a:cubicBezTo>
                  <a:cubicBezTo>
                    <a:pt x="279" y="358"/>
                    <a:pt x="278" y="357"/>
                    <a:pt x="277" y="357"/>
                  </a:cubicBezTo>
                  <a:cubicBezTo>
                    <a:pt x="275" y="357"/>
                    <a:pt x="273" y="356"/>
                    <a:pt x="271" y="355"/>
                  </a:cubicBezTo>
                  <a:cubicBezTo>
                    <a:pt x="270" y="355"/>
                    <a:pt x="269" y="354"/>
                    <a:pt x="268" y="354"/>
                  </a:cubicBezTo>
                  <a:cubicBezTo>
                    <a:pt x="268" y="353"/>
                    <a:pt x="267" y="353"/>
                    <a:pt x="267" y="352"/>
                  </a:cubicBezTo>
                  <a:cubicBezTo>
                    <a:pt x="266" y="352"/>
                    <a:pt x="266" y="351"/>
                    <a:pt x="266" y="351"/>
                  </a:cubicBezTo>
                  <a:cubicBezTo>
                    <a:pt x="266" y="350"/>
                    <a:pt x="266" y="350"/>
                    <a:pt x="266" y="350"/>
                  </a:cubicBezTo>
                  <a:cubicBezTo>
                    <a:pt x="266" y="350"/>
                    <a:pt x="266" y="349"/>
                    <a:pt x="265" y="349"/>
                  </a:cubicBezTo>
                  <a:cubicBezTo>
                    <a:pt x="265" y="348"/>
                    <a:pt x="266" y="346"/>
                    <a:pt x="268" y="344"/>
                  </a:cubicBezTo>
                  <a:cubicBezTo>
                    <a:pt x="272" y="339"/>
                    <a:pt x="272" y="339"/>
                    <a:pt x="272" y="339"/>
                  </a:cubicBezTo>
                  <a:cubicBezTo>
                    <a:pt x="274" y="336"/>
                    <a:pt x="274" y="336"/>
                    <a:pt x="274" y="336"/>
                  </a:cubicBezTo>
                  <a:cubicBezTo>
                    <a:pt x="275" y="335"/>
                    <a:pt x="275" y="335"/>
                    <a:pt x="275" y="335"/>
                  </a:cubicBezTo>
                  <a:cubicBezTo>
                    <a:pt x="278" y="331"/>
                    <a:pt x="281" y="327"/>
                    <a:pt x="283" y="323"/>
                  </a:cubicBezTo>
                  <a:cubicBezTo>
                    <a:pt x="285" y="319"/>
                    <a:pt x="287" y="315"/>
                    <a:pt x="288" y="311"/>
                  </a:cubicBezTo>
                  <a:cubicBezTo>
                    <a:pt x="289" y="307"/>
                    <a:pt x="289" y="304"/>
                    <a:pt x="288" y="300"/>
                  </a:cubicBezTo>
                  <a:cubicBezTo>
                    <a:pt x="286" y="297"/>
                    <a:pt x="284" y="294"/>
                    <a:pt x="281" y="292"/>
                  </a:cubicBezTo>
                  <a:cubicBezTo>
                    <a:pt x="277" y="289"/>
                    <a:pt x="274" y="288"/>
                    <a:pt x="270" y="287"/>
                  </a:cubicBezTo>
                  <a:cubicBezTo>
                    <a:pt x="267" y="287"/>
                    <a:pt x="264" y="288"/>
                    <a:pt x="260" y="290"/>
                  </a:cubicBezTo>
                  <a:cubicBezTo>
                    <a:pt x="257" y="292"/>
                    <a:pt x="254" y="295"/>
                    <a:pt x="252" y="299"/>
                  </a:cubicBezTo>
                  <a:cubicBezTo>
                    <a:pt x="247" y="306"/>
                    <a:pt x="243" y="315"/>
                    <a:pt x="242" y="323"/>
                  </a:cubicBezTo>
                  <a:cubicBezTo>
                    <a:pt x="242" y="326"/>
                    <a:pt x="242" y="328"/>
                    <a:pt x="242" y="330"/>
                  </a:cubicBezTo>
                  <a:cubicBezTo>
                    <a:pt x="242" y="330"/>
                    <a:pt x="242" y="331"/>
                    <a:pt x="242" y="331"/>
                  </a:cubicBezTo>
                  <a:cubicBezTo>
                    <a:pt x="242" y="332"/>
                    <a:pt x="242" y="332"/>
                    <a:pt x="242" y="333"/>
                  </a:cubicBezTo>
                  <a:cubicBezTo>
                    <a:pt x="242" y="334"/>
                    <a:pt x="243" y="335"/>
                    <a:pt x="243" y="336"/>
                  </a:cubicBezTo>
                  <a:cubicBezTo>
                    <a:pt x="243" y="338"/>
                    <a:pt x="244" y="340"/>
                    <a:pt x="245" y="342"/>
                  </a:cubicBezTo>
                  <a:cubicBezTo>
                    <a:pt x="245" y="342"/>
                    <a:pt x="245" y="343"/>
                    <a:pt x="246" y="343"/>
                  </a:cubicBezTo>
                  <a:cubicBezTo>
                    <a:pt x="246" y="343"/>
                    <a:pt x="246" y="343"/>
                    <a:pt x="246" y="344"/>
                  </a:cubicBezTo>
                  <a:cubicBezTo>
                    <a:pt x="247" y="346"/>
                    <a:pt x="247" y="346"/>
                    <a:pt x="247" y="346"/>
                  </a:cubicBezTo>
                  <a:cubicBezTo>
                    <a:pt x="248" y="347"/>
                    <a:pt x="250" y="349"/>
                    <a:pt x="251" y="351"/>
                  </a:cubicBezTo>
                  <a:cubicBezTo>
                    <a:pt x="250" y="353"/>
                    <a:pt x="248" y="355"/>
                    <a:pt x="247" y="356"/>
                  </a:cubicBezTo>
                  <a:cubicBezTo>
                    <a:pt x="246" y="357"/>
                    <a:pt x="245" y="358"/>
                    <a:pt x="244" y="359"/>
                  </a:cubicBezTo>
                  <a:cubicBezTo>
                    <a:pt x="243" y="361"/>
                    <a:pt x="243" y="361"/>
                    <a:pt x="243" y="361"/>
                  </a:cubicBezTo>
                  <a:cubicBezTo>
                    <a:pt x="241" y="363"/>
                    <a:pt x="239" y="365"/>
                    <a:pt x="237" y="366"/>
                  </a:cubicBezTo>
                  <a:cubicBezTo>
                    <a:pt x="234" y="370"/>
                    <a:pt x="230" y="374"/>
                    <a:pt x="226" y="377"/>
                  </a:cubicBezTo>
                  <a:cubicBezTo>
                    <a:pt x="222" y="380"/>
                    <a:pt x="217" y="384"/>
                    <a:pt x="213" y="387"/>
                  </a:cubicBezTo>
                  <a:cubicBezTo>
                    <a:pt x="212" y="387"/>
                    <a:pt x="211" y="388"/>
                    <a:pt x="210" y="389"/>
                  </a:cubicBezTo>
                  <a:cubicBezTo>
                    <a:pt x="208" y="390"/>
                    <a:pt x="208" y="390"/>
                    <a:pt x="208" y="390"/>
                  </a:cubicBezTo>
                  <a:cubicBezTo>
                    <a:pt x="207" y="390"/>
                    <a:pt x="207" y="390"/>
                    <a:pt x="207" y="390"/>
                  </a:cubicBezTo>
                  <a:cubicBezTo>
                    <a:pt x="206" y="391"/>
                    <a:pt x="206" y="391"/>
                    <a:pt x="206" y="391"/>
                  </a:cubicBezTo>
                  <a:cubicBezTo>
                    <a:pt x="205" y="392"/>
                    <a:pt x="204" y="392"/>
                    <a:pt x="203" y="393"/>
                  </a:cubicBezTo>
                  <a:cubicBezTo>
                    <a:pt x="202" y="393"/>
                    <a:pt x="201" y="394"/>
                    <a:pt x="200" y="394"/>
                  </a:cubicBezTo>
                  <a:cubicBezTo>
                    <a:pt x="198" y="395"/>
                    <a:pt x="196" y="396"/>
                    <a:pt x="194" y="397"/>
                  </a:cubicBezTo>
                  <a:cubicBezTo>
                    <a:pt x="187" y="385"/>
                    <a:pt x="187" y="385"/>
                    <a:pt x="187" y="385"/>
                  </a:cubicBezTo>
                  <a:cubicBezTo>
                    <a:pt x="184" y="378"/>
                    <a:pt x="184" y="378"/>
                    <a:pt x="184" y="378"/>
                  </a:cubicBezTo>
                  <a:cubicBezTo>
                    <a:pt x="182" y="374"/>
                    <a:pt x="179" y="370"/>
                    <a:pt x="177" y="367"/>
                  </a:cubicBezTo>
                  <a:cubicBezTo>
                    <a:pt x="174" y="363"/>
                    <a:pt x="170" y="360"/>
                    <a:pt x="167" y="358"/>
                  </a:cubicBezTo>
                  <a:cubicBezTo>
                    <a:pt x="163" y="356"/>
                    <a:pt x="159" y="355"/>
                    <a:pt x="155" y="355"/>
                  </a:cubicBezTo>
                  <a:cubicBezTo>
                    <a:pt x="152" y="355"/>
                    <a:pt x="148" y="356"/>
                    <a:pt x="144" y="358"/>
                  </a:cubicBezTo>
                  <a:cubicBezTo>
                    <a:pt x="141" y="361"/>
                    <a:pt x="138" y="363"/>
                    <a:pt x="137" y="367"/>
                  </a:cubicBezTo>
                  <a:cubicBezTo>
                    <a:pt x="136" y="370"/>
                    <a:pt x="135" y="374"/>
                    <a:pt x="136" y="378"/>
                  </a:cubicBezTo>
                  <a:cubicBezTo>
                    <a:pt x="137" y="382"/>
                    <a:pt x="139" y="386"/>
                    <a:pt x="141" y="389"/>
                  </a:cubicBezTo>
                  <a:cubicBezTo>
                    <a:pt x="141" y="388"/>
                    <a:pt x="139" y="386"/>
                    <a:pt x="139" y="386"/>
                  </a:cubicBezTo>
                  <a:cubicBezTo>
                    <a:pt x="139" y="385"/>
                    <a:pt x="139" y="386"/>
                    <a:pt x="139" y="387"/>
                  </a:cubicBezTo>
                  <a:cubicBezTo>
                    <a:pt x="140" y="388"/>
                    <a:pt x="141" y="389"/>
                    <a:pt x="142" y="392"/>
                  </a:cubicBezTo>
                  <a:cubicBezTo>
                    <a:pt x="140" y="388"/>
                    <a:pt x="137" y="384"/>
                    <a:pt x="136" y="380"/>
                  </a:cubicBezTo>
                  <a:close/>
                  <a:moveTo>
                    <a:pt x="183" y="623"/>
                  </a:moveTo>
                  <a:cubicBezTo>
                    <a:pt x="180" y="624"/>
                    <a:pt x="177" y="625"/>
                    <a:pt x="175" y="626"/>
                  </a:cubicBezTo>
                  <a:cubicBezTo>
                    <a:pt x="172" y="628"/>
                    <a:pt x="170" y="630"/>
                    <a:pt x="169" y="632"/>
                  </a:cubicBezTo>
                  <a:cubicBezTo>
                    <a:pt x="166" y="637"/>
                    <a:pt x="165" y="642"/>
                    <a:pt x="165" y="648"/>
                  </a:cubicBezTo>
                  <a:cubicBezTo>
                    <a:pt x="165" y="653"/>
                    <a:pt x="167" y="658"/>
                    <a:pt x="171" y="662"/>
                  </a:cubicBezTo>
                  <a:cubicBezTo>
                    <a:pt x="173" y="664"/>
                    <a:pt x="175" y="666"/>
                    <a:pt x="178" y="667"/>
                  </a:cubicBezTo>
                  <a:cubicBezTo>
                    <a:pt x="179" y="668"/>
                    <a:pt x="181" y="668"/>
                    <a:pt x="182" y="668"/>
                  </a:cubicBezTo>
                  <a:cubicBezTo>
                    <a:pt x="183" y="669"/>
                    <a:pt x="184" y="669"/>
                    <a:pt x="184" y="669"/>
                  </a:cubicBezTo>
                  <a:cubicBezTo>
                    <a:pt x="185" y="669"/>
                    <a:pt x="185" y="669"/>
                    <a:pt x="185" y="669"/>
                  </a:cubicBezTo>
                  <a:cubicBezTo>
                    <a:pt x="186" y="669"/>
                    <a:pt x="186" y="669"/>
                    <a:pt x="186" y="669"/>
                  </a:cubicBezTo>
                  <a:cubicBezTo>
                    <a:pt x="199" y="669"/>
                    <a:pt x="199" y="669"/>
                    <a:pt x="199" y="669"/>
                  </a:cubicBezTo>
                  <a:cubicBezTo>
                    <a:pt x="224" y="669"/>
                    <a:pt x="224" y="669"/>
                    <a:pt x="224" y="669"/>
                  </a:cubicBezTo>
                  <a:cubicBezTo>
                    <a:pt x="257" y="669"/>
                    <a:pt x="290" y="670"/>
                    <a:pt x="325" y="669"/>
                  </a:cubicBezTo>
                  <a:cubicBezTo>
                    <a:pt x="325" y="670"/>
                    <a:pt x="325" y="670"/>
                    <a:pt x="325" y="670"/>
                  </a:cubicBezTo>
                  <a:cubicBezTo>
                    <a:pt x="311" y="670"/>
                    <a:pt x="311" y="670"/>
                    <a:pt x="311" y="670"/>
                  </a:cubicBezTo>
                  <a:cubicBezTo>
                    <a:pt x="298" y="670"/>
                    <a:pt x="298" y="670"/>
                    <a:pt x="298" y="670"/>
                  </a:cubicBezTo>
                  <a:cubicBezTo>
                    <a:pt x="273" y="670"/>
                    <a:pt x="248" y="670"/>
                    <a:pt x="223" y="670"/>
                  </a:cubicBezTo>
                  <a:cubicBezTo>
                    <a:pt x="198" y="670"/>
                    <a:pt x="198" y="670"/>
                    <a:pt x="198" y="670"/>
                  </a:cubicBezTo>
                  <a:cubicBezTo>
                    <a:pt x="186" y="670"/>
                    <a:pt x="186" y="670"/>
                    <a:pt x="186" y="670"/>
                  </a:cubicBezTo>
                  <a:cubicBezTo>
                    <a:pt x="185" y="670"/>
                    <a:pt x="185" y="670"/>
                    <a:pt x="185" y="670"/>
                  </a:cubicBezTo>
                  <a:cubicBezTo>
                    <a:pt x="184" y="670"/>
                    <a:pt x="184" y="670"/>
                    <a:pt x="184" y="670"/>
                  </a:cubicBezTo>
                  <a:cubicBezTo>
                    <a:pt x="183" y="670"/>
                    <a:pt x="182" y="669"/>
                    <a:pt x="181" y="669"/>
                  </a:cubicBezTo>
                  <a:cubicBezTo>
                    <a:pt x="180" y="669"/>
                    <a:pt x="178" y="669"/>
                    <a:pt x="177" y="668"/>
                  </a:cubicBezTo>
                  <a:cubicBezTo>
                    <a:pt x="174" y="667"/>
                    <a:pt x="172" y="665"/>
                    <a:pt x="170" y="663"/>
                  </a:cubicBezTo>
                  <a:cubicBezTo>
                    <a:pt x="166" y="658"/>
                    <a:pt x="164" y="653"/>
                    <a:pt x="164" y="648"/>
                  </a:cubicBezTo>
                  <a:cubicBezTo>
                    <a:pt x="164" y="642"/>
                    <a:pt x="165" y="637"/>
                    <a:pt x="168" y="632"/>
                  </a:cubicBezTo>
                  <a:cubicBezTo>
                    <a:pt x="170" y="630"/>
                    <a:pt x="172" y="627"/>
                    <a:pt x="174" y="626"/>
                  </a:cubicBezTo>
                  <a:cubicBezTo>
                    <a:pt x="176" y="624"/>
                    <a:pt x="179" y="623"/>
                    <a:pt x="182" y="623"/>
                  </a:cubicBezTo>
                  <a:cubicBezTo>
                    <a:pt x="182" y="623"/>
                    <a:pt x="183" y="623"/>
                    <a:pt x="183" y="623"/>
                  </a:cubicBezTo>
                  <a:cubicBezTo>
                    <a:pt x="183" y="623"/>
                    <a:pt x="183" y="623"/>
                    <a:pt x="183" y="623"/>
                  </a:cubicBezTo>
                  <a:close/>
                  <a:moveTo>
                    <a:pt x="248" y="379"/>
                  </a:moveTo>
                  <a:cubicBezTo>
                    <a:pt x="251" y="377"/>
                    <a:pt x="253" y="375"/>
                    <a:pt x="255" y="372"/>
                  </a:cubicBezTo>
                  <a:cubicBezTo>
                    <a:pt x="259" y="368"/>
                    <a:pt x="259" y="368"/>
                    <a:pt x="259" y="368"/>
                  </a:cubicBezTo>
                  <a:cubicBezTo>
                    <a:pt x="260" y="368"/>
                    <a:pt x="261" y="369"/>
                    <a:pt x="262" y="369"/>
                  </a:cubicBezTo>
                  <a:cubicBezTo>
                    <a:pt x="262" y="369"/>
                    <a:pt x="262" y="369"/>
                    <a:pt x="262" y="369"/>
                  </a:cubicBezTo>
                  <a:cubicBezTo>
                    <a:pt x="263" y="370"/>
                    <a:pt x="263" y="370"/>
                    <a:pt x="263" y="370"/>
                  </a:cubicBezTo>
                  <a:cubicBezTo>
                    <a:pt x="264" y="370"/>
                    <a:pt x="264" y="370"/>
                    <a:pt x="264" y="370"/>
                  </a:cubicBezTo>
                  <a:cubicBezTo>
                    <a:pt x="266" y="371"/>
                    <a:pt x="266" y="371"/>
                    <a:pt x="266" y="371"/>
                  </a:cubicBezTo>
                  <a:cubicBezTo>
                    <a:pt x="270" y="372"/>
                    <a:pt x="273" y="373"/>
                    <a:pt x="276" y="374"/>
                  </a:cubicBezTo>
                  <a:cubicBezTo>
                    <a:pt x="283" y="376"/>
                    <a:pt x="290" y="377"/>
                    <a:pt x="297" y="377"/>
                  </a:cubicBezTo>
                  <a:cubicBezTo>
                    <a:pt x="304" y="377"/>
                    <a:pt x="311" y="377"/>
                    <a:pt x="318" y="376"/>
                  </a:cubicBezTo>
                  <a:cubicBezTo>
                    <a:pt x="321" y="375"/>
                    <a:pt x="324" y="375"/>
                    <a:pt x="328" y="374"/>
                  </a:cubicBezTo>
                  <a:cubicBezTo>
                    <a:pt x="330" y="373"/>
                    <a:pt x="330" y="373"/>
                    <a:pt x="330" y="373"/>
                  </a:cubicBezTo>
                  <a:cubicBezTo>
                    <a:pt x="332" y="372"/>
                    <a:pt x="332" y="372"/>
                    <a:pt x="332" y="372"/>
                  </a:cubicBezTo>
                  <a:cubicBezTo>
                    <a:pt x="333" y="372"/>
                    <a:pt x="334" y="372"/>
                    <a:pt x="334" y="371"/>
                  </a:cubicBezTo>
                  <a:cubicBezTo>
                    <a:pt x="334" y="372"/>
                    <a:pt x="334" y="372"/>
                    <a:pt x="335" y="372"/>
                  </a:cubicBezTo>
                  <a:cubicBezTo>
                    <a:pt x="335" y="373"/>
                    <a:pt x="335" y="373"/>
                    <a:pt x="335" y="374"/>
                  </a:cubicBezTo>
                  <a:cubicBezTo>
                    <a:pt x="336" y="375"/>
                    <a:pt x="336" y="375"/>
                    <a:pt x="336" y="375"/>
                  </a:cubicBezTo>
                  <a:cubicBezTo>
                    <a:pt x="336" y="376"/>
                    <a:pt x="336" y="376"/>
                    <a:pt x="336" y="376"/>
                  </a:cubicBezTo>
                  <a:cubicBezTo>
                    <a:pt x="336" y="376"/>
                    <a:pt x="337" y="377"/>
                    <a:pt x="337" y="378"/>
                  </a:cubicBezTo>
                  <a:cubicBezTo>
                    <a:pt x="338" y="380"/>
                    <a:pt x="340" y="383"/>
                    <a:pt x="341" y="386"/>
                  </a:cubicBezTo>
                  <a:cubicBezTo>
                    <a:pt x="345" y="391"/>
                    <a:pt x="348" y="396"/>
                    <a:pt x="352" y="400"/>
                  </a:cubicBezTo>
                  <a:cubicBezTo>
                    <a:pt x="356" y="405"/>
                    <a:pt x="361" y="409"/>
                    <a:pt x="365" y="413"/>
                  </a:cubicBezTo>
                  <a:cubicBezTo>
                    <a:pt x="368" y="415"/>
                    <a:pt x="370" y="416"/>
                    <a:pt x="373" y="418"/>
                  </a:cubicBezTo>
                  <a:cubicBezTo>
                    <a:pt x="375" y="419"/>
                    <a:pt x="375" y="419"/>
                    <a:pt x="375" y="419"/>
                  </a:cubicBezTo>
                  <a:cubicBezTo>
                    <a:pt x="376" y="420"/>
                    <a:pt x="376" y="420"/>
                    <a:pt x="376" y="420"/>
                  </a:cubicBezTo>
                  <a:cubicBezTo>
                    <a:pt x="376" y="420"/>
                    <a:pt x="377" y="420"/>
                    <a:pt x="378" y="421"/>
                  </a:cubicBezTo>
                  <a:cubicBezTo>
                    <a:pt x="372" y="434"/>
                    <a:pt x="372" y="434"/>
                    <a:pt x="372" y="434"/>
                  </a:cubicBezTo>
                  <a:cubicBezTo>
                    <a:pt x="369" y="440"/>
                    <a:pt x="367" y="445"/>
                    <a:pt x="364" y="451"/>
                  </a:cubicBezTo>
                  <a:cubicBezTo>
                    <a:pt x="359" y="462"/>
                    <a:pt x="355" y="473"/>
                    <a:pt x="350" y="484"/>
                  </a:cubicBezTo>
                  <a:cubicBezTo>
                    <a:pt x="355" y="473"/>
                    <a:pt x="359" y="462"/>
                    <a:pt x="364" y="451"/>
                  </a:cubicBezTo>
                  <a:cubicBezTo>
                    <a:pt x="367" y="445"/>
                    <a:pt x="369" y="439"/>
                    <a:pt x="371" y="434"/>
                  </a:cubicBezTo>
                  <a:cubicBezTo>
                    <a:pt x="377" y="421"/>
                    <a:pt x="377" y="421"/>
                    <a:pt x="377" y="421"/>
                  </a:cubicBezTo>
                  <a:cubicBezTo>
                    <a:pt x="377" y="420"/>
                    <a:pt x="376" y="420"/>
                    <a:pt x="376" y="420"/>
                  </a:cubicBezTo>
                  <a:cubicBezTo>
                    <a:pt x="375" y="419"/>
                    <a:pt x="375" y="419"/>
                    <a:pt x="375" y="419"/>
                  </a:cubicBezTo>
                  <a:cubicBezTo>
                    <a:pt x="373" y="418"/>
                    <a:pt x="373" y="418"/>
                    <a:pt x="373" y="418"/>
                  </a:cubicBezTo>
                  <a:cubicBezTo>
                    <a:pt x="370" y="417"/>
                    <a:pt x="368" y="415"/>
                    <a:pt x="365" y="413"/>
                  </a:cubicBezTo>
                  <a:cubicBezTo>
                    <a:pt x="360" y="409"/>
                    <a:pt x="356" y="405"/>
                    <a:pt x="352" y="400"/>
                  </a:cubicBezTo>
                  <a:cubicBezTo>
                    <a:pt x="348" y="396"/>
                    <a:pt x="344" y="391"/>
                    <a:pt x="341" y="386"/>
                  </a:cubicBezTo>
                  <a:cubicBezTo>
                    <a:pt x="340" y="383"/>
                    <a:pt x="338" y="380"/>
                    <a:pt x="337" y="378"/>
                  </a:cubicBezTo>
                  <a:cubicBezTo>
                    <a:pt x="336" y="376"/>
                    <a:pt x="336" y="376"/>
                    <a:pt x="336" y="376"/>
                  </a:cubicBezTo>
                  <a:cubicBezTo>
                    <a:pt x="336" y="375"/>
                    <a:pt x="336" y="375"/>
                    <a:pt x="336" y="375"/>
                  </a:cubicBezTo>
                  <a:cubicBezTo>
                    <a:pt x="335" y="374"/>
                    <a:pt x="335" y="374"/>
                    <a:pt x="335" y="374"/>
                  </a:cubicBezTo>
                  <a:cubicBezTo>
                    <a:pt x="335" y="373"/>
                    <a:pt x="335" y="373"/>
                    <a:pt x="335" y="372"/>
                  </a:cubicBezTo>
                  <a:cubicBezTo>
                    <a:pt x="334" y="372"/>
                    <a:pt x="334" y="372"/>
                    <a:pt x="334" y="371"/>
                  </a:cubicBezTo>
                  <a:cubicBezTo>
                    <a:pt x="334" y="372"/>
                    <a:pt x="333" y="372"/>
                    <a:pt x="332" y="372"/>
                  </a:cubicBezTo>
                  <a:cubicBezTo>
                    <a:pt x="330" y="373"/>
                    <a:pt x="330" y="373"/>
                    <a:pt x="330" y="373"/>
                  </a:cubicBezTo>
                  <a:cubicBezTo>
                    <a:pt x="328" y="374"/>
                    <a:pt x="328" y="374"/>
                    <a:pt x="328" y="374"/>
                  </a:cubicBezTo>
                  <a:cubicBezTo>
                    <a:pt x="324" y="375"/>
                    <a:pt x="321" y="375"/>
                    <a:pt x="318" y="376"/>
                  </a:cubicBezTo>
                  <a:cubicBezTo>
                    <a:pt x="311" y="377"/>
                    <a:pt x="304" y="378"/>
                    <a:pt x="297" y="377"/>
                  </a:cubicBezTo>
                  <a:cubicBezTo>
                    <a:pt x="290" y="377"/>
                    <a:pt x="283" y="376"/>
                    <a:pt x="276" y="374"/>
                  </a:cubicBezTo>
                  <a:cubicBezTo>
                    <a:pt x="273" y="374"/>
                    <a:pt x="270" y="373"/>
                    <a:pt x="266" y="371"/>
                  </a:cubicBezTo>
                  <a:cubicBezTo>
                    <a:pt x="265" y="371"/>
                    <a:pt x="265" y="371"/>
                    <a:pt x="264" y="370"/>
                  </a:cubicBezTo>
                  <a:cubicBezTo>
                    <a:pt x="263" y="370"/>
                    <a:pt x="263" y="370"/>
                    <a:pt x="263" y="370"/>
                  </a:cubicBezTo>
                  <a:cubicBezTo>
                    <a:pt x="262" y="370"/>
                    <a:pt x="262" y="370"/>
                    <a:pt x="262" y="370"/>
                  </a:cubicBezTo>
                  <a:cubicBezTo>
                    <a:pt x="262" y="369"/>
                    <a:pt x="262" y="369"/>
                    <a:pt x="262" y="369"/>
                  </a:cubicBezTo>
                  <a:cubicBezTo>
                    <a:pt x="261" y="369"/>
                    <a:pt x="260" y="369"/>
                    <a:pt x="259" y="368"/>
                  </a:cubicBezTo>
                  <a:cubicBezTo>
                    <a:pt x="258" y="369"/>
                    <a:pt x="257" y="370"/>
                    <a:pt x="255" y="373"/>
                  </a:cubicBezTo>
                  <a:cubicBezTo>
                    <a:pt x="253" y="375"/>
                    <a:pt x="250" y="377"/>
                    <a:pt x="248" y="379"/>
                  </a:cubicBezTo>
                  <a:cubicBezTo>
                    <a:pt x="244" y="384"/>
                    <a:pt x="239" y="388"/>
                    <a:pt x="235" y="392"/>
                  </a:cubicBezTo>
                  <a:cubicBezTo>
                    <a:pt x="234" y="393"/>
                    <a:pt x="235" y="393"/>
                    <a:pt x="236" y="393"/>
                  </a:cubicBezTo>
                  <a:cubicBezTo>
                    <a:pt x="236" y="392"/>
                    <a:pt x="238" y="391"/>
                    <a:pt x="242" y="388"/>
                  </a:cubicBezTo>
                  <a:cubicBezTo>
                    <a:pt x="244" y="386"/>
                    <a:pt x="247" y="384"/>
                    <a:pt x="251" y="380"/>
                  </a:cubicBezTo>
                  <a:cubicBezTo>
                    <a:pt x="252" y="378"/>
                    <a:pt x="254" y="377"/>
                    <a:pt x="256" y="374"/>
                  </a:cubicBezTo>
                  <a:cubicBezTo>
                    <a:pt x="259" y="372"/>
                    <a:pt x="259" y="372"/>
                    <a:pt x="259" y="372"/>
                  </a:cubicBezTo>
                  <a:cubicBezTo>
                    <a:pt x="259" y="371"/>
                    <a:pt x="259" y="371"/>
                    <a:pt x="260" y="371"/>
                  </a:cubicBezTo>
                  <a:cubicBezTo>
                    <a:pt x="260" y="371"/>
                    <a:pt x="260" y="371"/>
                    <a:pt x="260" y="371"/>
                  </a:cubicBezTo>
                  <a:cubicBezTo>
                    <a:pt x="261" y="371"/>
                    <a:pt x="261" y="371"/>
                    <a:pt x="261" y="371"/>
                  </a:cubicBezTo>
                  <a:cubicBezTo>
                    <a:pt x="262" y="372"/>
                    <a:pt x="262" y="372"/>
                    <a:pt x="262" y="372"/>
                  </a:cubicBezTo>
                  <a:cubicBezTo>
                    <a:pt x="264" y="373"/>
                    <a:pt x="266" y="374"/>
                    <a:pt x="268" y="374"/>
                  </a:cubicBezTo>
                  <a:cubicBezTo>
                    <a:pt x="273" y="376"/>
                    <a:pt x="277" y="377"/>
                    <a:pt x="282" y="378"/>
                  </a:cubicBezTo>
                  <a:cubicBezTo>
                    <a:pt x="291" y="379"/>
                    <a:pt x="299" y="379"/>
                    <a:pt x="307" y="379"/>
                  </a:cubicBezTo>
                  <a:cubicBezTo>
                    <a:pt x="312" y="379"/>
                    <a:pt x="317" y="378"/>
                    <a:pt x="323" y="377"/>
                  </a:cubicBezTo>
                  <a:cubicBezTo>
                    <a:pt x="325" y="377"/>
                    <a:pt x="328" y="376"/>
                    <a:pt x="331" y="375"/>
                  </a:cubicBezTo>
                  <a:cubicBezTo>
                    <a:pt x="332" y="375"/>
                    <a:pt x="332" y="375"/>
                    <a:pt x="332" y="375"/>
                  </a:cubicBezTo>
                  <a:cubicBezTo>
                    <a:pt x="333" y="374"/>
                    <a:pt x="333" y="374"/>
                    <a:pt x="333" y="374"/>
                  </a:cubicBezTo>
                  <a:cubicBezTo>
                    <a:pt x="333" y="375"/>
                    <a:pt x="333" y="375"/>
                    <a:pt x="333" y="375"/>
                  </a:cubicBezTo>
                  <a:cubicBezTo>
                    <a:pt x="334" y="376"/>
                    <a:pt x="334" y="376"/>
                    <a:pt x="334" y="376"/>
                  </a:cubicBezTo>
                  <a:cubicBezTo>
                    <a:pt x="334" y="376"/>
                    <a:pt x="334" y="376"/>
                    <a:pt x="334" y="376"/>
                  </a:cubicBezTo>
                  <a:cubicBezTo>
                    <a:pt x="334" y="377"/>
                    <a:pt x="334" y="377"/>
                    <a:pt x="334" y="377"/>
                  </a:cubicBezTo>
                  <a:cubicBezTo>
                    <a:pt x="334" y="378"/>
                    <a:pt x="334" y="378"/>
                    <a:pt x="334" y="378"/>
                  </a:cubicBezTo>
                  <a:cubicBezTo>
                    <a:pt x="336" y="380"/>
                    <a:pt x="337" y="383"/>
                    <a:pt x="339" y="386"/>
                  </a:cubicBezTo>
                  <a:cubicBezTo>
                    <a:pt x="342" y="391"/>
                    <a:pt x="345" y="397"/>
                    <a:pt x="350" y="401"/>
                  </a:cubicBezTo>
                  <a:cubicBezTo>
                    <a:pt x="354" y="406"/>
                    <a:pt x="358" y="411"/>
                    <a:pt x="363" y="415"/>
                  </a:cubicBezTo>
                  <a:cubicBezTo>
                    <a:pt x="366" y="417"/>
                    <a:pt x="369" y="418"/>
                    <a:pt x="371" y="420"/>
                  </a:cubicBezTo>
                  <a:cubicBezTo>
                    <a:pt x="374" y="421"/>
                    <a:pt x="374" y="421"/>
                    <a:pt x="374" y="421"/>
                  </a:cubicBezTo>
                  <a:cubicBezTo>
                    <a:pt x="374" y="422"/>
                    <a:pt x="374" y="422"/>
                    <a:pt x="374" y="422"/>
                  </a:cubicBezTo>
                  <a:cubicBezTo>
                    <a:pt x="374" y="422"/>
                    <a:pt x="374" y="422"/>
                    <a:pt x="374" y="423"/>
                  </a:cubicBezTo>
                  <a:cubicBezTo>
                    <a:pt x="372" y="428"/>
                    <a:pt x="372" y="428"/>
                    <a:pt x="372" y="428"/>
                  </a:cubicBezTo>
                  <a:cubicBezTo>
                    <a:pt x="366" y="440"/>
                    <a:pt x="366" y="440"/>
                    <a:pt x="366" y="440"/>
                  </a:cubicBezTo>
                  <a:cubicBezTo>
                    <a:pt x="363" y="448"/>
                    <a:pt x="360" y="456"/>
                    <a:pt x="356" y="464"/>
                  </a:cubicBezTo>
                  <a:cubicBezTo>
                    <a:pt x="350" y="480"/>
                    <a:pt x="344" y="495"/>
                    <a:pt x="338" y="511"/>
                  </a:cubicBezTo>
                  <a:cubicBezTo>
                    <a:pt x="330" y="534"/>
                    <a:pt x="322" y="557"/>
                    <a:pt x="315" y="580"/>
                  </a:cubicBezTo>
                  <a:cubicBezTo>
                    <a:pt x="314" y="585"/>
                    <a:pt x="312" y="591"/>
                    <a:pt x="310" y="597"/>
                  </a:cubicBezTo>
                  <a:cubicBezTo>
                    <a:pt x="308" y="606"/>
                    <a:pt x="308" y="606"/>
                    <a:pt x="308" y="606"/>
                  </a:cubicBezTo>
                  <a:cubicBezTo>
                    <a:pt x="307" y="608"/>
                    <a:pt x="307" y="608"/>
                    <a:pt x="307" y="608"/>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6" y="609"/>
                    <a:pt x="306" y="609"/>
                    <a:pt x="306" y="609"/>
                  </a:cubicBezTo>
                  <a:cubicBezTo>
                    <a:pt x="304" y="609"/>
                    <a:pt x="304" y="609"/>
                    <a:pt x="304" y="609"/>
                  </a:cubicBezTo>
                  <a:cubicBezTo>
                    <a:pt x="295" y="609"/>
                    <a:pt x="295" y="609"/>
                    <a:pt x="295" y="609"/>
                  </a:cubicBezTo>
                  <a:cubicBezTo>
                    <a:pt x="286" y="609"/>
                    <a:pt x="286" y="609"/>
                    <a:pt x="286" y="609"/>
                  </a:cubicBezTo>
                  <a:cubicBezTo>
                    <a:pt x="286" y="609"/>
                    <a:pt x="286" y="609"/>
                    <a:pt x="286" y="609"/>
                  </a:cubicBezTo>
                  <a:cubicBezTo>
                    <a:pt x="286" y="609"/>
                    <a:pt x="286" y="609"/>
                    <a:pt x="286" y="609"/>
                  </a:cubicBezTo>
                  <a:cubicBezTo>
                    <a:pt x="280" y="587"/>
                    <a:pt x="280" y="587"/>
                    <a:pt x="280" y="587"/>
                  </a:cubicBezTo>
                  <a:cubicBezTo>
                    <a:pt x="277" y="579"/>
                    <a:pt x="275" y="571"/>
                    <a:pt x="272" y="563"/>
                  </a:cubicBezTo>
                  <a:cubicBezTo>
                    <a:pt x="267" y="547"/>
                    <a:pt x="262" y="531"/>
                    <a:pt x="256" y="515"/>
                  </a:cubicBezTo>
                  <a:cubicBezTo>
                    <a:pt x="246" y="484"/>
                    <a:pt x="234" y="454"/>
                    <a:pt x="222" y="429"/>
                  </a:cubicBezTo>
                  <a:cubicBezTo>
                    <a:pt x="217" y="418"/>
                    <a:pt x="214" y="411"/>
                    <a:pt x="211" y="408"/>
                  </a:cubicBezTo>
                  <a:cubicBezTo>
                    <a:pt x="210" y="406"/>
                    <a:pt x="210" y="405"/>
                    <a:pt x="209" y="405"/>
                  </a:cubicBezTo>
                  <a:cubicBezTo>
                    <a:pt x="212" y="404"/>
                    <a:pt x="215" y="402"/>
                    <a:pt x="220" y="400"/>
                  </a:cubicBezTo>
                  <a:cubicBezTo>
                    <a:pt x="223" y="398"/>
                    <a:pt x="226" y="395"/>
                    <a:pt x="229" y="393"/>
                  </a:cubicBezTo>
                  <a:cubicBezTo>
                    <a:pt x="232" y="391"/>
                    <a:pt x="234" y="389"/>
                    <a:pt x="234" y="389"/>
                  </a:cubicBezTo>
                  <a:cubicBezTo>
                    <a:pt x="237" y="388"/>
                    <a:pt x="236" y="389"/>
                    <a:pt x="235" y="391"/>
                  </a:cubicBezTo>
                  <a:cubicBezTo>
                    <a:pt x="240" y="387"/>
                    <a:pt x="244" y="383"/>
                    <a:pt x="248" y="379"/>
                  </a:cubicBezTo>
                  <a:close/>
                  <a:moveTo>
                    <a:pt x="318" y="622"/>
                  </a:moveTo>
                  <a:cubicBezTo>
                    <a:pt x="319" y="621"/>
                    <a:pt x="319" y="621"/>
                    <a:pt x="319" y="621"/>
                  </a:cubicBezTo>
                  <a:cubicBezTo>
                    <a:pt x="323" y="606"/>
                    <a:pt x="323" y="606"/>
                    <a:pt x="323" y="606"/>
                  </a:cubicBezTo>
                  <a:cubicBezTo>
                    <a:pt x="325" y="599"/>
                    <a:pt x="327" y="592"/>
                    <a:pt x="329" y="585"/>
                  </a:cubicBezTo>
                  <a:cubicBezTo>
                    <a:pt x="337" y="557"/>
                    <a:pt x="346" y="530"/>
                    <a:pt x="356" y="502"/>
                  </a:cubicBezTo>
                  <a:cubicBezTo>
                    <a:pt x="361" y="489"/>
                    <a:pt x="366" y="475"/>
                    <a:pt x="372" y="462"/>
                  </a:cubicBezTo>
                  <a:cubicBezTo>
                    <a:pt x="374" y="455"/>
                    <a:pt x="377" y="448"/>
                    <a:pt x="380" y="442"/>
                  </a:cubicBezTo>
                  <a:cubicBezTo>
                    <a:pt x="385" y="432"/>
                    <a:pt x="385" y="432"/>
                    <a:pt x="385" y="432"/>
                  </a:cubicBezTo>
                  <a:cubicBezTo>
                    <a:pt x="392" y="416"/>
                    <a:pt x="392" y="416"/>
                    <a:pt x="392" y="416"/>
                  </a:cubicBezTo>
                  <a:cubicBezTo>
                    <a:pt x="386" y="413"/>
                    <a:pt x="386" y="413"/>
                    <a:pt x="386" y="413"/>
                  </a:cubicBezTo>
                  <a:cubicBezTo>
                    <a:pt x="385" y="412"/>
                    <a:pt x="384" y="412"/>
                    <a:pt x="383" y="411"/>
                  </a:cubicBezTo>
                  <a:cubicBezTo>
                    <a:pt x="381" y="410"/>
                    <a:pt x="381" y="410"/>
                    <a:pt x="381" y="410"/>
                  </a:cubicBezTo>
                  <a:cubicBezTo>
                    <a:pt x="381" y="410"/>
                    <a:pt x="381" y="410"/>
                    <a:pt x="380" y="410"/>
                  </a:cubicBezTo>
                  <a:cubicBezTo>
                    <a:pt x="380" y="410"/>
                    <a:pt x="380" y="410"/>
                    <a:pt x="380" y="410"/>
                  </a:cubicBezTo>
                  <a:cubicBezTo>
                    <a:pt x="378" y="409"/>
                    <a:pt x="376" y="407"/>
                    <a:pt x="374" y="406"/>
                  </a:cubicBezTo>
                  <a:cubicBezTo>
                    <a:pt x="371" y="404"/>
                    <a:pt x="367" y="401"/>
                    <a:pt x="364" y="398"/>
                  </a:cubicBezTo>
                  <a:cubicBezTo>
                    <a:pt x="358" y="392"/>
                    <a:pt x="353" y="385"/>
                    <a:pt x="349" y="377"/>
                  </a:cubicBezTo>
                  <a:cubicBezTo>
                    <a:pt x="353" y="385"/>
                    <a:pt x="358" y="392"/>
                    <a:pt x="364" y="398"/>
                  </a:cubicBezTo>
                  <a:cubicBezTo>
                    <a:pt x="367" y="401"/>
                    <a:pt x="371" y="404"/>
                    <a:pt x="374" y="406"/>
                  </a:cubicBezTo>
                  <a:cubicBezTo>
                    <a:pt x="376" y="407"/>
                    <a:pt x="378" y="409"/>
                    <a:pt x="380" y="410"/>
                  </a:cubicBezTo>
                  <a:cubicBezTo>
                    <a:pt x="383" y="412"/>
                    <a:pt x="388" y="414"/>
                    <a:pt x="391" y="416"/>
                  </a:cubicBezTo>
                  <a:cubicBezTo>
                    <a:pt x="384" y="433"/>
                    <a:pt x="384" y="433"/>
                    <a:pt x="384" y="433"/>
                  </a:cubicBezTo>
                  <a:cubicBezTo>
                    <a:pt x="379" y="445"/>
                    <a:pt x="379" y="445"/>
                    <a:pt x="379" y="445"/>
                  </a:cubicBezTo>
                  <a:cubicBezTo>
                    <a:pt x="375" y="452"/>
                    <a:pt x="372" y="460"/>
                    <a:pt x="369" y="468"/>
                  </a:cubicBezTo>
                  <a:cubicBezTo>
                    <a:pt x="363" y="483"/>
                    <a:pt x="357" y="499"/>
                    <a:pt x="351" y="515"/>
                  </a:cubicBezTo>
                  <a:cubicBezTo>
                    <a:pt x="340" y="546"/>
                    <a:pt x="330" y="578"/>
                    <a:pt x="321" y="612"/>
                  </a:cubicBezTo>
                  <a:cubicBezTo>
                    <a:pt x="321" y="611"/>
                    <a:pt x="321" y="609"/>
                    <a:pt x="320" y="612"/>
                  </a:cubicBezTo>
                  <a:cubicBezTo>
                    <a:pt x="329" y="579"/>
                    <a:pt x="339" y="546"/>
                    <a:pt x="350" y="515"/>
                  </a:cubicBezTo>
                  <a:cubicBezTo>
                    <a:pt x="356" y="499"/>
                    <a:pt x="362" y="483"/>
                    <a:pt x="368" y="468"/>
                  </a:cubicBezTo>
                  <a:cubicBezTo>
                    <a:pt x="371" y="460"/>
                    <a:pt x="375" y="452"/>
                    <a:pt x="378" y="444"/>
                  </a:cubicBezTo>
                  <a:cubicBezTo>
                    <a:pt x="383" y="433"/>
                    <a:pt x="383" y="433"/>
                    <a:pt x="383" y="433"/>
                  </a:cubicBezTo>
                  <a:cubicBezTo>
                    <a:pt x="391" y="416"/>
                    <a:pt x="391" y="416"/>
                    <a:pt x="391" y="416"/>
                  </a:cubicBezTo>
                  <a:cubicBezTo>
                    <a:pt x="384" y="413"/>
                    <a:pt x="384" y="413"/>
                    <a:pt x="384" y="413"/>
                  </a:cubicBezTo>
                  <a:cubicBezTo>
                    <a:pt x="383" y="413"/>
                    <a:pt x="383" y="412"/>
                    <a:pt x="382" y="412"/>
                  </a:cubicBezTo>
                  <a:cubicBezTo>
                    <a:pt x="380" y="411"/>
                    <a:pt x="380" y="411"/>
                    <a:pt x="380" y="411"/>
                  </a:cubicBezTo>
                  <a:cubicBezTo>
                    <a:pt x="379" y="410"/>
                    <a:pt x="379" y="410"/>
                    <a:pt x="379" y="410"/>
                  </a:cubicBezTo>
                  <a:cubicBezTo>
                    <a:pt x="377" y="409"/>
                    <a:pt x="375" y="408"/>
                    <a:pt x="373" y="406"/>
                  </a:cubicBezTo>
                  <a:cubicBezTo>
                    <a:pt x="369" y="404"/>
                    <a:pt x="366" y="401"/>
                    <a:pt x="363" y="397"/>
                  </a:cubicBezTo>
                  <a:cubicBezTo>
                    <a:pt x="356" y="391"/>
                    <a:pt x="350" y="383"/>
                    <a:pt x="346" y="374"/>
                  </a:cubicBezTo>
                  <a:cubicBezTo>
                    <a:pt x="347" y="374"/>
                    <a:pt x="347" y="374"/>
                    <a:pt x="347" y="374"/>
                  </a:cubicBezTo>
                  <a:cubicBezTo>
                    <a:pt x="347" y="373"/>
                    <a:pt x="346" y="372"/>
                    <a:pt x="346" y="372"/>
                  </a:cubicBezTo>
                  <a:cubicBezTo>
                    <a:pt x="346" y="371"/>
                    <a:pt x="346" y="371"/>
                    <a:pt x="346" y="371"/>
                  </a:cubicBezTo>
                  <a:cubicBezTo>
                    <a:pt x="345" y="371"/>
                    <a:pt x="345" y="371"/>
                    <a:pt x="345" y="371"/>
                  </a:cubicBezTo>
                  <a:cubicBezTo>
                    <a:pt x="345" y="370"/>
                    <a:pt x="345" y="370"/>
                    <a:pt x="345" y="370"/>
                  </a:cubicBezTo>
                  <a:cubicBezTo>
                    <a:pt x="344" y="368"/>
                    <a:pt x="344" y="368"/>
                    <a:pt x="344" y="368"/>
                  </a:cubicBezTo>
                  <a:cubicBezTo>
                    <a:pt x="343" y="364"/>
                    <a:pt x="342" y="361"/>
                    <a:pt x="340" y="358"/>
                  </a:cubicBezTo>
                  <a:cubicBezTo>
                    <a:pt x="337" y="359"/>
                    <a:pt x="334" y="360"/>
                    <a:pt x="331" y="361"/>
                  </a:cubicBezTo>
                  <a:cubicBezTo>
                    <a:pt x="330" y="362"/>
                    <a:pt x="330" y="362"/>
                    <a:pt x="329" y="362"/>
                  </a:cubicBezTo>
                  <a:cubicBezTo>
                    <a:pt x="327" y="363"/>
                    <a:pt x="327" y="363"/>
                    <a:pt x="327" y="363"/>
                  </a:cubicBezTo>
                  <a:cubicBezTo>
                    <a:pt x="325" y="363"/>
                    <a:pt x="325" y="363"/>
                    <a:pt x="325" y="363"/>
                  </a:cubicBezTo>
                  <a:cubicBezTo>
                    <a:pt x="322" y="364"/>
                    <a:pt x="319" y="365"/>
                    <a:pt x="316" y="365"/>
                  </a:cubicBezTo>
                  <a:cubicBezTo>
                    <a:pt x="310" y="366"/>
                    <a:pt x="304" y="367"/>
                    <a:pt x="297" y="367"/>
                  </a:cubicBezTo>
                  <a:cubicBezTo>
                    <a:pt x="291" y="366"/>
                    <a:pt x="285" y="365"/>
                    <a:pt x="279" y="364"/>
                  </a:cubicBezTo>
                  <a:cubicBezTo>
                    <a:pt x="276" y="363"/>
                    <a:pt x="273" y="362"/>
                    <a:pt x="270" y="361"/>
                  </a:cubicBezTo>
                  <a:cubicBezTo>
                    <a:pt x="269" y="361"/>
                    <a:pt x="269" y="361"/>
                    <a:pt x="268" y="360"/>
                  </a:cubicBezTo>
                  <a:cubicBezTo>
                    <a:pt x="267" y="360"/>
                    <a:pt x="267" y="360"/>
                    <a:pt x="267" y="360"/>
                  </a:cubicBezTo>
                  <a:cubicBezTo>
                    <a:pt x="266" y="360"/>
                    <a:pt x="266" y="360"/>
                    <a:pt x="266" y="360"/>
                  </a:cubicBezTo>
                  <a:cubicBezTo>
                    <a:pt x="265" y="359"/>
                    <a:pt x="265" y="359"/>
                    <a:pt x="265" y="359"/>
                  </a:cubicBezTo>
                  <a:cubicBezTo>
                    <a:pt x="263" y="358"/>
                    <a:pt x="263" y="358"/>
                    <a:pt x="263" y="358"/>
                  </a:cubicBezTo>
                  <a:cubicBezTo>
                    <a:pt x="261" y="357"/>
                    <a:pt x="261" y="357"/>
                    <a:pt x="261" y="357"/>
                  </a:cubicBezTo>
                  <a:cubicBezTo>
                    <a:pt x="256" y="354"/>
                    <a:pt x="256" y="354"/>
                    <a:pt x="256" y="354"/>
                  </a:cubicBezTo>
                  <a:cubicBezTo>
                    <a:pt x="251" y="361"/>
                    <a:pt x="251" y="361"/>
                    <a:pt x="251" y="361"/>
                  </a:cubicBezTo>
                  <a:cubicBezTo>
                    <a:pt x="248" y="364"/>
                    <a:pt x="248" y="364"/>
                    <a:pt x="248" y="364"/>
                  </a:cubicBezTo>
                  <a:cubicBezTo>
                    <a:pt x="246" y="366"/>
                    <a:pt x="246" y="366"/>
                    <a:pt x="246" y="366"/>
                  </a:cubicBezTo>
                  <a:cubicBezTo>
                    <a:pt x="243" y="369"/>
                    <a:pt x="243" y="369"/>
                    <a:pt x="243" y="369"/>
                  </a:cubicBezTo>
                  <a:cubicBezTo>
                    <a:pt x="241" y="371"/>
                    <a:pt x="239" y="373"/>
                    <a:pt x="237" y="375"/>
                  </a:cubicBezTo>
                  <a:cubicBezTo>
                    <a:pt x="233" y="379"/>
                    <a:pt x="230" y="383"/>
                    <a:pt x="226" y="386"/>
                  </a:cubicBezTo>
                  <a:cubicBezTo>
                    <a:pt x="231" y="383"/>
                    <a:pt x="236" y="378"/>
                    <a:pt x="241" y="374"/>
                  </a:cubicBezTo>
                  <a:cubicBezTo>
                    <a:pt x="243" y="372"/>
                    <a:pt x="245" y="370"/>
                    <a:pt x="247" y="367"/>
                  </a:cubicBezTo>
                  <a:cubicBezTo>
                    <a:pt x="249" y="366"/>
                    <a:pt x="249" y="366"/>
                    <a:pt x="249" y="366"/>
                  </a:cubicBezTo>
                  <a:cubicBezTo>
                    <a:pt x="250" y="365"/>
                    <a:pt x="250" y="365"/>
                    <a:pt x="250" y="365"/>
                  </a:cubicBezTo>
                  <a:cubicBezTo>
                    <a:pt x="251" y="363"/>
                    <a:pt x="251" y="363"/>
                    <a:pt x="251" y="363"/>
                  </a:cubicBezTo>
                  <a:cubicBezTo>
                    <a:pt x="257" y="357"/>
                    <a:pt x="257" y="357"/>
                    <a:pt x="257" y="357"/>
                  </a:cubicBezTo>
                  <a:cubicBezTo>
                    <a:pt x="261" y="359"/>
                    <a:pt x="261" y="359"/>
                    <a:pt x="261" y="359"/>
                  </a:cubicBezTo>
                  <a:cubicBezTo>
                    <a:pt x="263" y="360"/>
                    <a:pt x="263" y="360"/>
                    <a:pt x="263" y="360"/>
                  </a:cubicBezTo>
                  <a:cubicBezTo>
                    <a:pt x="264" y="361"/>
                    <a:pt x="264" y="361"/>
                    <a:pt x="264" y="361"/>
                  </a:cubicBezTo>
                  <a:cubicBezTo>
                    <a:pt x="266" y="362"/>
                    <a:pt x="266" y="362"/>
                    <a:pt x="267" y="362"/>
                  </a:cubicBezTo>
                  <a:cubicBezTo>
                    <a:pt x="269" y="363"/>
                    <a:pt x="269" y="363"/>
                    <a:pt x="269" y="363"/>
                  </a:cubicBezTo>
                  <a:cubicBezTo>
                    <a:pt x="272" y="364"/>
                    <a:pt x="275" y="365"/>
                    <a:pt x="278" y="366"/>
                  </a:cubicBezTo>
                  <a:cubicBezTo>
                    <a:pt x="284" y="367"/>
                    <a:pt x="291" y="368"/>
                    <a:pt x="297" y="369"/>
                  </a:cubicBezTo>
                  <a:cubicBezTo>
                    <a:pt x="303" y="369"/>
                    <a:pt x="310" y="369"/>
                    <a:pt x="316" y="368"/>
                  </a:cubicBezTo>
                  <a:cubicBezTo>
                    <a:pt x="319" y="367"/>
                    <a:pt x="322" y="367"/>
                    <a:pt x="325" y="366"/>
                  </a:cubicBezTo>
                  <a:cubicBezTo>
                    <a:pt x="328" y="365"/>
                    <a:pt x="328" y="365"/>
                    <a:pt x="328" y="365"/>
                  </a:cubicBezTo>
                  <a:cubicBezTo>
                    <a:pt x="329" y="365"/>
                    <a:pt x="329" y="365"/>
                    <a:pt x="329" y="365"/>
                  </a:cubicBezTo>
                  <a:cubicBezTo>
                    <a:pt x="330" y="364"/>
                    <a:pt x="331" y="364"/>
                    <a:pt x="331" y="364"/>
                  </a:cubicBezTo>
                  <a:cubicBezTo>
                    <a:pt x="334" y="363"/>
                    <a:pt x="336" y="362"/>
                    <a:pt x="339" y="361"/>
                  </a:cubicBezTo>
                  <a:cubicBezTo>
                    <a:pt x="342" y="368"/>
                    <a:pt x="342" y="368"/>
                    <a:pt x="342" y="368"/>
                  </a:cubicBezTo>
                  <a:cubicBezTo>
                    <a:pt x="342" y="369"/>
                    <a:pt x="342" y="370"/>
                    <a:pt x="343" y="371"/>
                  </a:cubicBezTo>
                  <a:cubicBezTo>
                    <a:pt x="343" y="372"/>
                    <a:pt x="343" y="372"/>
                    <a:pt x="343" y="372"/>
                  </a:cubicBezTo>
                  <a:cubicBezTo>
                    <a:pt x="343" y="372"/>
                    <a:pt x="343" y="372"/>
                    <a:pt x="343" y="372"/>
                  </a:cubicBezTo>
                  <a:cubicBezTo>
                    <a:pt x="344" y="373"/>
                    <a:pt x="344" y="373"/>
                    <a:pt x="344" y="373"/>
                  </a:cubicBezTo>
                  <a:cubicBezTo>
                    <a:pt x="345" y="376"/>
                    <a:pt x="346" y="378"/>
                    <a:pt x="348" y="381"/>
                  </a:cubicBezTo>
                  <a:cubicBezTo>
                    <a:pt x="351" y="386"/>
                    <a:pt x="354" y="390"/>
                    <a:pt x="358" y="394"/>
                  </a:cubicBezTo>
                  <a:cubicBezTo>
                    <a:pt x="361" y="399"/>
                    <a:pt x="366" y="403"/>
                    <a:pt x="370" y="406"/>
                  </a:cubicBezTo>
                  <a:cubicBezTo>
                    <a:pt x="372" y="408"/>
                    <a:pt x="375" y="409"/>
                    <a:pt x="377" y="411"/>
                  </a:cubicBezTo>
                  <a:cubicBezTo>
                    <a:pt x="378" y="411"/>
                    <a:pt x="378" y="411"/>
                    <a:pt x="378" y="411"/>
                  </a:cubicBezTo>
                  <a:cubicBezTo>
                    <a:pt x="379" y="412"/>
                    <a:pt x="379" y="412"/>
                    <a:pt x="379" y="412"/>
                  </a:cubicBezTo>
                  <a:cubicBezTo>
                    <a:pt x="380" y="413"/>
                    <a:pt x="381" y="413"/>
                    <a:pt x="382" y="414"/>
                  </a:cubicBezTo>
                  <a:cubicBezTo>
                    <a:pt x="384" y="415"/>
                    <a:pt x="386" y="416"/>
                    <a:pt x="388" y="417"/>
                  </a:cubicBezTo>
                  <a:cubicBezTo>
                    <a:pt x="381" y="433"/>
                    <a:pt x="381" y="433"/>
                    <a:pt x="381" y="433"/>
                  </a:cubicBezTo>
                  <a:cubicBezTo>
                    <a:pt x="376" y="445"/>
                    <a:pt x="376" y="445"/>
                    <a:pt x="376" y="445"/>
                  </a:cubicBezTo>
                  <a:cubicBezTo>
                    <a:pt x="372" y="454"/>
                    <a:pt x="369" y="462"/>
                    <a:pt x="365" y="471"/>
                  </a:cubicBezTo>
                  <a:cubicBezTo>
                    <a:pt x="359" y="488"/>
                    <a:pt x="352" y="504"/>
                    <a:pt x="346" y="521"/>
                  </a:cubicBezTo>
                  <a:cubicBezTo>
                    <a:pt x="352" y="505"/>
                    <a:pt x="358" y="488"/>
                    <a:pt x="365" y="471"/>
                  </a:cubicBezTo>
                  <a:cubicBezTo>
                    <a:pt x="368" y="462"/>
                    <a:pt x="372" y="454"/>
                    <a:pt x="375" y="445"/>
                  </a:cubicBezTo>
                  <a:cubicBezTo>
                    <a:pt x="377" y="441"/>
                    <a:pt x="379" y="437"/>
                    <a:pt x="381" y="433"/>
                  </a:cubicBezTo>
                  <a:cubicBezTo>
                    <a:pt x="388" y="417"/>
                    <a:pt x="388" y="417"/>
                    <a:pt x="388" y="417"/>
                  </a:cubicBezTo>
                  <a:cubicBezTo>
                    <a:pt x="385" y="416"/>
                    <a:pt x="382" y="414"/>
                    <a:pt x="380" y="413"/>
                  </a:cubicBezTo>
                  <a:cubicBezTo>
                    <a:pt x="380" y="413"/>
                    <a:pt x="379" y="413"/>
                    <a:pt x="379" y="412"/>
                  </a:cubicBezTo>
                  <a:cubicBezTo>
                    <a:pt x="378" y="412"/>
                    <a:pt x="378" y="412"/>
                    <a:pt x="378" y="412"/>
                  </a:cubicBezTo>
                  <a:cubicBezTo>
                    <a:pt x="377" y="411"/>
                    <a:pt x="377" y="411"/>
                    <a:pt x="377" y="411"/>
                  </a:cubicBezTo>
                  <a:cubicBezTo>
                    <a:pt x="376" y="411"/>
                    <a:pt x="375" y="410"/>
                    <a:pt x="375" y="410"/>
                  </a:cubicBezTo>
                  <a:cubicBezTo>
                    <a:pt x="372" y="408"/>
                    <a:pt x="369" y="406"/>
                    <a:pt x="366" y="403"/>
                  </a:cubicBezTo>
                  <a:cubicBezTo>
                    <a:pt x="360" y="398"/>
                    <a:pt x="355" y="392"/>
                    <a:pt x="351" y="386"/>
                  </a:cubicBezTo>
                  <a:cubicBezTo>
                    <a:pt x="349" y="382"/>
                    <a:pt x="347" y="379"/>
                    <a:pt x="345" y="376"/>
                  </a:cubicBezTo>
                  <a:cubicBezTo>
                    <a:pt x="345" y="375"/>
                    <a:pt x="344" y="374"/>
                    <a:pt x="344" y="373"/>
                  </a:cubicBezTo>
                  <a:cubicBezTo>
                    <a:pt x="343" y="372"/>
                    <a:pt x="343" y="372"/>
                    <a:pt x="343" y="372"/>
                  </a:cubicBezTo>
                  <a:cubicBezTo>
                    <a:pt x="342" y="370"/>
                    <a:pt x="342" y="370"/>
                    <a:pt x="342" y="370"/>
                  </a:cubicBezTo>
                  <a:cubicBezTo>
                    <a:pt x="341" y="367"/>
                    <a:pt x="340" y="364"/>
                    <a:pt x="339" y="361"/>
                  </a:cubicBezTo>
                  <a:cubicBezTo>
                    <a:pt x="336" y="362"/>
                    <a:pt x="334" y="363"/>
                    <a:pt x="331" y="364"/>
                  </a:cubicBezTo>
                  <a:cubicBezTo>
                    <a:pt x="330" y="364"/>
                    <a:pt x="330" y="365"/>
                    <a:pt x="329" y="365"/>
                  </a:cubicBezTo>
                  <a:cubicBezTo>
                    <a:pt x="328" y="365"/>
                    <a:pt x="328" y="365"/>
                    <a:pt x="328" y="365"/>
                  </a:cubicBezTo>
                  <a:cubicBezTo>
                    <a:pt x="325" y="366"/>
                    <a:pt x="325" y="366"/>
                    <a:pt x="325" y="366"/>
                  </a:cubicBezTo>
                  <a:cubicBezTo>
                    <a:pt x="322" y="367"/>
                    <a:pt x="319" y="368"/>
                    <a:pt x="316" y="368"/>
                  </a:cubicBezTo>
                  <a:cubicBezTo>
                    <a:pt x="309" y="369"/>
                    <a:pt x="303" y="369"/>
                    <a:pt x="297" y="369"/>
                  </a:cubicBezTo>
                  <a:cubicBezTo>
                    <a:pt x="290" y="369"/>
                    <a:pt x="284" y="368"/>
                    <a:pt x="278" y="366"/>
                  </a:cubicBezTo>
                  <a:cubicBezTo>
                    <a:pt x="275" y="366"/>
                    <a:pt x="272" y="365"/>
                    <a:pt x="269" y="364"/>
                  </a:cubicBezTo>
                  <a:cubicBezTo>
                    <a:pt x="268" y="363"/>
                    <a:pt x="267" y="363"/>
                    <a:pt x="267" y="363"/>
                  </a:cubicBezTo>
                  <a:cubicBezTo>
                    <a:pt x="266" y="362"/>
                    <a:pt x="266" y="362"/>
                    <a:pt x="264" y="362"/>
                  </a:cubicBezTo>
                  <a:cubicBezTo>
                    <a:pt x="262" y="361"/>
                    <a:pt x="262" y="361"/>
                    <a:pt x="262" y="361"/>
                  </a:cubicBezTo>
                  <a:cubicBezTo>
                    <a:pt x="261" y="360"/>
                    <a:pt x="261" y="360"/>
                    <a:pt x="261" y="360"/>
                  </a:cubicBezTo>
                  <a:cubicBezTo>
                    <a:pt x="257" y="358"/>
                    <a:pt x="257" y="358"/>
                    <a:pt x="257" y="358"/>
                  </a:cubicBezTo>
                  <a:cubicBezTo>
                    <a:pt x="252" y="364"/>
                    <a:pt x="252" y="364"/>
                    <a:pt x="252" y="364"/>
                  </a:cubicBezTo>
                  <a:cubicBezTo>
                    <a:pt x="250" y="366"/>
                    <a:pt x="250" y="366"/>
                    <a:pt x="250" y="366"/>
                  </a:cubicBezTo>
                  <a:cubicBezTo>
                    <a:pt x="248" y="368"/>
                    <a:pt x="248" y="368"/>
                    <a:pt x="248" y="368"/>
                  </a:cubicBezTo>
                  <a:cubicBezTo>
                    <a:pt x="246" y="370"/>
                    <a:pt x="244" y="372"/>
                    <a:pt x="241" y="375"/>
                  </a:cubicBezTo>
                  <a:cubicBezTo>
                    <a:pt x="237" y="379"/>
                    <a:pt x="232" y="383"/>
                    <a:pt x="227" y="387"/>
                  </a:cubicBezTo>
                  <a:cubicBezTo>
                    <a:pt x="225" y="389"/>
                    <a:pt x="222" y="391"/>
                    <a:pt x="220" y="392"/>
                  </a:cubicBezTo>
                  <a:cubicBezTo>
                    <a:pt x="217" y="395"/>
                    <a:pt x="215" y="397"/>
                    <a:pt x="212" y="398"/>
                  </a:cubicBezTo>
                  <a:cubicBezTo>
                    <a:pt x="208" y="402"/>
                    <a:pt x="204" y="405"/>
                    <a:pt x="204" y="406"/>
                  </a:cubicBezTo>
                  <a:cubicBezTo>
                    <a:pt x="205" y="406"/>
                    <a:pt x="206" y="406"/>
                    <a:pt x="208" y="405"/>
                  </a:cubicBezTo>
                  <a:cubicBezTo>
                    <a:pt x="208" y="405"/>
                    <a:pt x="208" y="406"/>
                    <a:pt x="208" y="406"/>
                  </a:cubicBezTo>
                  <a:cubicBezTo>
                    <a:pt x="209" y="411"/>
                    <a:pt x="214" y="426"/>
                    <a:pt x="223" y="449"/>
                  </a:cubicBezTo>
                  <a:cubicBezTo>
                    <a:pt x="222" y="449"/>
                    <a:pt x="222" y="449"/>
                    <a:pt x="222" y="449"/>
                  </a:cubicBezTo>
                  <a:cubicBezTo>
                    <a:pt x="217" y="438"/>
                    <a:pt x="214" y="431"/>
                    <a:pt x="212" y="427"/>
                  </a:cubicBezTo>
                  <a:cubicBezTo>
                    <a:pt x="210" y="423"/>
                    <a:pt x="209" y="422"/>
                    <a:pt x="209" y="422"/>
                  </a:cubicBezTo>
                  <a:cubicBezTo>
                    <a:pt x="207" y="421"/>
                    <a:pt x="208" y="426"/>
                    <a:pt x="206" y="423"/>
                  </a:cubicBezTo>
                  <a:cubicBezTo>
                    <a:pt x="216" y="445"/>
                    <a:pt x="225" y="467"/>
                    <a:pt x="232" y="490"/>
                  </a:cubicBezTo>
                  <a:cubicBezTo>
                    <a:pt x="234" y="496"/>
                    <a:pt x="238" y="507"/>
                    <a:pt x="240" y="513"/>
                  </a:cubicBezTo>
                  <a:cubicBezTo>
                    <a:pt x="251" y="541"/>
                    <a:pt x="260" y="569"/>
                    <a:pt x="268" y="598"/>
                  </a:cubicBezTo>
                  <a:cubicBezTo>
                    <a:pt x="271" y="608"/>
                    <a:pt x="271" y="608"/>
                    <a:pt x="271" y="608"/>
                  </a:cubicBezTo>
                  <a:cubicBezTo>
                    <a:pt x="273" y="614"/>
                    <a:pt x="273" y="614"/>
                    <a:pt x="273" y="614"/>
                  </a:cubicBezTo>
                  <a:cubicBezTo>
                    <a:pt x="274" y="619"/>
                    <a:pt x="274" y="619"/>
                    <a:pt x="274" y="619"/>
                  </a:cubicBezTo>
                  <a:cubicBezTo>
                    <a:pt x="275" y="622"/>
                    <a:pt x="275" y="622"/>
                    <a:pt x="275" y="622"/>
                  </a:cubicBezTo>
                  <a:cubicBezTo>
                    <a:pt x="268" y="622"/>
                    <a:pt x="268" y="622"/>
                    <a:pt x="268" y="622"/>
                  </a:cubicBezTo>
                  <a:cubicBezTo>
                    <a:pt x="268" y="621"/>
                    <a:pt x="268" y="621"/>
                    <a:pt x="268" y="621"/>
                  </a:cubicBezTo>
                  <a:cubicBezTo>
                    <a:pt x="263" y="604"/>
                    <a:pt x="263" y="604"/>
                    <a:pt x="263" y="604"/>
                  </a:cubicBezTo>
                  <a:cubicBezTo>
                    <a:pt x="261" y="595"/>
                    <a:pt x="261" y="595"/>
                    <a:pt x="261" y="595"/>
                  </a:cubicBezTo>
                  <a:cubicBezTo>
                    <a:pt x="257" y="582"/>
                    <a:pt x="253" y="570"/>
                    <a:pt x="249" y="557"/>
                  </a:cubicBezTo>
                  <a:cubicBezTo>
                    <a:pt x="241" y="532"/>
                    <a:pt x="232" y="507"/>
                    <a:pt x="223" y="483"/>
                  </a:cubicBezTo>
                  <a:cubicBezTo>
                    <a:pt x="218" y="471"/>
                    <a:pt x="213" y="459"/>
                    <a:pt x="208" y="447"/>
                  </a:cubicBezTo>
                  <a:cubicBezTo>
                    <a:pt x="206" y="441"/>
                    <a:pt x="203" y="435"/>
                    <a:pt x="201" y="429"/>
                  </a:cubicBezTo>
                  <a:cubicBezTo>
                    <a:pt x="196" y="420"/>
                    <a:pt x="196" y="420"/>
                    <a:pt x="196" y="420"/>
                  </a:cubicBezTo>
                  <a:cubicBezTo>
                    <a:pt x="190" y="406"/>
                    <a:pt x="190" y="406"/>
                    <a:pt x="190" y="406"/>
                  </a:cubicBezTo>
                  <a:cubicBezTo>
                    <a:pt x="185" y="407"/>
                    <a:pt x="185" y="407"/>
                    <a:pt x="185" y="407"/>
                  </a:cubicBezTo>
                  <a:cubicBezTo>
                    <a:pt x="182" y="407"/>
                    <a:pt x="182" y="407"/>
                    <a:pt x="182" y="407"/>
                  </a:cubicBezTo>
                  <a:cubicBezTo>
                    <a:pt x="182" y="407"/>
                    <a:pt x="181" y="408"/>
                    <a:pt x="181" y="408"/>
                  </a:cubicBezTo>
                  <a:cubicBezTo>
                    <a:pt x="180" y="408"/>
                    <a:pt x="180" y="408"/>
                    <a:pt x="180" y="408"/>
                  </a:cubicBezTo>
                  <a:cubicBezTo>
                    <a:pt x="178" y="408"/>
                    <a:pt x="177" y="408"/>
                    <a:pt x="175" y="408"/>
                  </a:cubicBezTo>
                  <a:cubicBezTo>
                    <a:pt x="172" y="408"/>
                    <a:pt x="169" y="407"/>
                    <a:pt x="166" y="407"/>
                  </a:cubicBezTo>
                  <a:cubicBezTo>
                    <a:pt x="159" y="405"/>
                    <a:pt x="154" y="402"/>
                    <a:pt x="149" y="397"/>
                  </a:cubicBezTo>
                  <a:cubicBezTo>
                    <a:pt x="144" y="393"/>
                    <a:pt x="140" y="388"/>
                    <a:pt x="138" y="382"/>
                  </a:cubicBezTo>
                  <a:cubicBezTo>
                    <a:pt x="136" y="376"/>
                    <a:pt x="136" y="370"/>
                    <a:pt x="138" y="366"/>
                  </a:cubicBezTo>
                  <a:cubicBezTo>
                    <a:pt x="139" y="364"/>
                    <a:pt x="141" y="362"/>
                    <a:pt x="143" y="360"/>
                  </a:cubicBezTo>
                  <a:cubicBezTo>
                    <a:pt x="145" y="358"/>
                    <a:pt x="148" y="357"/>
                    <a:pt x="151" y="356"/>
                  </a:cubicBezTo>
                  <a:cubicBezTo>
                    <a:pt x="156" y="355"/>
                    <a:pt x="162" y="356"/>
                    <a:pt x="167" y="359"/>
                  </a:cubicBezTo>
                  <a:cubicBezTo>
                    <a:pt x="172" y="362"/>
                    <a:pt x="177" y="367"/>
                    <a:pt x="180" y="373"/>
                  </a:cubicBezTo>
                  <a:cubicBezTo>
                    <a:pt x="181" y="374"/>
                    <a:pt x="182" y="375"/>
                    <a:pt x="183" y="377"/>
                  </a:cubicBezTo>
                  <a:cubicBezTo>
                    <a:pt x="185" y="382"/>
                    <a:pt x="185" y="382"/>
                    <a:pt x="185" y="382"/>
                  </a:cubicBezTo>
                  <a:cubicBezTo>
                    <a:pt x="193" y="398"/>
                    <a:pt x="193" y="398"/>
                    <a:pt x="193" y="398"/>
                  </a:cubicBezTo>
                  <a:cubicBezTo>
                    <a:pt x="195" y="397"/>
                    <a:pt x="197" y="396"/>
                    <a:pt x="200" y="395"/>
                  </a:cubicBezTo>
                  <a:cubicBezTo>
                    <a:pt x="201" y="394"/>
                    <a:pt x="202" y="394"/>
                    <a:pt x="203" y="393"/>
                  </a:cubicBezTo>
                  <a:cubicBezTo>
                    <a:pt x="204" y="393"/>
                    <a:pt x="205" y="392"/>
                    <a:pt x="206" y="392"/>
                  </a:cubicBezTo>
                  <a:cubicBezTo>
                    <a:pt x="207" y="391"/>
                    <a:pt x="207" y="391"/>
                    <a:pt x="207" y="391"/>
                  </a:cubicBezTo>
                  <a:cubicBezTo>
                    <a:pt x="208" y="390"/>
                    <a:pt x="208" y="390"/>
                    <a:pt x="208" y="390"/>
                  </a:cubicBezTo>
                  <a:cubicBezTo>
                    <a:pt x="210" y="389"/>
                    <a:pt x="210" y="389"/>
                    <a:pt x="210" y="389"/>
                  </a:cubicBezTo>
                  <a:cubicBezTo>
                    <a:pt x="211" y="388"/>
                    <a:pt x="212" y="388"/>
                    <a:pt x="213" y="387"/>
                  </a:cubicBezTo>
                  <a:cubicBezTo>
                    <a:pt x="218" y="384"/>
                    <a:pt x="222" y="381"/>
                    <a:pt x="226" y="378"/>
                  </a:cubicBezTo>
                  <a:cubicBezTo>
                    <a:pt x="230" y="374"/>
                    <a:pt x="234" y="371"/>
                    <a:pt x="238" y="367"/>
                  </a:cubicBezTo>
                  <a:cubicBezTo>
                    <a:pt x="240" y="365"/>
                    <a:pt x="242" y="363"/>
                    <a:pt x="243" y="361"/>
                  </a:cubicBezTo>
                  <a:cubicBezTo>
                    <a:pt x="244" y="360"/>
                    <a:pt x="244" y="360"/>
                    <a:pt x="244" y="360"/>
                  </a:cubicBezTo>
                  <a:cubicBezTo>
                    <a:pt x="245" y="359"/>
                    <a:pt x="245" y="359"/>
                    <a:pt x="245" y="359"/>
                  </a:cubicBezTo>
                  <a:cubicBezTo>
                    <a:pt x="246" y="358"/>
                    <a:pt x="246" y="358"/>
                    <a:pt x="247" y="357"/>
                  </a:cubicBezTo>
                  <a:cubicBezTo>
                    <a:pt x="249" y="355"/>
                    <a:pt x="250" y="353"/>
                    <a:pt x="252" y="351"/>
                  </a:cubicBezTo>
                  <a:cubicBezTo>
                    <a:pt x="250" y="349"/>
                    <a:pt x="249" y="347"/>
                    <a:pt x="248" y="345"/>
                  </a:cubicBezTo>
                  <a:cubicBezTo>
                    <a:pt x="247" y="344"/>
                    <a:pt x="247" y="344"/>
                    <a:pt x="247" y="344"/>
                  </a:cubicBezTo>
                  <a:cubicBezTo>
                    <a:pt x="247" y="344"/>
                    <a:pt x="246" y="343"/>
                    <a:pt x="246" y="343"/>
                  </a:cubicBezTo>
                  <a:cubicBezTo>
                    <a:pt x="246" y="343"/>
                    <a:pt x="246" y="343"/>
                    <a:pt x="246" y="343"/>
                  </a:cubicBezTo>
                  <a:cubicBezTo>
                    <a:pt x="246" y="342"/>
                    <a:pt x="246" y="342"/>
                    <a:pt x="245" y="341"/>
                  </a:cubicBezTo>
                  <a:cubicBezTo>
                    <a:pt x="245" y="340"/>
                    <a:pt x="244" y="338"/>
                    <a:pt x="243" y="336"/>
                  </a:cubicBezTo>
                  <a:cubicBezTo>
                    <a:pt x="243" y="335"/>
                    <a:pt x="243" y="334"/>
                    <a:pt x="243" y="333"/>
                  </a:cubicBezTo>
                  <a:cubicBezTo>
                    <a:pt x="243" y="332"/>
                    <a:pt x="243" y="332"/>
                    <a:pt x="242" y="331"/>
                  </a:cubicBezTo>
                  <a:cubicBezTo>
                    <a:pt x="242" y="331"/>
                    <a:pt x="242" y="330"/>
                    <a:pt x="242" y="330"/>
                  </a:cubicBezTo>
                  <a:cubicBezTo>
                    <a:pt x="242" y="328"/>
                    <a:pt x="242" y="326"/>
                    <a:pt x="243" y="324"/>
                  </a:cubicBezTo>
                  <a:cubicBezTo>
                    <a:pt x="244" y="315"/>
                    <a:pt x="247" y="306"/>
                    <a:pt x="252" y="299"/>
                  </a:cubicBezTo>
                  <a:cubicBezTo>
                    <a:pt x="254" y="296"/>
                    <a:pt x="257" y="293"/>
                    <a:pt x="260" y="291"/>
                  </a:cubicBezTo>
                  <a:cubicBezTo>
                    <a:pt x="263" y="289"/>
                    <a:pt x="267" y="288"/>
                    <a:pt x="270" y="288"/>
                  </a:cubicBezTo>
                  <a:cubicBezTo>
                    <a:pt x="274" y="288"/>
                    <a:pt x="277" y="290"/>
                    <a:pt x="280" y="292"/>
                  </a:cubicBezTo>
                  <a:cubicBezTo>
                    <a:pt x="283" y="294"/>
                    <a:pt x="286" y="297"/>
                    <a:pt x="287" y="300"/>
                  </a:cubicBezTo>
                  <a:cubicBezTo>
                    <a:pt x="288" y="304"/>
                    <a:pt x="288" y="307"/>
                    <a:pt x="287" y="311"/>
                  </a:cubicBezTo>
                  <a:cubicBezTo>
                    <a:pt x="287" y="315"/>
                    <a:pt x="285" y="319"/>
                    <a:pt x="283" y="323"/>
                  </a:cubicBezTo>
                  <a:cubicBezTo>
                    <a:pt x="280" y="327"/>
                    <a:pt x="278" y="330"/>
                    <a:pt x="275" y="334"/>
                  </a:cubicBezTo>
                  <a:cubicBezTo>
                    <a:pt x="274" y="336"/>
                    <a:pt x="274" y="336"/>
                    <a:pt x="274" y="336"/>
                  </a:cubicBezTo>
                  <a:cubicBezTo>
                    <a:pt x="272" y="338"/>
                    <a:pt x="272" y="338"/>
                    <a:pt x="272" y="338"/>
                  </a:cubicBezTo>
                  <a:cubicBezTo>
                    <a:pt x="267" y="344"/>
                    <a:pt x="267" y="344"/>
                    <a:pt x="267" y="344"/>
                  </a:cubicBezTo>
                  <a:cubicBezTo>
                    <a:pt x="266" y="346"/>
                    <a:pt x="265" y="347"/>
                    <a:pt x="265" y="349"/>
                  </a:cubicBezTo>
                  <a:cubicBezTo>
                    <a:pt x="265" y="349"/>
                    <a:pt x="265" y="350"/>
                    <a:pt x="265" y="350"/>
                  </a:cubicBezTo>
                  <a:cubicBezTo>
                    <a:pt x="265" y="351"/>
                    <a:pt x="266" y="351"/>
                    <a:pt x="266" y="351"/>
                  </a:cubicBezTo>
                  <a:cubicBezTo>
                    <a:pt x="266" y="351"/>
                    <a:pt x="266" y="351"/>
                    <a:pt x="266" y="351"/>
                  </a:cubicBezTo>
                  <a:cubicBezTo>
                    <a:pt x="266" y="352"/>
                    <a:pt x="266" y="352"/>
                    <a:pt x="266" y="352"/>
                  </a:cubicBezTo>
                  <a:cubicBezTo>
                    <a:pt x="267" y="354"/>
                    <a:pt x="268" y="354"/>
                    <a:pt x="270" y="355"/>
                  </a:cubicBezTo>
                  <a:cubicBezTo>
                    <a:pt x="272" y="356"/>
                    <a:pt x="274" y="357"/>
                    <a:pt x="276" y="357"/>
                  </a:cubicBezTo>
                  <a:cubicBezTo>
                    <a:pt x="277" y="358"/>
                    <a:pt x="278" y="358"/>
                    <a:pt x="280" y="358"/>
                  </a:cubicBezTo>
                  <a:cubicBezTo>
                    <a:pt x="281" y="358"/>
                    <a:pt x="282" y="359"/>
                    <a:pt x="283" y="359"/>
                  </a:cubicBezTo>
                  <a:cubicBezTo>
                    <a:pt x="285" y="359"/>
                    <a:pt x="285" y="359"/>
                    <a:pt x="285" y="359"/>
                  </a:cubicBezTo>
                  <a:cubicBezTo>
                    <a:pt x="287" y="360"/>
                    <a:pt x="287" y="360"/>
                    <a:pt x="287" y="360"/>
                  </a:cubicBezTo>
                  <a:cubicBezTo>
                    <a:pt x="292" y="360"/>
                    <a:pt x="297" y="361"/>
                    <a:pt x="302" y="361"/>
                  </a:cubicBezTo>
                  <a:cubicBezTo>
                    <a:pt x="308" y="361"/>
                    <a:pt x="313" y="360"/>
                    <a:pt x="318" y="359"/>
                  </a:cubicBezTo>
                  <a:cubicBezTo>
                    <a:pt x="321" y="359"/>
                    <a:pt x="324" y="358"/>
                    <a:pt x="327" y="357"/>
                  </a:cubicBezTo>
                  <a:cubicBezTo>
                    <a:pt x="327" y="357"/>
                    <a:pt x="328" y="356"/>
                    <a:pt x="329" y="356"/>
                  </a:cubicBezTo>
                  <a:cubicBezTo>
                    <a:pt x="330" y="355"/>
                    <a:pt x="331" y="355"/>
                    <a:pt x="332" y="355"/>
                  </a:cubicBezTo>
                  <a:cubicBezTo>
                    <a:pt x="338" y="352"/>
                    <a:pt x="338" y="352"/>
                    <a:pt x="338" y="352"/>
                  </a:cubicBezTo>
                  <a:cubicBezTo>
                    <a:pt x="338" y="347"/>
                    <a:pt x="338" y="347"/>
                    <a:pt x="338" y="347"/>
                  </a:cubicBezTo>
                  <a:cubicBezTo>
                    <a:pt x="337" y="344"/>
                    <a:pt x="337" y="344"/>
                    <a:pt x="337" y="344"/>
                  </a:cubicBezTo>
                  <a:cubicBezTo>
                    <a:pt x="337" y="343"/>
                    <a:pt x="337" y="343"/>
                    <a:pt x="337" y="343"/>
                  </a:cubicBezTo>
                  <a:cubicBezTo>
                    <a:pt x="337" y="342"/>
                    <a:pt x="337" y="342"/>
                    <a:pt x="337" y="342"/>
                  </a:cubicBezTo>
                  <a:cubicBezTo>
                    <a:pt x="336" y="340"/>
                    <a:pt x="336" y="340"/>
                    <a:pt x="336" y="340"/>
                  </a:cubicBezTo>
                  <a:cubicBezTo>
                    <a:pt x="336" y="339"/>
                    <a:pt x="336" y="339"/>
                    <a:pt x="336" y="339"/>
                  </a:cubicBezTo>
                  <a:cubicBezTo>
                    <a:pt x="336" y="336"/>
                    <a:pt x="336" y="336"/>
                    <a:pt x="336" y="336"/>
                  </a:cubicBezTo>
                  <a:cubicBezTo>
                    <a:pt x="336" y="333"/>
                    <a:pt x="335" y="330"/>
                    <a:pt x="335" y="327"/>
                  </a:cubicBezTo>
                  <a:cubicBezTo>
                    <a:pt x="336" y="321"/>
                    <a:pt x="337" y="315"/>
                    <a:pt x="340" y="310"/>
                  </a:cubicBezTo>
                  <a:cubicBezTo>
                    <a:pt x="342" y="307"/>
                    <a:pt x="343" y="305"/>
                    <a:pt x="345" y="303"/>
                  </a:cubicBezTo>
                  <a:cubicBezTo>
                    <a:pt x="347" y="302"/>
                    <a:pt x="348" y="301"/>
                    <a:pt x="349" y="300"/>
                  </a:cubicBezTo>
                  <a:cubicBezTo>
                    <a:pt x="350" y="299"/>
                    <a:pt x="351" y="299"/>
                    <a:pt x="352" y="298"/>
                  </a:cubicBezTo>
                  <a:cubicBezTo>
                    <a:pt x="357" y="296"/>
                    <a:pt x="363" y="295"/>
                    <a:pt x="367" y="297"/>
                  </a:cubicBezTo>
                  <a:cubicBezTo>
                    <a:pt x="368" y="297"/>
                    <a:pt x="369" y="298"/>
                    <a:pt x="370" y="299"/>
                  </a:cubicBezTo>
                  <a:cubicBezTo>
                    <a:pt x="370" y="299"/>
                    <a:pt x="371" y="299"/>
                    <a:pt x="371" y="300"/>
                  </a:cubicBezTo>
                  <a:cubicBezTo>
                    <a:pt x="372" y="300"/>
                    <a:pt x="372" y="301"/>
                    <a:pt x="373" y="301"/>
                  </a:cubicBezTo>
                  <a:cubicBezTo>
                    <a:pt x="374" y="304"/>
                    <a:pt x="376" y="306"/>
                    <a:pt x="377" y="308"/>
                  </a:cubicBezTo>
                  <a:cubicBezTo>
                    <a:pt x="378" y="311"/>
                    <a:pt x="378" y="313"/>
                    <a:pt x="378" y="316"/>
                  </a:cubicBezTo>
                  <a:cubicBezTo>
                    <a:pt x="378" y="319"/>
                    <a:pt x="377" y="322"/>
                    <a:pt x="376" y="324"/>
                  </a:cubicBezTo>
                  <a:cubicBezTo>
                    <a:pt x="374" y="330"/>
                    <a:pt x="371" y="335"/>
                    <a:pt x="366" y="339"/>
                  </a:cubicBezTo>
                  <a:cubicBezTo>
                    <a:pt x="364" y="342"/>
                    <a:pt x="362" y="344"/>
                    <a:pt x="359" y="346"/>
                  </a:cubicBezTo>
                  <a:cubicBezTo>
                    <a:pt x="359" y="346"/>
                    <a:pt x="358" y="347"/>
                    <a:pt x="357" y="347"/>
                  </a:cubicBezTo>
                  <a:cubicBezTo>
                    <a:pt x="356" y="348"/>
                    <a:pt x="356" y="348"/>
                    <a:pt x="356" y="348"/>
                  </a:cubicBezTo>
                  <a:cubicBezTo>
                    <a:pt x="355" y="349"/>
                    <a:pt x="355" y="349"/>
                    <a:pt x="355" y="349"/>
                  </a:cubicBezTo>
                  <a:cubicBezTo>
                    <a:pt x="352" y="351"/>
                    <a:pt x="349" y="353"/>
                    <a:pt x="346" y="355"/>
                  </a:cubicBezTo>
                  <a:cubicBezTo>
                    <a:pt x="347" y="357"/>
                    <a:pt x="348" y="359"/>
                    <a:pt x="349" y="361"/>
                  </a:cubicBezTo>
                  <a:cubicBezTo>
                    <a:pt x="349" y="362"/>
                    <a:pt x="350" y="363"/>
                    <a:pt x="350" y="364"/>
                  </a:cubicBezTo>
                  <a:cubicBezTo>
                    <a:pt x="351" y="366"/>
                    <a:pt x="351" y="366"/>
                    <a:pt x="351" y="366"/>
                  </a:cubicBezTo>
                  <a:cubicBezTo>
                    <a:pt x="351" y="367"/>
                    <a:pt x="351" y="367"/>
                    <a:pt x="351" y="367"/>
                  </a:cubicBezTo>
                  <a:cubicBezTo>
                    <a:pt x="352" y="369"/>
                    <a:pt x="353" y="372"/>
                    <a:pt x="354" y="374"/>
                  </a:cubicBezTo>
                  <a:cubicBezTo>
                    <a:pt x="357" y="378"/>
                    <a:pt x="360" y="383"/>
                    <a:pt x="363" y="387"/>
                  </a:cubicBezTo>
                  <a:cubicBezTo>
                    <a:pt x="366" y="392"/>
                    <a:pt x="370" y="396"/>
                    <a:pt x="374" y="399"/>
                  </a:cubicBezTo>
                  <a:cubicBezTo>
                    <a:pt x="375" y="400"/>
                    <a:pt x="377" y="401"/>
                    <a:pt x="378" y="401"/>
                  </a:cubicBezTo>
                  <a:cubicBezTo>
                    <a:pt x="378" y="402"/>
                    <a:pt x="379" y="402"/>
                    <a:pt x="379" y="403"/>
                  </a:cubicBezTo>
                  <a:cubicBezTo>
                    <a:pt x="380" y="403"/>
                    <a:pt x="380" y="403"/>
                    <a:pt x="380" y="403"/>
                  </a:cubicBezTo>
                  <a:cubicBezTo>
                    <a:pt x="381" y="403"/>
                    <a:pt x="381" y="403"/>
                    <a:pt x="381" y="403"/>
                  </a:cubicBezTo>
                  <a:cubicBezTo>
                    <a:pt x="382" y="404"/>
                    <a:pt x="382" y="404"/>
                    <a:pt x="382" y="404"/>
                  </a:cubicBezTo>
                  <a:cubicBezTo>
                    <a:pt x="384" y="405"/>
                    <a:pt x="386" y="406"/>
                    <a:pt x="388" y="407"/>
                  </a:cubicBezTo>
                  <a:cubicBezTo>
                    <a:pt x="390" y="408"/>
                    <a:pt x="392" y="409"/>
                    <a:pt x="394" y="410"/>
                  </a:cubicBezTo>
                  <a:cubicBezTo>
                    <a:pt x="402" y="394"/>
                    <a:pt x="402" y="394"/>
                    <a:pt x="402" y="394"/>
                  </a:cubicBezTo>
                  <a:cubicBezTo>
                    <a:pt x="407" y="384"/>
                    <a:pt x="407" y="384"/>
                    <a:pt x="407" y="384"/>
                  </a:cubicBezTo>
                  <a:cubicBezTo>
                    <a:pt x="409" y="379"/>
                    <a:pt x="409" y="379"/>
                    <a:pt x="409" y="379"/>
                  </a:cubicBezTo>
                  <a:cubicBezTo>
                    <a:pt x="410" y="378"/>
                    <a:pt x="410" y="378"/>
                    <a:pt x="410" y="378"/>
                  </a:cubicBezTo>
                  <a:cubicBezTo>
                    <a:pt x="410" y="377"/>
                    <a:pt x="410" y="377"/>
                    <a:pt x="410" y="377"/>
                  </a:cubicBezTo>
                  <a:cubicBezTo>
                    <a:pt x="411" y="377"/>
                    <a:pt x="411" y="376"/>
                    <a:pt x="412" y="375"/>
                  </a:cubicBezTo>
                  <a:cubicBezTo>
                    <a:pt x="414" y="373"/>
                    <a:pt x="416" y="370"/>
                    <a:pt x="418" y="368"/>
                  </a:cubicBezTo>
                  <a:cubicBezTo>
                    <a:pt x="420" y="366"/>
                    <a:pt x="423" y="364"/>
                    <a:pt x="425" y="363"/>
                  </a:cubicBezTo>
                  <a:cubicBezTo>
                    <a:pt x="426" y="362"/>
                    <a:pt x="428" y="362"/>
                    <a:pt x="429" y="362"/>
                  </a:cubicBezTo>
                  <a:cubicBezTo>
                    <a:pt x="429" y="362"/>
                    <a:pt x="430" y="362"/>
                    <a:pt x="430" y="362"/>
                  </a:cubicBezTo>
                  <a:cubicBezTo>
                    <a:pt x="431" y="362"/>
                    <a:pt x="431" y="362"/>
                    <a:pt x="432" y="362"/>
                  </a:cubicBezTo>
                  <a:cubicBezTo>
                    <a:pt x="436" y="363"/>
                    <a:pt x="441" y="367"/>
                    <a:pt x="443" y="372"/>
                  </a:cubicBezTo>
                  <a:cubicBezTo>
                    <a:pt x="445" y="377"/>
                    <a:pt x="446" y="384"/>
                    <a:pt x="445" y="390"/>
                  </a:cubicBezTo>
                  <a:cubicBezTo>
                    <a:pt x="445" y="393"/>
                    <a:pt x="444" y="396"/>
                    <a:pt x="442" y="399"/>
                  </a:cubicBezTo>
                  <a:cubicBezTo>
                    <a:pt x="441" y="402"/>
                    <a:pt x="440" y="404"/>
                    <a:pt x="438" y="406"/>
                  </a:cubicBezTo>
                  <a:cubicBezTo>
                    <a:pt x="434" y="411"/>
                    <a:pt x="428" y="414"/>
                    <a:pt x="422" y="416"/>
                  </a:cubicBezTo>
                  <a:cubicBezTo>
                    <a:pt x="419" y="417"/>
                    <a:pt x="416" y="417"/>
                    <a:pt x="413" y="417"/>
                  </a:cubicBezTo>
                  <a:cubicBezTo>
                    <a:pt x="411" y="418"/>
                    <a:pt x="410" y="418"/>
                    <a:pt x="408" y="418"/>
                  </a:cubicBezTo>
                  <a:cubicBezTo>
                    <a:pt x="407" y="418"/>
                    <a:pt x="407" y="418"/>
                    <a:pt x="407" y="418"/>
                  </a:cubicBezTo>
                  <a:cubicBezTo>
                    <a:pt x="407" y="418"/>
                    <a:pt x="406" y="418"/>
                    <a:pt x="406" y="418"/>
                  </a:cubicBezTo>
                  <a:cubicBezTo>
                    <a:pt x="405" y="417"/>
                    <a:pt x="404" y="417"/>
                    <a:pt x="403" y="417"/>
                  </a:cubicBezTo>
                  <a:cubicBezTo>
                    <a:pt x="398" y="417"/>
                    <a:pt x="398" y="417"/>
                    <a:pt x="398" y="417"/>
                  </a:cubicBezTo>
                  <a:cubicBezTo>
                    <a:pt x="394" y="426"/>
                    <a:pt x="394" y="426"/>
                    <a:pt x="394" y="426"/>
                  </a:cubicBezTo>
                  <a:cubicBezTo>
                    <a:pt x="392" y="432"/>
                    <a:pt x="392" y="432"/>
                    <a:pt x="392" y="432"/>
                  </a:cubicBezTo>
                  <a:cubicBezTo>
                    <a:pt x="387" y="442"/>
                    <a:pt x="387" y="442"/>
                    <a:pt x="387" y="442"/>
                  </a:cubicBezTo>
                  <a:cubicBezTo>
                    <a:pt x="384" y="449"/>
                    <a:pt x="381" y="456"/>
                    <a:pt x="378" y="463"/>
                  </a:cubicBezTo>
                  <a:cubicBezTo>
                    <a:pt x="372" y="477"/>
                    <a:pt x="367" y="492"/>
                    <a:pt x="362" y="506"/>
                  </a:cubicBezTo>
                  <a:cubicBezTo>
                    <a:pt x="351" y="535"/>
                    <a:pt x="342" y="564"/>
                    <a:pt x="333" y="593"/>
                  </a:cubicBezTo>
                  <a:cubicBezTo>
                    <a:pt x="330" y="604"/>
                    <a:pt x="330" y="604"/>
                    <a:pt x="330" y="604"/>
                  </a:cubicBezTo>
                  <a:cubicBezTo>
                    <a:pt x="327" y="613"/>
                    <a:pt x="327" y="613"/>
                    <a:pt x="327" y="613"/>
                  </a:cubicBezTo>
                  <a:cubicBezTo>
                    <a:pt x="326" y="619"/>
                    <a:pt x="326" y="619"/>
                    <a:pt x="326" y="619"/>
                  </a:cubicBezTo>
                  <a:cubicBezTo>
                    <a:pt x="325" y="621"/>
                    <a:pt x="325" y="621"/>
                    <a:pt x="325" y="621"/>
                  </a:cubicBezTo>
                  <a:cubicBezTo>
                    <a:pt x="325" y="622"/>
                    <a:pt x="325" y="622"/>
                    <a:pt x="325" y="622"/>
                  </a:cubicBezTo>
                  <a:lnTo>
                    <a:pt x="318" y="62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57" name="文本框 56"/>
          <p:cNvSpPr txBox="1"/>
          <p:nvPr/>
        </p:nvSpPr>
        <p:spPr>
          <a:xfrm rot="16200000">
            <a:off x="9774872" y="1148917"/>
            <a:ext cx="1538883" cy="4663440"/>
          </a:xfrm>
          <a:prstGeom prst="rect">
            <a:avLst/>
          </a:prstGeom>
          <a:noFill/>
        </p:spPr>
        <p:txBody>
          <a:bodyPr vert="eaVert" wrap="square" rtlCol="0">
            <a:spAutoFit/>
          </a:bodyPr>
          <a:lstStyle/>
          <a:p>
            <a:r>
              <a:rPr lang="zh-CN" altLang="en-US" sz="8800" b="1" dirty="0">
                <a:solidFill>
                  <a:schemeClr val="accent3">
                    <a:lumMod val="20000"/>
                    <a:lumOff val="80000"/>
                  </a:schemeClr>
                </a:solidFill>
                <a:latin typeface="Arial" panose="020B0604020202020204" pitchFamily="34" charset="0"/>
                <a:ea typeface="微软雅黑" panose="020B0503020204020204" pitchFamily="34" charset="-122"/>
              </a:rPr>
              <a:t>概述</a:t>
            </a:r>
          </a:p>
        </p:txBody>
      </p:sp>
      <p:pic>
        <p:nvPicPr>
          <p:cNvPr id="3" name="音频 2">
            <a:hlinkClick r:id="" action="ppaction://media"/>
            <a:extLst>
              <a:ext uri="{FF2B5EF4-FFF2-40B4-BE49-F238E27FC236}">
                <a16:creationId xmlns:a16="http://schemas.microsoft.com/office/drawing/2014/main" id="{EC5D3240-373D-4FBE-A0AE-7A37578392F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cSld>
  <p:clrMapOvr>
    <a:masterClrMapping/>
  </p:clrMapOvr>
  <p:transition spd="slow" advTm="1498">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53" presetClass="entr" presetSubtype="16"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p:cTn id="10" dur="500" fill="hold"/>
                                        <p:tgtEl>
                                          <p:spTgt spid="2"/>
                                        </p:tgtEl>
                                        <p:attrNameLst>
                                          <p:attrName>ppt_w</p:attrName>
                                        </p:attrNameLst>
                                      </p:cBhvr>
                                      <p:tavLst>
                                        <p:tav tm="0">
                                          <p:val>
                                            <p:fltVal val="0"/>
                                          </p:val>
                                        </p:tav>
                                        <p:tav tm="100000">
                                          <p:val>
                                            <p:strVal val="#ppt_w"/>
                                          </p:val>
                                        </p:tav>
                                      </p:tavLst>
                                    </p:anim>
                                    <p:anim calcmode="lin" valueType="num">
                                      <p:cBhvr>
                                        <p:cTn id="11" dur="500" fill="hold"/>
                                        <p:tgtEl>
                                          <p:spTgt spid="2"/>
                                        </p:tgtEl>
                                        <p:attrNameLst>
                                          <p:attrName>ppt_h</p:attrName>
                                        </p:attrNameLst>
                                      </p:cBhvr>
                                      <p:tavLst>
                                        <p:tav tm="0">
                                          <p:val>
                                            <p:fltVal val="0"/>
                                          </p:val>
                                        </p:tav>
                                        <p:tav tm="100000">
                                          <p:val>
                                            <p:strVal val="#ppt_h"/>
                                          </p:val>
                                        </p:tav>
                                      </p:tavLst>
                                    </p:anim>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3"/>
                </p:tgtEl>
              </p:cMediaNode>
            </p:audio>
          </p:childTnLst>
        </p:cTn>
      </p:par>
    </p:tnLst>
    <p:bldLst>
      <p:bldP spid="2"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6"/>
          <p:cNvSpPr txBox="1">
            <a:spLocks noChangeArrowheads="1"/>
          </p:cNvSpPr>
          <p:nvPr/>
        </p:nvSpPr>
        <p:spPr bwMode="auto">
          <a:xfrm>
            <a:off x="1192418" y="365125"/>
            <a:ext cx="34385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r>
              <a:rPr lang="zh-CN" altLang="en-US" sz="2000" b="1" dirty="0">
                <a:latin typeface="微软雅黑" panose="020B0503020204020204" pitchFamily="34" charset="-122"/>
              </a:rPr>
              <a:t>概述</a:t>
            </a:r>
            <a:endParaRPr lang="id-ID" altLang="zh-CN" sz="2000" b="1" dirty="0">
              <a:latin typeface="微软雅黑" panose="020B0503020204020204" pitchFamily="34" charset="-122"/>
            </a:endParaRPr>
          </a:p>
        </p:txBody>
      </p:sp>
      <p:grpSp>
        <p:nvGrpSpPr>
          <p:cNvPr id="14" name="组合 8"/>
          <p:cNvGrpSpPr/>
          <p:nvPr/>
        </p:nvGrpSpPr>
        <p:grpSpPr bwMode="auto">
          <a:xfrm>
            <a:off x="206375" y="315913"/>
            <a:ext cx="815975" cy="522287"/>
            <a:chOff x="4353620" y="864629"/>
            <a:chExt cx="742365" cy="476312"/>
          </a:xfrm>
        </p:grpSpPr>
        <p:sp>
          <p:nvSpPr>
            <p:cNvPr id="15" name="KSO_Shape"/>
            <p:cNvSpPr/>
            <p:nvPr/>
          </p:nvSpPr>
          <p:spPr bwMode="auto">
            <a:xfrm>
              <a:off x="4353620" y="866076"/>
              <a:ext cx="742365" cy="408268"/>
            </a:xfrm>
            <a:custGeom>
              <a:avLst/>
              <a:gdLst>
                <a:gd name="T0" fmla="*/ 2147483646 w 5345"/>
                <a:gd name="T1" fmla="*/ 2147483646 h 2936"/>
                <a:gd name="T2" fmla="*/ 2147483646 w 5345"/>
                <a:gd name="T3" fmla="*/ 2147483646 h 2936"/>
                <a:gd name="T4" fmla="*/ 2147483646 w 5345"/>
                <a:gd name="T5" fmla="*/ 2147483646 h 2936"/>
                <a:gd name="T6" fmla="*/ 2147483646 w 5345"/>
                <a:gd name="T7" fmla="*/ 2147483646 h 2936"/>
                <a:gd name="T8" fmla="*/ 2147483646 w 5345"/>
                <a:gd name="T9" fmla="*/ 2147483646 h 2936"/>
                <a:gd name="T10" fmla="*/ 2147483646 w 5345"/>
                <a:gd name="T11" fmla="*/ 2147483646 h 2936"/>
                <a:gd name="T12" fmla="*/ 2147483646 w 5345"/>
                <a:gd name="T13" fmla="*/ 2147483646 h 2936"/>
                <a:gd name="T14" fmla="*/ 2147483646 w 5345"/>
                <a:gd name="T15" fmla="*/ 2147483646 h 2936"/>
                <a:gd name="T16" fmla="*/ 2147483646 w 5345"/>
                <a:gd name="T17" fmla="*/ 2147483646 h 2936"/>
                <a:gd name="T18" fmla="*/ 2147483646 w 5345"/>
                <a:gd name="T19" fmla="*/ 2147483646 h 2936"/>
                <a:gd name="T20" fmla="*/ 2147483646 w 5345"/>
                <a:gd name="T21" fmla="*/ 2147483646 h 2936"/>
                <a:gd name="T22" fmla="*/ 2147483646 w 5345"/>
                <a:gd name="T23" fmla="*/ 2147483646 h 2936"/>
                <a:gd name="T24" fmla="*/ 2147483646 w 5345"/>
                <a:gd name="T25" fmla="*/ 2147483646 h 2936"/>
                <a:gd name="T26" fmla="*/ 2147483646 w 5345"/>
                <a:gd name="T27" fmla="*/ 2147483646 h 2936"/>
                <a:gd name="T28" fmla="*/ 2147483646 w 5345"/>
                <a:gd name="T29" fmla="*/ 2147483646 h 2936"/>
                <a:gd name="T30" fmla="*/ 2147483646 w 5345"/>
                <a:gd name="T31" fmla="*/ 772639970 h 2936"/>
                <a:gd name="T32" fmla="*/ 2147483646 w 5345"/>
                <a:gd name="T33" fmla="*/ 0 h 2936"/>
                <a:gd name="T34" fmla="*/ 2147483646 w 5345"/>
                <a:gd name="T35" fmla="*/ 363587807 h 2936"/>
                <a:gd name="T36" fmla="*/ 2147483646 w 5345"/>
                <a:gd name="T37" fmla="*/ 2147483646 h 2936"/>
                <a:gd name="T38" fmla="*/ 2147483646 w 5345"/>
                <a:gd name="T39" fmla="*/ 2147483646 h 2936"/>
                <a:gd name="T40" fmla="*/ 2147483646 w 5345"/>
                <a:gd name="T41" fmla="*/ 2147483646 h 2936"/>
                <a:gd name="T42" fmla="*/ 2147483646 w 5345"/>
                <a:gd name="T43" fmla="*/ 2147483646 h 2936"/>
                <a:gd name="T44" fmla="*/ 2147483646 w 5345"/>
                <a:gd name="T45" fmla="*/ 2147483646 h 2936"/>
                <a:gd name="T46" fmla="*/ 2147483646 w 5345"/>
                <a:gd name="T47" fmla="*/ 2147483646 h 2936"/>
                <a:gd name="T48" fmla="*/ 2147483646 w 5345"/>
                <a:gd name="T49" fmla="*/ 2147483646 h 2936"/>
                <a:gd name="T50" fmla="*/ 2147483646 w 5345"/>
                <a:gd name="T51" fmla="*/ 2147483646 h 2936"/>
                <a:gd name="T52" fmla="*/ 2147483646 w 5345"/>
                <a:gd name="T53" fmla="*/ 2147483646 h 2936"/>
                <a:gd name="T54" fmla="*/ 2147483646 w 5345"/>
                <a:gd name="T55" fmla="*/ 2147483646 h 2936"/>
                <a:gd name="T56" fmla="*/ 2147483646 w 5345"/>
                <a:gd name="T57" fmla="*/ 2147483646 h 2936"/>
                <a:gd name="T58" fmla="*/ 2147483646 w 5345"/>
                <a:gd name="T59" fmla="*/ 2147483646 h 2936"/>
                <a:gd name="T60" fmla="*/ 2147483646 w 5345"/>
                <a:gd name="T61" fmla="*/ 2147483646 h 2936"/>
                <a:gd name="T62" fmla="*/ 452722804 w 5345"/>
                <a:gd name="T63" fmla="*/ 2147483646 h 2936"/>
                <a:gd name="T64" fmla="*/ 90570008 w 5345"/>
                <a:gd name="T65" fmla="*/ 2147483646 h 2936"/>
                <a:gd name="T66" fmla="*/ 1629877726 w 5345"/>
                <a:gd name="T67" fmla="*/ 2147483646 h 2936"/>
                <a:gd name="T68" fmla="*/ 2147483646 w 5345"/>
                <a:gd name="T69" fmla="*/ 2147483646 h 2936"/>
                <a:gd name="T70" fmla="*/ 2147483646 w 5345"/>
                <a:gd name="T71" fmla="*/ 2147483646 h 2936"/>
                <a:gd name="T72" fmla="*/ 2147483646 w 5345"/>
                <a:gd name="T73" fmla="*/ 2147483646 h 2936"/>
                <a:gd name="T74" fmla="*/ 2147483646 w 5345"/>
                <a:gd name="T75" fmla="*/ 2147483646 h 2936"/>
                <a:gd name="T76" fmla="*/ 2147483646 w 5345"/>
                <a:gd name="T77" fmla="*/ 2147483646 h 2936"/>
                <a:gd name="T78" fmla="*/ 2147483646 w 5345"/>
                <a:gd name="T79" fmla="*/ 2147483646 h 2936"/>
                <a:gd name="T80" fmla="*/ 2147483646 w 5345"/>
                <a:gd name="T81" fmla="*/ 2147483646 h 2936"/>
                <a:gd name="T82" fmla="*/ 2147483646 w 5345"/>
                <a:gd name="T83" fmla="*/ 2147483646 h 2936"/>
                <a:gd name="T84" fmla="*/ 2147483646 w 5345"/>
                <a:gd name="T85" fmla="*/ 2147483646 h 2936"/>
                <a:gd name="T86" fmla="*/ 2147483646 w 5345"/>
                <a:gd name="T87" fmla="*/ 2147483646 h 2936"/>
                <a:gd name="T88" fmla="*/ 2147483646 w 5345"/>
                <a:gd name="T89" fmla="*/ 2147483646 h 2936"/>
                <a:gd name="T90" fmla="*/ 2147483646 w 5345"/>
                <a:gd name="T91" fmla="*/ 2147483646 h 2936"/>
                <a:gd name="T92" fmla="*/ 2147483646 w 5345"/>
                <a:gd name="T93" fmla="*/ 2147483646 h 2936"/>
                <a:gd name="T94" fmla="*/ 2147483646 w 5345"/>
                <a:gd name="T95" fmla="*/ 2147483646 h 2936"/>
                <a:gd name="T96" fmla="*/ 2147483646 w 5345"/>
                <a:gd name="T97" fmla="*/ 2147483646 h 2936"/>
                <a:gd name="T98" fmla="*/ 2147483646 w 5345"/>
                <a:gd name="T99" fmla="*/ 2147483646 h 2936"/>
                <a:gd name="T100" fmla="*/ 2147483646 w 5345"/>
                <a:gd name="T101" fmla="*/ 2147483646 h 2936"/>
                <a:gd name="T102" fmla="*/ 2147483646 w 5345"/>
                <a:gd name="T103" fmla="*/ 2147483646 h 2936"/>
                <a:gd name="T104" fmla="*/ 2147483646 w 5345"/>
                <a:gd name="T105" fmla="*/ 2147483646 h 29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5345" h="2936">
                  <a:moveTo>
                    <a:pt x="4729" y="1661"/>
                  </a:moveTo>
                  <a:lnTo>
                    <a:pt x="4729" y="1661"/>
                  </a:lnTo>
                  <a:lnTo>
                    <a:pt x="4723" y="1609"/>
                  </a:lnTo>
                  <a:lnTo>
                    <a:pt x="4716" y="1558"/>
                  </a:lnTo>
                  <a:lnTo>
                    <a:pt x="4706" y="1507"/>
                  </a:lnTo>
                  <a:lnTo>
                    <a:pt x="4693" y="1458"/>
                  </a:lnTo>
                  <a:lnTo>
                    <a:pt x="4679" y="1409"/>
                  </a:lnTo>
                  <a:lnTo>
                    <a:pt x="4663" y="1361"/>
                  </a:lnTo>
                  <a:lnTo>
                    <a:pt x="4644" y="1314"/>
                  </a:lnTo>
                  <a:lnTo>
                    <a:pt x="4622" y="1268"/>
                  </a:lnTo>
                  <a:lnTo>
                    <a:pt x="4600" y="1223"/>
                  </a:lnTo>
                  <a:lnTo>
                    <a:pt x="4575" y="1181"/>
                  </a:lnTo>
                  <a:lnTo>
                    <a:pt x="4548" y="1138"/>
                  </a:lnTo>
                  <a:lnTo>
                    <a:pt x="4519" y="1098"/>
                  </a:lnTo>
                  <a:lnTo>
                    <a:pt x="4489" y="1059"/>
                  </a:lnTo>
                  <a:lnTo>
                    <a:pt x="4457" y="1021"/>
                  </a:lnTo>
                  <a:lnTo>
                    <a:pt x="4422" y="984"/>
                  </a:lnTo>
                  <a:lnTo>
                    <a:pt x="4387" y="950"/>
                  </a:lnTo>
                  <a:lnTo>
                    <a:pt x="4350" y="917"/>
                  </a:lnTo>
                  <a:lnTo>
                    <a:pt x="4312" y="886"/>
                  </a:lnTo>
                  <a:lnTo>
                    <a:pt x="4272" y="856"/>
                  </a:lnTo>
                  <a:lnTo>
                    <a:pt x="4230" y="828"/>
                  </a:lnTo>
                  <a:lnTo>
                    <a:pt x="4188" y="802"/>
                  </a:lnTo>
                  <a:lnTo>
                    <a:pt x="4144" y="778"/>
                  </a:lnTo>
                  <a:lnTo>
                    <a:pt x="4099" y="757"/>
                  </a:lnTo>
                  <a:lnTo>
                    <a:pt x="4053" y="737"/>
                  </a:lnTo>
                  <a:lnTo>
                    <a:pt x="4005" y="719"/>
                  </a:lnTo>
                  <a:lnTo>
                    <a:pt x="3957" y="703"/>
                  </a:lnTo>
                  <a:lnTo>
                    <a:pt x="3907" y="689"/>
                  </a:lnTo>
                  <a:lnTo>
                    <a:pt x="3857" y="679"/>
                  </a:lnTo>
                  <a:lnTo>
                    <a:pt x="3806" y="670"/>
                  </a:lnTo>
                  <a:lnTo>
                    <a:pt x="3754" y="663"/>
                  </a:lnTo>
                  <a:lnTo>
                    <a:pt x="3701" y="660"/>
                  </a:lnTo>
                  <a:lnTo>
                    <a:pt x="3648" y="658"/>
                  </a:lnTo>
                  <a:lnTo>
                    <a:pt x="3608" y="660"/>
                  </a:lnTo>
                  <a:lnTo>
                    <a:pt x="3566" y="661"/>
                  </a:lnTo>
                  <a:lnTo>
                    <a:pt x="3526" y="665"/>
                  </a:lnTo>
                  <a:lnTo>
                    <a:pt x="3486" y="670"/>
                  </a:lnTo>
                  <a:lnTo>
                    <a:pt x="3446" y="677"/>
                  </a:lnTo>
                  <a:lnTo>
                    <a:pt x="3407" y="686"/>
                  </a:lnTo>
                  <a:lnTo>
                    <a:pt x="3368" y="695"/>
                  </a:lnTo>
                  <a:lnTo>
                    <a:pt x="3330" y="706"/>
                  </a:lnTo>
                  <a:lnTo>
                    <a:pt x="3294" y="718"/>
                  </a:lnTo>
                  <a:lnTo>
                    <a:pt x="3257" y="732"/>
                  </a:lnTo>
                  <a:lnTo>
                    <a:pt x="3220" y="746"/>
                  </a:lnTo>
                  <a:lnTo>
                    <a:pt x="3185" y="763"/>
                  </a:lnTo>
                  <a:lnTo>
                    <a:pt x="3150" y="779"/>
                  </a:lnTo>
                  <a:lnTo>
                    <a:pt x="3116" y="798"/>
                  </a:lnTo>
                  <a:lnTo>
                    <a:pt x="3083" y="817"/>
                  </a:lnTo>
                  <a:lnTo>
                    <a:pt x="3050" y="838"/>
                  </a:lnTo>
                  <a:lnTo>
                    <a:pt x="3038" y="793"/>
                  </a:lnTo>
                  <a:lnTo>
                    <a:pt x="3024" y="750"/>
                  </a:lnTo>
                  <a:lnTo>
                    <a:pt x="3007" y="707"/>
                  </a:lnTo>
                  <a:lnTo>
                    <a:pt x="2989" y="664"/>
                  </a:lnTo>
                  <a:lnTo>
                    <a:pt x="2970" y="623"/>
                  </a:lnTo>
                  <a:lnTo>
                    <a:pt x="2949" y="583"/>
                  </a:lnTo>
                  <a:lnTo>
                    <a:pt x="2927" y="542"/>
                  </a:lnTo>
                  <a:lnTo>
                    <a:pt x="2903" y="504"/>
                  </a:lnTo>
                  <a:lnTo>
                    <a:pt x="2877" y="467"/>
                  </a:lnTo>
                  <a:lnTo>
                    <a:pt x="2850" y="430"/>
                  </a:lnTo>
                  <a:lnTo>
                    <a:pt x="2821" y="396"/>
                  </a:lnTo>
                  <a:lnTo>
                    <a:pt x="2792" y="361"/>
                  </a:lnTo>
                  <a:lnTo>
                    <a:pt x="2761" y="329"/>
                  </a:lnTo>
                  <a:lnTo>
                    <a:pt x="2728" y="297"/>
                  </a:lnTo>
                  <a:lnTo>
                    <a:pt x="2694" y="268"/>
                  </a:lnTo>
                  <a:lnTo>
                    <a:pt x="2659" y="238"/>
                  </a:lnTo>
                  <a:lnTo>
                    <a:pt x="2623" y="211"/>
                  </a:lnTo>
                  <a:lnTo>
                    <a:pt x="2586" y="185"/>
                  </a:lnTo>
                  <a:lnTo>
                    <a:pt x="2548" y="161"/>
                  </a:lnTo>
                  <a:lnTo>
                    <a:pt x="2509" y="139"/>
                  </a:lnTo>
                  <a:lnTo>
                    <a:pt x="2468" y="117"/>
                  </a:lnTo>
                  <a:lnTo>
                    <a:pt x="2427" y="97"/>
                  </a:lnTo>
                  <a:lnTo>
                    <a:pt x="2384" y="79"/>
                  </a:lnTo>
                  <a:lnTo>
                    <a:pt x="2342" y="63"/>
                  </a:lnTo>
                  <a:lnTo>
                    <a:pt x="2298" y="49"/>
                  </a:lnTo>
                  <a:lnTo>
                    <a:pt x="2253" y="36"/>
                  </a:lnTo>
                  <a:lnTo>
                    <a:pt x="2208" y="25"/>
                  </a:lnTo>
                  <a:lnTo>
                    <a:pt x="2162" y="17"/>
                  </a:lnTo>
                  <a:lnTo>
                    <a:pt x="2114" y="9"/>
                  </a:lnTo>
                  <a:lnTo>
                    <a:pt x="2067" y="4"/>
                  </a:lnTo>
                  <a:lnTo>
                    <a:pt x="2019" y="1"/>
                  </a:lnTo>
                  <a:lnTo>
                    <a:pt x="1971" y="0"/>
                  </a:lnTo>
                  <a:lnTo>
                    <a:pt x="1941" y="0"/>
                  </a:lnTo>
                  <a:lnTo>
                    <a:pt x="1913" y="1"/>
                  </a:lnTo>
                  <a:lnTo>
                    <a:pt x="1884" y="4"/>
                  </a:lnTo>
                  <a:lnTo>
                    <a:pt x="1856" y="6"/>
                  </a:lnTo>
                  <a:lnTo>
                    <a:pt x="1829" y="8"/>
                  </a:lnTo>
                  <a:lnTo>
                    <a:pt x="1800" y="13"/>
                  </a:lnTo>
                  <a:lnTo>
                    <a:pt x="1746" y="23"/>
                  </a:lnTo>
                  <a:lnTo>
                    <a:pt x="1691" y="34"/>
                  </a:lnTo>
                  <a:lnTo>
                    <a:pt x="1638" y="50"/>
                  </a:lnTo>
                  <a:lnTo>
                    <a:pt x="1587" y="68"/>
                  </a:lnTo>
                  <a:lnTo>
                    <a:pt x="1536" y="88"/>
                  </a:lnTo>
                  <a:lnTo>
                    <a:pt x="1487" y="110"/>
                  </a:lnTo>
                  <a:lnTo>
                    <a:pt x="1438" y="135"/>
                  </a:lnTo>
                  <a:lnTo>
                    <a:pt x="1392" y="161"/>
                  </a:lnTo>
                  <a:lnTo>
                    <a:pt x="1347" y="191"/>
                  </a:lnTo>
                  <a:lnTo>
                    <a:pt x="1303" y="221"/>
                  </a:lnTo>
                  <a:lnTo>
                    <a:pt x="1260" y="255"/>
                  </a:lnTo>
                  <a:lnTo>
                    <a:pt x="1220" y="290"/>
                  </a:lnTo>
                  <a:lnTo>
                    <a:pt x="1181" y="327"/>
                  </a:lnTo>
                  <a:lnTo>
                    <a:pt x="1144" y="366"/>
                  </a:lnTo>
                  <a:lnTo>
                    <a:pt x="1109" y="406"/>
                  </a:lnTo>
                  <a:lnTo>
                    <a:pt x="1076" y="448"/>
                  </a:lnTo>
                  <a:lnTo>
                    <a:pt x="1045" y="491"/>
                  </a:lnTo>
                  <a:lnTo>
                    <a:pt x="1016" y="538"/>
                  </a:lnTo>
                  <a:lnTo>
                    <a:pt x="989" y="584"/>
                  </a:lnTo>
                  <a:lnTo>
                    <a:pt x="964" y="632"/>
                  </a:lnTo>
                  <a:lnTo>
                    <a:pt x="942" y="681"/>
                  </a:lnTo>
                  <a:lnTo>
                    <a:pt x="922" y="732"/>
                  </a:lnTo>
                  <a:lnTo>
                    <a:pt x="905" y="784"/>
                  </a:lnTo>
                  <a:lnTo>
                    <a:pt x="890" y="837"/>
                  </a:lnTo>
                  <a:lnTo>
                    <a:pt x="877" y="890"/>
                  </a:lnTo>
                  <a:lnTo>
                    <a:pt x="867" y="946"/>
                  </a:lnTo>
                  <a:lnTo>
                    <a:pt x="864" y="973"/>
                  </a:lnTo>
                  <a:lnTo>
                    <a:pt x="860" y="1002"/>
                  </a:lnTo>
                  <a:lnTo>
                    <a:pt x="858" y="1030"/>
                  </a:lnTo>
                  <a:lnTo>
                    <a:pt x="855" y="1059"/>
                  </a:lnTo>
                  <a:lnTo>
                    <a:pt x="855" y="1087"/>
                  </a:lnTo>
                  <a:lnTo>
                    <a:pt x="854" y="1115"/>
                  </a:lnTo>
                  <a:lnTo>
                    <a:pt x="855" y="1150"/>
                  </a:lnTo>
                  <a:lnTo>
                    <a:pt x="857" y="1183"/>
                  </a:lnTo>
                  <a:lnTo>
                    <a:pt x="860" y="1216"/>
                  </a:lnTo>
                  <a:lnTo>
                    <a:pt x="864" y="1250"/>
                  </a:lnTo>
                  <a:lnTo>
                    <a:pt x="845" y="1249"/>
                  </a:lnTo>
                  <a:lnTo>
                    <a:pt x="801" y="1250"/>
                  </a:lnTo>
                  <a:lnTo>
                    <a:pt x="758" y="1253"/>
                  </a:lnTo>
                  <a:lnTo>
                    <a:pt x="716" y="1259"/>
                  </a:lnTo>
                  <a:lnTo>
                    <a:pt x="674" y="1266"/>
                  </a:lnTo>
                  <a:lnTo>
                    <a:pt x="633" y="1275"/>
                  </a:lnTo>
                  <a:lnTo>
                    <a:pt x="594" y="1287"/>
                  </a:lnTo>
                  <a:lnTo>
                    <a:pt x="555" y="1300"/>
                  </a:lnTo>
                  <a:lnTo>
                    <a:pt x="515" y="1316"/>
                  </a:lnTo>
                  <a:lnTo>
                    <a:pt x="479" y="1332"/>
                  </a:lnTo>
                  <a:lnTo>
                    <a:pt x="442" y="1351"/>
                  </a:lnTo>
                  <a:lnTo>
                    <a:pt x="407" y="1371"/>
                  </a:lnTo>
                  <a:lnTo>
                    <a:pt x="372" y="1393"/>
                  </a:lnTo>
                  <a:lnTo>
                    <a:pt x="339" y="1416"/>
                  </a:lnTo>
                  <a:lnTo>
                    <a:pt x="307" y="1441"/>
                  </a:lnTo>
                  <a:lnTo>
                    <a:pt x="277" y="1468"/>
                  </a:lnTo>
                  <a:lnTo>
                    <a:pt x="248" y="1496"/>
                  </a:lnTo>
                  <a:lnTo>
                    <a:pt x="219" y="1525"/>
                  </a:lnTo>
                  <a:lnTo>
                    <a:pt x="193" y="1556"/>
                  </a:lnTo>
                  <a:lnTo>
                    <a:pt x="169" y="1588"/>
                  </a:lnTo>
                  <a:lnTo>
                    <a:pt x="145" y="1621"/>
                  </a:lnTo>
                  <a:lnTo>
                    <a:pt x="122" y="1655"/>
                  </a:lnTo>
                  <a:lnTo>
                    <a:pt x="102" y="1690"/>
                  </a:lnTo>
                  <a:lnTo>
                    <a:pt x="83" y="1726"/>
                  </a:lnTo>
                  <a:lnTo>
                    <a:pt x="67" y="1764"/>
                  </a:lnTo>
                  <a:lnTo>
                    <a:pt x="51" y="1802"/>
                  </a:lnTo>
                  <a:lnTo>
                    <a:pt x="38" y="1841"/>
                  </a:lnTo>
                  <a:lnTo>
                    <a:pt x="28" y="1882"/>
                  </a:lnTo>
                  <a:lnTo>
                    <a:pt x="18" y="1923"/>
                  </a:lnTo>
                  <a:lnTo>
                    <a:pt x="10" y="1965"/>
                  </a:lnTo>
                  <a:lnTo>
                    <a:pt x="5" y="2006"/>
                  </a:lnTo>
                  <a:lnTo>
                    <a:pt x="2" y="2049"/>
                  </a:lnTo>
                  <a:lnTo>
                    <a:pt x="0" y="2092"/>
                  </a:lnTo>
                  <a:lnTo>
                    <a:pt x="2" y="2135"/>
                  </a:lnTo>
                  <a:lnTo>
                    <a:pt x="5" y="2176"/>
                  </a:lnTo>
                  <a:lnTo>
                    <a:pt x="10" y="2217"/>
                  </a:lnTo>
                  <a:lnTo>
                    <a:pt x="17" y="2257"/>
                  </a:lnTo>
                  <a:lnTo>
                    <a:pt x="25" y="2297"/>
                  </a:lnTo>
                  <a:lnTo>
                    <a:pt x="36" y="2336"/>
                  </a:lnTo>
                  <a:lnTo>
                    <a:pt x="49" y="2374"/>
                  </a:lnTo>
                  <a:lnTo>
                    <a:pt x="63" y="2411"/>
                  </a:lnTo>
                  <a:lnTo>
                    <a:pt x="79" y="2448"/>
                  </a:lnTo>
                  <a:lnTo>
                    <a:pt x="96" y="2483"/>
                  </a:lnTo>
                  <a:lnTo>
                    <a:pt x="115" y="2517"/>
                  </a:lnTo>
                  <a:lnTo>
                    <a:pt x="137" y="2552"/>
                  </a:lnTo>
                  <a:lnTo>
                    <a:pt x="159" y="2584"/>
                  </a:lnTo>
                  <a:lnTo>
                    <a:pt x="183" y="2615"/>
                  </a:lnTo>
                  <a:lnTo>
                    <a:pt x="208" y="2645"/>
                  </a:lnTo>
                  <a:lnTo>
                    <a:pt x="234" y="2674"/>
                  </a:lnTo>
                  <a:lnTo>
                    <a:pt x="262" y="2702"/>
                  </a:lnTo>
                  <a:lnTo>
                    <a:pt x="290" y="2728"/>
                  </a:lnTo>
                  <a:lnTo>
                    <a:pt x="321" y="2753"/>
                  </a:lnTo>
                  <a:lnTo>
                    <a:pt x="352" y="2777"/>
                  </a:lnTo>
                  <a:lnTo>
                    <a:pt x="385" y="2799"/>
                  </a:lnTo>
                  <a:lnTo>
                    <a:pt x="418" y="2819"/>
                  </a:lnTo>
                  <a:lnTo>
                    <a:pt x="453" y="2840"/>
                  </a:lnTo>
                  <a:lnTo>
                    <a:pt x="488" y="2856"/>
                  </a:lnTo>
                  <a:lnTo>
                    <a:pt x="525" y="2873"/>
                  </a:lnTo>
                  <a:lnTo>
                    <a:pt x="563" y="2887"/>
                  </a:lnTo>
                  <a:lnTo>
                    <a:pt x="601" y="2899"/>
                  </a:lnTo>
                  <a:lnTo>
                    <a:pt x="640" y="2909"/>
                  </a:lnTo>
                  <a:lnTo>
                    <a:pt x="679" y="2919"/>
                  </a:lnTo>
                  <a:lnTo>
                    <a:pt x="719" y="2926"/>
                  </a:lnTo>
                  <a:lnTo>
                    <a:pt x="761" y="2931"/>
                  </a:lnTo>
                  <a:lnTo>
                    <a:pt x="802" y="2934"/>
                  </a:lnTo>
                  <a:lnTo>
                    <a:pt x="802" y="2936"/>
                  </a:lnTo>
                  <a:lnTo>
                    <a:pt x="4682" y="2936"/>
                  </a:lnTo>
                  <a:lnTo>
                    <a:pt x="4682" y="2933"/>
                  </a:lnTo>
                  <a:lnTo>
                    <a:pt x="4693" y="2934"/>
                  </a:lnTo>
                  <a:lnTo>
                    <a:pt x="4706" y="2936"/>
                  </a:lnTo>
                  <a:lnTo>
                    <a:pt x="4740" y="2936"/>
                  </a:lnTo>
                  <a:lnTo>
                    <a:pt x="4772" y="2933"/>
                  </a:lnTo>
                  <a:lnTo>
                    <a:pt x="4804" y="2928"/>
                  </a:lnTo>
                  <a:lnTo>
                    <a:pt x="4836" y="2922"/>
                  </a:lnTo>
                  <a:lnTo>
                    <a:pt x="4866" y="2915"/>
                  </a:lnTo>
                  <a:lnTo>
                    <a:pt x="4896" y="2907"/>
                  </a:lnTo>
                  <a:lnTo>
                    <a:pt x="4926" y="2898"/>
                  </a:lnTo>
                  <a:lnTo>
                    <a:pt x="4955" y="2886"/>
                  </a:lnTo>
                  <a:lnTo>
                    <a:pt x="4984" y="2873"/>
                  </a:lnTo>
                  <a:lnTo>
                    <a:pt x="5011" y="2859"/>
                  </a:lnTo>
                  <a:lnTo>
                    <a:pt x="5038" y="2843"/>
                  </a:lnTo>
                  <a:lnTo>
                    <a:pt x="5063" y="2827"/>
                  </a:lnTo>
                  <a:lnTo>
                    <a:pt x="5089" y="2809"/>
                  </a:lnTo>
                  <a:lnTo>
                    <a:pt x="5113" y="2790"/>
                  </a:lnTo>
                  <a:lnTo>
                    <a:pt x="5135" y="2770"/>
                  </a:lnTo>
                  <a:lnTo>
                    <a:pt x="5158" y="2748"/>
                  </a:lnTo>
                  <a:lnTo>
                    <a:pt x="5179" y="2727"/>
                  </a:lnTo>
                  <a:lnTo>
                    <a:pt x="5199" y="2703"/>
                  </a:lnTo>
                  <a:lnTo>
                    <a:pt x="5218" y="2680"/>
                  </a:lnTo>
                  <a:lnTo>
                    <a:pt x="5236" y="2655"/>
                  </a:lnTo>
                  <a:lnTo>
                    <a:pt x="5252" y="2629"/>
                  </a:lnTo>
                  <a:lnTo>
                    <a:pt x="5268" y="2602"/>
                  </a:lnTo>
                  <a:lnTo>
                    <a:pt x="5282" y="2574"/>
                  </a:lnTo>
                  <a:lnTo>
                    <a:pt x="5295" y="2546"/>
                  </a:lnTo>
                  <a:lnTo>
                    <a:pt x="5306" y="2517"/>
                  </a:lnTo>
                  <a:lnTo>
                    <a:pt x="5316" y="2488"/>
                  </a:lnTo>
                  <a:lnTo>
                    <a:pt x="5325" y="2457"/>
                  </a:lnTo>
                  <a:lnTo>
                    <a:pt x="5332" y="2426"/>
                  </a:lnTo>
                  <a:lnTo>
                    <a:pt x="5338" y="2394"/>
                  </a:lnTo>
                  <a:lnTo>
                    <a:pt x="5341" y="2362"/>
                  </a:lnTo>
                  <a:lnTo>
                    <a:pt x="5344" y="2330"/>
                  </a:lnTo>
                  <a:lnTo>
                    <a:pt x="5345" y="2297"/>
                  </a:lnTo>
                  <a:lnTo>
                    <a:pt x="5344" y="2265"/>
                  </a:lnTo>
                  <a:lnTo>
                    <a:pt x="5341" y="2233"/>
                  </a:lnTo>
                  <a:lnTo>
                    <a:pt x="5338" y="2203"/>
                  </a:lnTo>
                  <a:lnTo>
                    <a:pt x="5333" y="2172"/>
                  </a:lnTo>
                  <a:lnTo>
                    <a:pt x="5326" y="2141"/>
                  </a:lnTo>
                  <a:lnTo>
                    <a:pt x="5318" y="2111"/>
                  </a:lnTo>
                  <a:lnTo>
                    <a:pt x="5308" y="2083"/>
                  </a:lnTo>
                  <a:lnTo>
                    <a:pt x="5296" y="2054"/>
                  </a:lnTo>
                  <a:lnTo>
                    <a:pt x="5284" y="2026"/>
                  </a:lnTo>
                  <a:lnTo>
                    <a:pt x="5271" y="2000"/>
                  </a:lnTo>
                  <a:lnTo>
                    <a:pt x="5256" y="1974"/>
                  </a:lnTo>
                  <a:lnTo>
                    <a:pt x="5241" y="1948"/>
                  </a:lnTo>
                  <a:lnTo>
                    <a:pt x="5223" y="1923"/>
                  </a:lnTo>
                  <a:lnTo>
                    <a:pt x="5205" y="1899"/>
                  </a:lnTo>
                  <a:lnTo>
                    <a:pt x="5185" y="1877"/>
                  </a:lnTo>
                  <a:lnTo>
                    <a:pt x="5165" y="1854"/>
                  </a:lnTo>
                  <a:lnTo>
                    <a:pt x="5143" y="1834"/>
                  </a:lnTo>
                  <a:lnTo>
                    <a:pt x="5121" y="1814"/>
                  </a:lnTo>
                  <a:lnTo>
                    <a:pt x="5098" y="1795"/>
                  </a:lnTo>
                  <a:lnTo>
                    <a:pt x="5074" y="1777"/>
                  </a:lnTo>
                  <a:lnTo>
                    <a:pt x="5049" y="1761"/>
                  </a:lnTo>
                  <a:lnTo>
                    <a:pt x="5023" y="1745"/>
                  </a:lnTo>
                  <a:lnTo>
                    <a:pt x="4997" y="1731"/>
                  </a:lnTo>
                  <a:lnTo>
                    <a:pt x="4969" y="1717"/>
                  </a:lnTo>
                  <a:lnTo>
                    <a:pt x="4941" y="1706"/>
                  </a:lnTo>
                  <a:lnTo>
                    <a:pt x="4913" y="1696"/>
                  </a:lnTo>
                  <a:lnTo>
                    <a:pt x="4883" y="1686"/>
                  </a:lnTo>
                  <a:lnTo>
                    <a:pt x="4853" y="1678"/>
                  </a:lnTo>
                  <a:lnTo>
                    <a:pt x="4823" y="1672"/>
                  </a:lnTo>
                  <a:lnTo>
                    <a:pt x="4792" y="1667"/>
                  </a:lnTo>
                  <a:lnTo>
                    <a:pt x="4761" y="1664"/>
                  </a:lnTo>
                  <a:lnTo>
                    <a:pt x="4729" y="1661"/>
                  </a:lnTo>
                  <a:close/>
                </a:path>
              </a:pathLst>
            </a:custGeom>
            <a:solidFill>
              <a:srgbClr val="58A6DA"/>
            </a:solidFill>
            <a:ln>
              <a:noFill/>
            </a:ln>
          </p:spPr>
          <p:txBody>
            <a:bodyPr anchor="ctr">
              <a:scene3d>
                <a:camera prst="orthographicFront"/>
                <a:lightRig rig="threePt" dir="t"/>
              </a:scene3d>
              <a:sp3d>
                <a:contourClr>
                  <a:srgbClr val="FFFFFF"/>
                </a:contourClr>
              </a:sp3d>
            </a:bodyPr>
            <a:lstStyle/>
            <a:p>
              <a:pPr algn="ctr" defTabSz="685165" eaLnBrk="1" fontAlgn="auto" hangingPunct="1">
                <a:spcBef>
                  <a:spcPts val="0"/>
                </a:spcBef>
                <a:spcAft>
                  <a:spcPts val="0"/>
                </a:spcAft>
                <a:defRPr/>
              </a:pPr>
              <a:endParaRPr lang="zh-CN" altLang="en-US" sz="1400" dirty="0">
                <a:solidFill>
                  <a:srgbClr val="FFFFFF"/>
                </a:solidFill>
                <a:latin typeface="+mn-lt"/>
                <a:ea typeface="+mn-ea"/>
              </a:endParaRPr>
            </a:p>
          </p:txBody>
        </p:sp>
        <p:sp>
          <p:nvSpPr>
            <p:cNvPr id="16" name="文本框 10"/>
            <p:cNvSpPr txBox="1">
              <a:spLocks noChangeArrowheads="1"/>
            </p:cNvSpPr>
            <p:nvPr/>
          </p:nvSpPr>
          <p:spPr bwMode="auto">
            <a:xfrm>
              <a:off x="4508346" y="864629"/>
              <a:ext cx="432912" cy="476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r>
                <a:rPr lang="en-US" altLang="zh-CN" sz="2800">
                  <a:solidFill>
                    <a:schemeClr val="bg1"/>
                  </a:solidFill>
                  <a:cs typeface="Arial" panose="020B0604020202020204" pitchFamily="34" charset="0"/>
                </a:rPr>
                <a:t>1</a:t>
              </a:r>
              <a:endParaRPr lang="zh-CN" altLang="en-US" sz="2800">
                <a:solidFill>
                  <a:schemeClr val="bg1"/>
                </a:solidFill>
                <a:cs typeface="Arial" panose="020B0604020202020204" pitchFamily="34" charset="0"/>
              </a:endParaRPr>
            </a:p>
          </p:txBody>
        </p:sp>
      </p:grpSp>
      <p:sp>
        <p:nvSpPr>
          <p:cNvPr id="2" name="Rectangle 2">
            <a:extLst>
              <a:ext uri="{FF2B5EF4-FFF2-40B4-BE49-F238E27FC236}">
                <a16:creationId xmlns:a16="http://schemas.microsoft.com/office/drawing/2014/main" id="{65549A24-3B7C-464D-A8F8-9E3C435BB61F}"/>
              </a:ext>
            </a:extLst>
          </p:cNvPr>
          <p:cNvSpPr>
            <a:spLocks noChangeArrowheads="1"/>
          </p:cNvSpPr>
          <p:nvPr/>
        </p:nvSpPr>
        <p:spPr bwMode="auto">
          <a:xfrm>
            <a:off x="1282046" y="1287446"/>
            <a:ext cx="8917826" cy="677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2667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266700" algn="l" defTabSz="914400" rtl="0" eaLnBrk="0" fontAlgn="base" latinLnBrk="0" hangingPunct="0">
              <a:lnSpc>
                <a:spcPct val="100000"/>
              </a:lnSpc>
              <a:spcBef>
                <a:spcPct val="0"/>
              </a:spcBef>
              <a:spcAft>
                <a:spcPct val="0"/>
              </a:spcAft>
              <a:buClrTx/>
              <a:buSzTx/>
              <a:buFontTx/>
              <a:buNone/>
              <a:tabLst/>
            </a:pPr>
            <a:r>
              <a:rPr lang="zh-CN" altLang="zh-CN" sz="2000" b="1" dirty="0">
                <a:latin typeface="微软雅黑" panose="020B0503020204020204" pitchFamily="34" charset="-122"/>
                <a:ea typeface="微软雅黑" panose="020B0503020204020204" pitchFamily="34" charset="-122"/>
              </a:rPr>
              <a:t>每个结点存储节点的值以及指向父结点、最左子节点，右兄弟节点的下标。</a:t>
            </a:r>
          </a:p>
          <a:p>
            <a:pPr marL="0" marR="0" lvl="0" indent="26670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3" name="Rectangle 3">
            <a:extLst>
              <a:ext uri="{FF2B5EF4-FFF2-40B4-BE49-F238E27FC236}">
                <a16:creationId xmlns:a16="http://schemas.microsoft.com/office/drawing/2014/main" id="{EB8EBF3F-79E9-45BC-8966-47AE24634790}"/>
              </a:ext>
            </a:extLst>
          </p:cNvPr>
          <p:cNvSpPr>
            <a:spLocks noChangeArrowheads="1"/>
          </p:cNvSpPr>
          <p:nvPr/>
        </p:nvSpPr>
        <p:spPr bwMode="auto">
          <a:xfrm>
            <a:off x="0" y="182086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pSp>
        <p:nvGrpSpPr>
          <p:cNvPr id="9" name="组合 8">
            <a:extLst>
              <a:ext uri="{FF2B5EF4-FFF2-40B4-BE49-F238E27FC236}">
                <a16:creationId xmlns:a16="http://schemas.microsoft.com/office/drawing/2014/main" id="{217F91C9-F5DC-4DA0-B193-FF9BD6797E06}"/>
              </a:ext>
            </a:extLst>
          </p:cNvPr>
          <p:cNvGrpSpPr/>
          <p:nvPr/>
        </p:nvGrpSpPr>
        <p:grpSpPr>
          <a:xfrm>
            <a:off x="4724401" y="3490675"/>
            <a:ext cx="2386551" cy="2573463"/>
            <a:chOff x="7447783" y="1524931"/>
            <a:chExt cx="3328623" cy="3589317"/>
          </a:xfrm>
        </p:grpSpPr>
        <p:sp>
          <p:nvSpPr>
            <p:cNvPr id="10" name="椭圆 9">
              <a:extLst>
                <a:ext uri="{FF2B5EF4-FFF2-40B4-BE49-F238E27FC236}">
                  <a16:creationId xmlns:a16="http://schemas.microsoft.com/office/drawing/2014/main" id="{07D81A60-3F53-41AC-967A-75513F0A9A99}"/>
                </a:ext>
              </a:extLst>
            </p:cNvPr>
            <p:cNvSpPr/>
            <p:nvPr/>
          </p:nvSpPr>
          <p:spPr>
            <a:xfrm>
              <a:off x="9024986" y="1524931"/>
              <a:ext cx="744717" cy="74471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t>A</a:t>
              </a:r>
              <a:endParaRPr lang="zh-CN" altLang="en-US" sz="2400" b="1" dirty="0"/>
            </a:p>
          </p:txBody>
        </p:sp>
        <p:sp>
          <p:nvSpPr>
            <p:cNvPr id="11" name="椭圆 10">
              <a:extLst>
                <a:ext uri="{FF2B5EF4-FFF2-40B4-BE49-F238E27FC236}">
                  <a16:creationId xmlns:a16="http://schemas.microsoft.com/office/drawing/2014/main" id="{875390D0-E874-4D82-B10E-FC57CBC11F47}"/>
                </a:ext>
              </a:extLst>
            </p:cNvPr>
            <p:cNvSpPr/>
            <p:nvPr/>
          </p:nvSpPr>
          <p:spPr>
            <a:xfrm>
              <a:off x="8094599" y="2793343"/>
              <a:ext cx="744717" cy="74471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t>B</a:t>
              </a:r>
              <a:endParaRPr lang="zh-CN" altLang="en-US" sz="2400" b="1" dirty="0"/>
            </a:p>
          </p:txBody>
        </p:sp>
        <p:sp>
          <p:nvSpPr>
            <p:cNvPr id="13" name="椭圆 12">
              <a:extLst>
                <a:ext uri="{FF2B5EF4-FFF2-40B4-BE49-F238E27FC236}">
                  <a16:creationId xmlns:a16="http://schemas.microsoft.com/office/drawing/2014/main" id="{D53B95B1-77EE-4011-90E7-043015E8AE87}"/>
                </a:ext>
              </a:extLst>
            </p:cNvPr>
            <p:cNvSpPr/>
            <p:nvPr/>
          </p:nvSpPr>
          <p:spPr>
            <a:xfrm>
              <a:off x="10031689" y="2793342"/>
              <a:ext cx="744717" cy="74471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t>C</a:t>
              </a:r>
              <a:endParaRPr lang="zh-CN" altLang="en-US" sz="2400" b="1" dirty="0"/>
            </a:p>
          </p:txBody>
        </p:sp>
        <p:sp>
          <p:nvSpPr>
            <p:cNvPr id="17" name="椭圆 16">
              <a:extLst>
                <a:ext uri="{FF2B5EF4-FFF2-40B4-BE49-F238E27FC236}">
                  <a16:creationId xmlns:a16="http://schemas.microsoft.com/office/drawing/2014/main" id="{3EA46074-464B-4A05-BFBD-E1B0BD39BB67}"/>
                </a:ext>
              </a:extLst>
            </p:cNvPr>
            <p:cNvSpPr/>
            <p:nvPr/>
          </p:nvSpPr>
          <p:spPr>
            <a:xfrm>
              <a:off x="7447783" y="4369531"/>
              <a:ext cx="744717" cy="74471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t>D</a:t>
              </a:r>
              <a:endParaRPr lang="zh-CN" altLang="en-US" sz="2400" b="1" dirty="0"/>
            </a:p>
          </p:txBody>
        </p:sp>
        <p:cxnSp>
          <p:nvCxnSpPr>
            <p:cNvPr id="18" name="直接连接符 17">
              <a:extLst>
                <a:ext uri="{FF2B5EF4-FFF2-40B4-BE49-F238E27FC236}">
                  <a16:creationId xmlns:a16="http://schemas.microsoft.com/office/drawing/2014/main" id="{2A2395CB-688A-4E0E-BA03-7A03CA84F841}"/>
                </a:ext>
              </a:extLst>
            </p:cNvPr>
            <p:cNvCxnSpPr>
              <a:stCxn id="10" idx="3"/>
              <a:endCxn id="11" idx="7"/>
            </p:cNvCxnSpPr>
            <p:nvPr/>
          </p:nvCxnSpPr>
          <p:spPr>
            <a:xfrm flipH="1">
              <a:off x="8730255" y="2160587"/>
              <a:ext cx="403792" cy="741817"/>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E8D2FC71-75BF-4689-94F2-BFED0B91411F}"/>
                </a:ext>
              </a:extLst>
            </p:cNvPr>
            <p:cNvCxnSpPr>
              <a:cxnSpLocks/>
              <a:stCxn id="11" idx="4"/>
              <a:endCxn id="17" idx="7"/>
            </p:cNvCxnSpPr>
            <p:nvPr/>
          </p:nvCxnSpPr>
          <p:spPr>
            <a:xfrm flipH="1">
              <a:off x="8083439" y="3538060"/>
              <a:ext cx="383519" cy="940532"/>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2A4AD92-5D77-47A2-B114-D56B80C2BA6E}"/>
                </a:ext>
              </a:extLst>
            </p:cNvPr>
            <p:cNvCxnSpPr>
              <a:stCxn id="10" idx="5"/>
              <a:endCxn id="13" idx="1"/>
            </p:cNvCxnSpPr>
            <p:nvPr/>
          </p:nvCxnSpPr>
          <p:spPr>
            <a:xfrm>
              <a:off x="9660642" y="2160587"/>
              <a:ext cx="480108" cy="741816"/>
            </a:xfrm>
            <a:prstGeom prst="line">
              <a:avLst/>
            </a:prstGeom>
            <a:ln w="38100"/>
          </p:spPr>
          <p:style>
            <a:lnRef idx="1">
              <a:schemeClr val="accent1"/>
            </a:lnRef>
            <a:fillRef idx="0">
              <a:schemeClr val="accent1"/>
            </a:fillRef>
            <a:effectRef idx="0">
              <a:schemeClr val="accent1"/>
            </a:effectRef>
            <a:fontRef idx="minor">
              <a:schemeClr val="tx1"/>
            </a:fontRef>
          </p:style>
        </p:cxnSp>
      </p:grpSp>
      <p:graphicFrame>
        <p:nvGraphicFramePr>
          <p:cNvPr id="4" name="表格 4">
            <a:extLst>
              <a:ext uri="{FF2B5EF4-FFF2-40B4-BE49-F238E27FC236}">
                <a16:creationId xmlns:a16="http://schemas.microsoft.com/office/drawing/2014/main" id="{112A7172-5270-479D-94A3-E72B7CF82A2A}"/>
              </a:ext>
            </a:extLst>
          </p:cNvPr>
          <p:cNvGraphicFramePr>
            <a:graphicFrameLocks noGrp="1"/>
          </p:cNvGraphicFramePr>
          <p:nvPr>
            <p:extLst>
              <p:ext uri="{D42A27DB-BD31-4B8C-83A1-F6EECF244321}">
                <p14:modId xmlns:p14="http://schemas.microsoft.com/office/powerpoint/2010/main" val="4203517814"/>
              </p:ext>
            </p:extLst>
          </p:nvPr>
        </p:nvGraphicFramePr>
        <p:xfrm>
          <a:off x="8238998" y="2906887"/>
          <a:ext cx="2997915" cy="3588180"/>
        </p:xfrm>
        <a:graphic>
          <a:graphicData uri="http://schemas.openxmlformats.org/drawingml/2006/table">
            <a:tbl>
              <a:tblPr firstRow="1" bandRow="1">
                <a:tableStyleId>{5C22544A-7EE6-4342-B048-85BDC9FD1C3A}</a:tableStyleId>
              </a:tblPr>
              <a:tblGrid>
                <a:gridCol w="749479">
                  <a:extLst>
                    <a:ext uri="{9D8B030D-6E8A-4147-A177-3AD203B41FA5}">
                      <a16:colId xmlns:a16="http://schemas.microsoft.com/office/drawing/2014/main" val="2855192831"/>
                    </a:ext>
                  </a:extLst>
                </a:gridCol>
                <a:gridCol w="749479">
                  <a:extLst>
                    <a:ext uri="{9D8B030D-6E8A-4147-A177-3AD203B41FA5}">
                      <a16:colId xmlns:a16="http://schemas.microsoft.com/office/drawing/2014/main" val="776407409"/>
                    </a:ext>
                  </a:extLst>
                </a:gridCol>
                <a:gridCol w="707853">
                  <a:extLst>
                    <a:ext uri="{9D8B030D-6E8A-4147-A177-3AD203B41FA5}">
                      <a16:colId xmlns:a16="http://schemas.microsoft.com/office/drawing/2014/main" val="2625425073"/>
                    </a:ext>
                  </a:extLst>
                </a:gridCol>
                <a:gridCol w="791104">
                  <a:extLst>
                    <a:ext uri="{9D8B030D-6E8A-4147-A177-3AD203B41FA5}">
                      <a16:colId xmlns:a16="http://schemas.microsoft.com/office/drawing/2014/main" val="2410065365"/>
                    </a:ext>
                  </a:extLst>
                </a:gridCol>
              </a:tblGrid>
              <a:tr h="717636">
                <a:tc>
                  <a:txBody>
                    <a:bodyPr/>
                    <a:lstStyle/>
                    <a:p>
                      <a:pPr algn="ctr"/>
                      <a:r>
                        <a:rPr lang="en-US" altLang="zh-CN" b="1" dirty="0"/>
                        <a:t>Left</a:t>
                      </a:r>
                      <a:endParaRPr lang="zh-CN" altLang="en-US" b="1" dirty="0"/>
                    </a:p>
                  </a:txBody>
                  <a:tcPr/>
                </a:tc>
                <a:tc>
                  <a:txBody>
                    <a:bodyPr/>
                    <a:lstStyle/>
                    <a:p>
                      <a:pPr algn="ctr"/>
                      <a:r>
                        <a:rPr lang="en-US" altLang="zh-CN" b="1" dirty="0"/>
                        <a:t>Val</a:t>
                      </a:r>
                      <a:endParaRPr lang="zh-CN" altLang="en-US" b="1" dirty="0"/>
                    </a:p>
                  </a:txBody>
                  <a:tcPr/>
                </a:tc>
                <a:tc>
                  <a:txBody>
                    <a:bodyPr/>
                    <a:lstStyle/>
                    <a:p>
                      <a:pPr algn="ctr"/>
                      <a:r>
                        <a:rPr lang="en-US" altLang="zh-CN" b="1" dirty="0"/>
                        <a:t>Par</a:t>
                      </a:r>
                      <a:endParaRPr lang="zh-CN" altLang="en-US" b="1" dirty="0"/>
                    </a:p>
                  </a:txBody>
                  <a:tcPr/>
                </a:tc>
                <a:tc>
                  <a:txBody>
                    <a:bodyPr/>
                    <a:lstStyle/>
                    <a:p>
                      <a:pPr algn="ctr"/>
                      <a:r>
                        <a:rPr lang="en-US" altLang="zh-CN" b="1" dirty="0"/>
                        <a:t>Right</a:t>
                      </a:r>
                      <a:endParaRPr lang="zh-CN" altLang="en-US" b="1" dirty="0"/>
                    </a:p>
                  </a:txBody>
                  <a:tcPr/>
                </a:tc>
                <a:extLst>
                  <a:ext uri="{0D108BD9-81ED-4DB2-BD59-A6C34878D82A}">
                    <a16:rowId xmlns:a16="http://schemas.microsoft.com/office/drawing/2014/main" val="243771512"/>
                  </a:ext>
                </a:extLst>
              </a:tr>
              <a:tr h="717636">
                <a:tc>
                  <a:txBody>
                    <a:bodyPr/>
                    <a:lstStyle/>
                    <a:p>
                      <a:pPr algn="ctr"/>
                      <a:r>
                        <a:rPr lang="en-US" altLang="zh-CN" b="1" dirty="0"/>
                        <a:t>1</a:t>
                      </a:r>
                      <a:endParaRPr lang="zh-CN" altLang="en-US" b="1" dirty="0"/>
                    </a:p>
                  </a:txBody>
                  <a:tcPr/>
                </a:tc>
                <a:tc>
                  <a:txBody>
                    <a:bodyPr/>
                    <a:lstStyle/>
                    <a:p>
                      <a:pPr algn="ctr"/>
                      <a:r>
                        <a:rPr lang="en-US" altLang="zh-CN" b="1" dirty="0"/>
                        <a:t>A</a:t>
                      </a:r>
                      <a:endParaRPr lang="zh-CN" altLang="en-US" b="1" dirty="0"/>
                    </a:p>
                  </a:txBody>
                  <a:tcPr/>
                </a:tc>
                <a:tc>
                  <a:txBody>
                    <a:bodyPr/>
                    <a:lstStyle/>
                    <a:p>
                      <a:pPr algn="ctr"/>
                      <a:r>
                        <a:rPr lang="en-US" altLang="zh-CN" b="1" dirty="0"/>
                        <a:t>-1</a:t>
                      </a:r>
                      <a:endParaRPr lang="zh-CN" altLang="en-US" b="1" dirty="0"/>
                    </a:p>
                  </a:txBody>
                  <a:tcPr/>
                </a:tc>
                <a:tc>
                  <a:txBody>
                    <a:bodyPr/>
                    <a:lstStyle/>
                    <a:p>
                      <a:pPr algn="ctr"/>
                      <a:r>
                        <a:rPr lang="en-US" altLang="zh-CN" b="1" dirty="0"/>
                        <a:t>-1</a:t>
                      </a:r>
                      <a:endParaRPr lang="zh-CN" altLang="en-US" b="1" dirty="0"/>
                    </a:p>
                  </a:txBody>
                  <a:tcPr/>
                </a:tc>
                <a:extLst>
                  <a:ext uri="{0D108BD9-81ED-4DB2-BD59-A6C34878D82A}">
                    <a16:rowId xmlns:a16="http://schemas.microsoft.com/office/drawing/2014/main" val="3238750272"/>
                  </a:ext>
                </a:extLst>
              </a:tr>
              <a:tr h="717636">
                <a:tc>
                  <a:txBody>
                    <a:bodyPr/>
                    <a:lstStyle/>
                    <a:p>
                      <a:pPr algn="ctr"/>
                      <a:r>
                        <a:rPr lang="en-US" altLang="zh-CN" b="1" dirty="0"/>
                        <a:t>3</a:t>
                      </a:r>
                      <a:endParaRPr lang="zh-CN" altLang="en-US" b="1" dirty="0"/>
                    </a:p>
                  </a:txBody>
                  <a:tcPr/>
                </a:tc>
                <a:tc>
                  <a:txBody>
                    <a:bodyPr/>
                    <a:lstStyle/>
                    <a:p>
                      <a:pPr algn="ctr"/>
                      <a:r>
                        <a:rPr lang="en-US" altLang="zh-CN" b="1" dirty="0"/>
                        <a:t>B</a:t>
                      </a:r>
                      <a:endParaRPr lang="zh-CN" altLang="en-US" b="1" dirty="0"/>
                    </a:p>
                  </a:txBody>
                  <a:tcPr/>
                </a:tc>
                <a:tc>
                  <a:txBody>
                    <a:bodyPr/>
                    <a:lstStyle/>
                    <a:p>
                      <a:pPr algn="ctr"/>
                      <a:r>
                        <a:rPr lang="en-US" altLang="zh-CN" b="1" dirty="0"/>
                        <a:t>0</a:t>
                      </a:r>
                      <a:endParaRPr lang="zh-CN" altLang="en-US" b="1" dirty="0"/>
                    </a:p>
                  </a:txBody>
                  <a:tcPr/>
                </a:tc>
                <a:tc>
                  <a:txBody>
                    <a:bodyPr/>
                    <a:lstStyle/>
                    <a:p>
                      <a:pPr algn="ctr"/>
                      <a:r>
                        <a:rPr lang="en-US" altLang="zh-CN" b="1" dirty="0"/>
                        <a:t>2</a:t>
                      </a:r>
                      <a:endParaRPr lang="zh-CN" altLang="en-US" b="1" dirty="0"/>
                    </a:p>
                  </a:txBody>
                  <a:tcPr/>
                </a:tc>
                <a:extLst>
                  <a:ext uri="{0D108BD9-81ED-4DB2-BD59-A6C34878D82A}">
                    <a16:rowId xmlns:a16="http://schemas.microsoft.com/office/drawing/2014/main" val="304023643"/>
                  </a:ext>
                </a:extLst>
              </a:tr>
              <a:tr h="717636">
                <a:tc>
                  <a:txBody>
                    <a:bodyPr/>
                    <a:lstStyle/>
                    <a:p>
                      <a:pPr algn="ctr"/>
                      <a:r>
                        <a:rPr lang="en-US" altLang="zh-CN" b="1" dirty="0"/>
                        <a:t>-1</a:t>
                      </a:r>
                      <a:endParaRPr lang="zh-CN" altLang="en-US" b="1" dirty="0"/>
                    </a:p>
                  </a:txBody>
                  <a:tcPr/>
                </a:tc>
                <a:tc>
                  <a:txBody>
                    <a:bodyPr/>
                    <a:lstStyle/>
                    <a:p>
                      <a:pPr algn="ctr"/>
                      <a:r>
                        <a:rPr lang="en-US" altLang="zh-CN" b="1" dirty="0"/>
                        <a:t>C</a:t>
                      </a:r>
                      <a:endParaRPr lang="zh-CN" altLang="en-US" b="1" dirty="0"/>
                    </a:p>
                  </a:txBody>
                  <a:tcPr/>
                </a:tc>
                <a:tc>
                  <a:txBody>
                    <a:bodyPr/>
                    <a:lstStyle/>
                    <a:p>
                      <a:pPr algn="ctr"/>
                      <a:r>
                        <a:rPr lang="en-US" altLang="zh-CN" b="1" dirty="0"/>
                        <a:t>0</a:t>
                      </a:r>
                      <a:endParaRPr lang="zh-CN" altLang="en-US" b="1" dirty="0"/>
                    </a:p>
                  </a:txBody>
                  <a:tcPr/>
                </a:tc>
                <a:tc>
                  <a:txBody>
                    <a:bodyPr/>
                    <a:lstStyle/>
                    <a:p>
                      <a:pPr algn="ctr"/>
                      <a:r>
                        <a:rPr lang="en-US" altLang="zh-CN" b="1" dirty="0"/>
                        <a:t>-1</a:t>
                      </a:r>
                      <a:endParaRPr lang="zh-CN" altLang="en-US" b="1" dirty="0"/>
                    </a:p>
                  </a:txBody>
                  <a:tcPr/>
                </a:tc>
                <a:extLst>
                  <a:ext uri="{0D108BD9-81ED-4DB2-BD59-A6C34878D82A}">
                    <a16:rowId xmlns:a16="http://schemas.microsoft.com/office/drawing/2014/main" val="3210559987"/>
                  </a:ext>
                </a:extLst>
              </a:tr>
              <a:tr h="717636">
                <a:tc>
                  <a:txBody>
                    <a:bodyPr/>
                    <a:lstStyle/>
                    <a:p>
                      <a:pPr algn="ctr"/>
                      <a:r>
                        <a:rPr lang="en-US" altLang="zh-CN" b="1" dirty="0"/>
                        <a:t>-1</a:t>
                      </a:r>
                      <a:endParaRPr lang="zh-CN" altLang="en-US" b="1" dirty="0"/>
                    </a:p>
                  </a:txBody>
                  <a:tcPr/>
                </a:tc>
                <a:tc>
                  <a:txBody>
                    <a:bodyPr/>
                    <a:lstStyle/>
                    <a:p>
                      <a:pPr algn="ctr"/>
                      <a:r>
                        <a:rPr lang="en-US" altLang="zh-CN" b="1" dirty="0"/>
                        <a:t>D</a:t>
                      </a:r>
                      <a:endParaRPr lang="zh-CN" altLang="en-US" b="1" dirty="0"/>
                    </a:p>
                  </a:txBody>
                  <a:tcPr/>
                </a:tc>
                <a:tc>
                  <a:txBody>
                    <a:bodyPr/>
                    <a:lstStyle/>
                    <a:p>
                      <a:pPr algn="ctr"/>
                      <a:r>
                        <a:rPr lang="en-US" altLang="zh-CN" b="1" dirty="0"/>
                        <a:t>1</a:t>
                      </a:r>
                      <a:endParaRPr lang="zh-CN" altLang="en-US" b="1" dirty="0"/>
                    </a:p>
                  </a:txBody>
                  <a:tcPr/>
                </a:tc>
                <a:tc>
                  <a:txBody>
                    <a:bodyPr/>
                    <a:lstStyle/>
                    <a:p>
                      <a:pPr algn="ctr"/>
                      <a:r>
                        <a:rPr lang="en-US" altLang="zh-CN" b="1" dirty="0"/>
                        <a:t>-1</a:t>
                      </a:r>
                      <a:endParaRPr lang="zh-CN" altLang="en-US" b="1" dirty="0"/>
                    </a:p>
                  </a:txBody>
                  <a:tcPr/>
                </a:tc>
                <a:extLst>
                  <a:ext uri="{0D108BD9-81ED-4DB2-BD59-A6C34878D82A}">
                    <a16:rowId xmlns:a16="http://schemas.microsoft.com/office/drawing/2014/main" val="2952967409"/>
                  </a:ext>
                </a:extLst>
              </a:tr>
            </a:tbl>
          </a:graphicData>
        </a:graphic>
      </p:graphicFrame>
      <p:grpSp>
        <p:nvGrpSpPr>
          <p:cNvPr id="25" name="组合 24">
            <a:extLst>
              <a:ext uri="{FF2B5EF4-FFF2-40B4-BE49-F238E27FC236}">
                <a16:creationId xmlns:a16="http://schemas.microsoft.com/office/drawing/2014/main" id="{A82E74A6-2B82-4D31-B37F-72ED129E1944}"/>
              </a:ext>
            </a:extLst>
          </p:cNvPr>
          <p:cNvGrpSpPr/>
          <p:nvPr/>
        </p:nvGrpSpPr>
        <p:grpSpPr>
          <a:xfrm>
            <a:off x="7590658" y="3884752"/>
            <a:ext cx="4294594" cy="2442727"/>
            <a:chOff x="5990049" y="3979714"/>
            <a:chExt cx="4294594" cy="2442727"/>
          </a:xfrm>
        </p:grpSpPr>
        <p:grpSp>
          <p:nvGrpSpPr>
            <p:cNvPr id="24" name="组合 23">
              <a:extLst>
                <a:ext uri="{FF2B5EF4-FFF2-40B4-BE49-F238E27FC236}">
                  <a16:creationId xmlns:a16="http://schemas.microsoft.com/office/drawing/2014/main" id="{79B8E6BC-630B-49CA-81D8-F07D0D60F8F9}"/>
                </a:ext>
              </a:extLst>
            </p:cNvPr>
            <p:cNvGrpSpPr/>
            <p:nvPr/>
          </p:nvGrpSpPr>
          <p:grpSpPr>
            <a:xfrm>
              <a:off x="5990049" y="3979714"/>
              <a:ext cx="656972" cy="2442727"/>
              <a:chOff x="5990049" y="3979714"/>
              <a:chExt cx="656972" cy="2442727"/>
            </a:xfrm>
          </p:grpSpPr>
          <p:sp>
            <p:nvSpPr>
              <p:cNvPr id="6" name="箭头: 左弧形 5">
                <a:extLst>
                  <a:ext uri="{FF2B5EF4-FFF2-40B4-BE49-F238E27FC236}">
                    <a16:creationId xmlns:a16="http://schemas.microsoft.com/office/drawing/2014/main" id="{0336CE02-0309-48F5-AE2D-186701136EB2}"/>
                  </a:ext>
                </a:extLst>
              </p:cNvPr>
              <p:cNvSpPr/>
              <p:nvPr/>
            </p:nvSpPr>
            <p:spPr>
              <a:xfrm>
                <a:off x="6113075" y="3979714"/>
                <a:ext cx="533946" cy="892655"/>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 name="箭头: 左弧形 6">
                <a:extLst>
                  <a:ext uri="{FF2B5EF4-FFF2-40B4-BE49-F238E27FC236}">
                    <a16:creationId xmlns:a16="http://schemas.microsoft.com/office/drawing/2014/main" id="{81372F20-6CBF-45F2-BAA2-E6FFF035AB19}"/>
                  </a:ext>
                </a:extLst>
              </p:cNvPr>
              <p:cNvSpPr/>
              <p:nvPr/>
            </p:nvSpPr>
            <p:spPr>
              <a:xfrm>
                <a:off x="5990049" y="4872369"/>
                <a:ext cx="656972" cy="1550072"/>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8" name="箭头: 右弧形 7">
              <a:extLst>
                <a:ext uri="{FF2B5EF4-FFF2-40B4-BE49-F238E27FC236}">
                  <a16:creationId xmlns:a16="http://schemas.microsoft.com/office/drawing/2014/main" id="{52785E67-569D-495A-B8C1-6CE1C59EA8EE}"/>
                </a:ext>
              </a:extLst>
            </p:cNvPr>
            <p:cNvSpPr/>
            <p:nvPr/>
          </p:nvSpPr>
          <p:spPr>
            <a:xfrm>
              <a:off x="9636304" y="4751110"/>
              <a:ext cx="648339" cy="914406"/>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6" name="矩形 25">
            <a:extLst>
              <a:ext uri="{FF2B5EF4-FFF2-40B4-BE49-F238E27FC236}">
                <a16:creationId xmlns:a16="http://schemas.microsoft.com/office/drawing/2014/main" id="{8A9479D6-C724-4917-9A81-30DFA5028814}"/>
              </a:ext>
            </a:extLst>
          </p:cNvPr>
          <p:cNvSpPr/>
          <p:nvPr/>
        </p:nvSpPr>
        <p:spPr>
          <a:xfrm>
            <a:off x="1605740" y="1961070"/>
            <a:ext cx="6096000" cy="1323439"/>
          </a:xfrm>
          <a:prstGeom prst="rect">
            <a:avLst/>
          </a:prstGeom>
        </p:spPr>
        <p:txBody>
          <a:bodyPr>
            <a:spAutoFit/>
          </a:bodyPr>
          <a:lstStyle/>
          <a:p>
            <a:pPr lvl="0" algn="just">
              <a:spcAft>
                <a:spcPts val="0"/>
              </a:spcAft>
            </a:pPr>
            <a:r>
              <a:rPr lang="zh-CN" altLang="en-US" sz="2000" b="1" dirty="0">
                <a:latin typeface="微软雅黑" panose="020B0503020204020204" pitchFamily="34" charset="-122"/>
                <a:ea typeface="微软雅黑" panose="020B0503020204020204" pitchFamily="34" charset="-122"/>
              </a:rPr>
              <a:t>优点</a:t>
            </a:r>
            <a:endParaRPr lang="en-US" altLang="zh-CN" sz="2000" b="1" dirty="0">
              <a:latin typeface="微软雅黑" panose="020B0503020204020204" pitchFamily="34" charset="-122"/>
              <a:ea typeface="微软雅黑" panose="020B0503020204020204" pitchFamily="34" charset="-122"/>
            </a:endParaRPr>
          </a:p>
          <a:p>
            <a:pPr marL="342900" lvl="0" indent="-342900" algn="just">
              <a:spcAft>
                <a:spcPts val="0"/>
              </a:spcAft>
              <a:buFont typeface="+mj-lt"/>
              <a:buAutoNum type="arabicParenR"/>
            </a:pPr>
            <a:r>
              <a:rPr lang="zh-CN" altLang="zh-CN" sz="2000" b="1" dirty="0">
                <a:latin typeface="微软雅黑" panose="020B0503020204020204" pitchFamily="34" charset="-122"/>
                <a:ea typeface="微软雅黑" panose="020B0503020204020204" pitchFamily="34" charset="-122"/>
              </a:rPr>
              <a:t>比子结点表示法效率更高</a:t>
            </a:r>
          </a:p>
          <a:p>
            <a:pPr marL="342900" lvl="0" indent="-342900" algn="just">
              <a:spcAft>
                <a:spcPts val="0"/>
              </a:spcAft>
              <a:buFont typeface="+mj-lt"/>
              <a:buAutoNum type="arabicParenR"/>
            </a:pPr>
            <a:r>
              <a:rPr lang="zh-CN" altLang="zh-CN" sz="2000" b="1" dirty="0">
                <a:latin typeface="微软雅黑" panose="020B0503020204020204" pitchFamily="34" charset="-122"/>
                <a:ea typeface="微软雅黑" panose="020B0503020204020204" pitchFamily="34" charset="-122"/>
              </a:rPr>
              <a:t>两棵树存储在同一数组中，归并两棵树简单</a:t>
            </a:r>
          </a:p>
          <a:p>
            <a:pPr marL="342900" lvl="0" indent="-342900" algn="just">
              <a:spcAft>
                <a:spcPts val="0"/>
              </a:spcAft>
              <a:buFont typeface="+mj-lt"/>
              <a:buAutoNum type="arabicParenR"/>
            </a:pPr>
            <a:r>
              <a:rPr lang="zh-CN" altLang="zh-CN" sz="2000" b="1" dirty="0">
                <a:latin typeface="微软雅黑" panose="020B0503020204020204" pitchFamily="34" charset="-122"/>
                <a:ea typeface="微软雅黑" panose="020B0503020204020204" pitchFamily="34" charset="-122"/>
              </a:rPr>
              <a:t>数组中每个结点只需要固定大小的存储空间</a:t>
            </a:r>
          </a:p>
        </p:txBody>
      </p:sp>
      <p:pic>
        <p:nvPicPr>
          <p:cNvPr id="5" name="音频 4">
            <a:hlinkClick r:id="" action="ppaction://media"/>
            <a:extLst>
              <a:ext uri="{FF2B5EF4-FFF2-40B4-BE49-F238E27FC236}">
                <a16:creationId xmlns:a16="http://schemas.microsoft.com/office/drawing/2014/main" id="{FDFC0CBD-8A3B-4967-B0B5-DC29AC45B37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cSld>
  <p:clrMapOvr>
    <a:masterClrMapping/>
  </p:clrMapOvr>
  <p:transition spd="slow" advTm="38237">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5">
            <a:lumMod val="75000"/>
          </a:schemeClr>
        </a:solidFill>
        <a:effectLst/>
      </p:bgPr>
    </p:bg>
    <p:spTree>
      <p:nvGrpSpPr>
        <p:cNvPr id="1" name=""/>
        <p:cNvGrpSpPr/>
        <p:nvPr/>
      </p:nvGrpSpPr>
      <p:grpSpPr>
        <a:xfrm>
          <a:off x="0" y="0"/>
          <a:ext cx="0" cy="0"/>
          <a:chOff x="0" y="0"/>
          <a:chExt cx="0" cy="0"/>
        </a:xfrm>
      </p:grpSpPr>
      <p:sp>
        <p:nvSpPr>
          <p:cNvPr id="2" name="TextBox 22"/>
          <p:cNvSpPr txBox="1"/>
          <p:nvPr/>
        </p:nvSpPr>
        <p:spPr>
          <a:xfrm>
            <a:off x="5777799" y="4332877"/>
            <a:ext cx="2961005" cy="1142365"/>
          </a:xfrm>
          <a:prstGeom prst="rect">
            <a:avLst/>
          </a:prstGeom>
          <a:noFill/>
          <a:effectLst/>
        </p:spPr>
        <p:txBody>
          <a:bodyPr wrap="none" rtlCol="0">
            <a:spAutoFit/>
          </a:bodyPr>
          <a:lstStyle/>
          <a:p>
            <a:r>
              <a:rPr lang="en-US" altLang="zh-CN" sz="6825" b="1" dirty="0">
                <a:solidFill>
                  <a:schemeClr val="accent3">
                    <a:lumMod val="20000"/>
                    <a:lumOff val="80000"/>
                  </a:schemeClr>
                </a:solidFill>
                <a:latin typeface="Arial" panose="020B0604020202020204" pitchFamily="34" charset="0"/>
                <a:ea typeface="微软雅黑" panose="020B0503020204020204" pitchFamily="34" charset="-122"/>
                <a:sym typeface="Arial" panose="020B0604020202020204" pitchFamily="34" charset="0"/>
              </a:rPr>
              <a:t>PART2</a:t>
            </a:r>
            <a:endParaRPr lang="zh-CN" altLang="en-US" sz="22655" b="1" dirty="0">
              <a:solidFill>
                <a:schemeClr val="accent3">
                  <a:lumMod val="20000"/>
                  <a:lumOff val="80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4" name="组合 13"/>
          <p:cNvGrpSpPr/>
          <p:nvPr/>
        </p:nvGrpSpPr>
        <p:grpSpPr>
          <a:xfrm>
            <a:off x="1113956" y="596262"/>
            <a:ext cx="3971693" cy="4252077"/>
            <a:chOff x="4427538" y="954088"/>
            <a:chExt cx="3333750" cy="3729038"/>
          </a:xfrm>
        </p:grpSpPr>
        <p:sp>
          <p:nvSpPr>
            <p:cNvPr id="15" name="Freeform 5"/>
            <p:cNvSpPr/>
            <p:nvPr/>
          </p:nvSpPr>
          <p:spPr bwMode="auto">
            <a:xfrm>
              <a:off x="5026026" y="1547813"/>
              <a:ext cx="2144713" cy="2363788"/>
            </a:xfrm>
            <a:custGeom>
              <a:avLst/>
              <a:gdLst>
                <a:gd name="T0" fmla="*/ 518 w 570"/>
                <a:gd name="T1" fmla="*/ 231 h 629"/>
                <a:gd name="T2" fmla="*/ 454 w 570"/>
                <a:gd name="T3" fmla="*/ 271 h 629"/>
                <a:gd name="T4" fmla="*/ 496 w 570"/>
                <a:gd name="T5" fmla="*/ 135 h 629"/>
                <a:gd name="T6" fmla="*/ 393 w 570"/>
                <a:gd name="T7" fmla="*/ 205 h 629"/>
                <a:gd name="T8" fmla="*/ 326 w 570"/>
                <a:gd name="T9" fmla="*/ 264 h 629"/>
                <a:gd name="T10" fmla="*/ 474 w 570"/>
                <a:gd name="T11" fmla="*/ 89 h 629"/>
                <a:gd name="T12" fmla="*/ 385 w 570"/>
                <a:gd name="T13" fmla="*/ 100 h 629"/>
                <a:gd name="T14" fmla="*/ 322 w 570"/>
                <a:gd name="T15" fmla="*/ 156 h 629"/>
                <a:gd name="T16" fmla="*/ 401 w 570"/>
                <a:gd name="T17" fmla="*/ 66 h 629"/>
                <a:gd name="T18" fmla="*/ 279 w 570"/>
                <a:gd name="T19" fmla="*/ 80 h 629"/>
                <a:gd name="T20" fmla="*/ 223 w 570"/>
                <a:gd name="T21" fmla="*/ 103 h 629"/>
                <a:gd name="T22" fmla="*/ 280 w 570"/>
                <a:gd name="T23" fmla="*/ 61 h 629"/>
                <a:gd name="T24" fmla="*/ 212 w 570"/>
                <a:gd name="T25" fmla="*/ 33 h 629"/>
                <a:gd name="T26" fmla="*/ 78 w 570"/>
                <a:gd name="T27" fmla="*/ 109 h 629"/>
                <a:gd name="T28" fmla="*/ 29 w 570"/>
                <a:gd name="T29" fmla="*/ 198 h 629"/>
                <a:gd name="T30" fmla="*/ 35 w 570"/>
                <a:gd name="T31" fmla="*/ 232 h 629"/>
                <a:gd name="T32" fmla="*/ 42 w 570"/>
                <a:gd name="T33" fmla="*/ 311 h 629"/>
                <a:gd name="T34" fmla="*/ 20 w 570"/>
                <a:gd name="T35" fmla="*/ 366 h 629"/>
                <a:gd name="T36" fmla="*/ 73 w 570"/>
                <a:gd name="T37" fmla="*/ 388 h 629"/>
                <a:gd name="T38" fmla="*/ 178 w 570"/>
                <a:gd name="T39" fmla="*/ 311 h 629"/>
                <a:gd name="T40" fmla="*/ 102 w 570"/>
                <a:gd name="T41" fmla="*/ 390 h 629"/>
                <a:gd name="T42" fmla="*/ 92 w 570"/>
                <a:gd name="T43" fmla="*/ 469 h 629"/>
                <a:gd name="T44" fmla="*/ 196 w 570"/>
                <a:gd name="T45" fmla="*/ 407 h 629"/>
                <a:gd name="T46" fmla="*/ 265 w 570"/>
                <a:gd name="T47" fmla="*/ 373 h 629"/>
                <a:gd name="T48" fmla="*/ 196 w 570"/>
                <a:gd name="T49" fmla="*/ 450 h 629"/>
                <a:gd name="T50" fmla="*/ 179 w 570"/>
                <a:gd name="T51" fmla="*/ 542 h 629"/>
                <a:gd name="T52" fmla="*/ 261 w 570"/>
                <a:gd name="T53" fmla="*/ 489 h 629"/>
                <a:gd name="T54" fmla="*/ 270 w 570"/>
                <a:gd name="T55" fmla="*/ 506 h 629"/>
                <a:gd name="T56" fmla="*/ 208 w 570"/>
                <a:gd name="T57" fmla="*/ 588 h 629"/>
                <a:gd name="T58" fmla="*/ 303 w 570"/>
                <a:gd name="T59" fmla="*/ 597 h 629"/>
                <a:gd name="T60" fmla="*/ 332 w 570"/>
                <a:gd name="T61" fmla="*/ 603 h 629"/>
                <a:gd name="T62" fmla="*/ 406 w 570"/>
                <a:gd name="T63" fmla="*/ 554 h 629"/>
                <a:gd name="T64" fmla="*/ 430 w 570"/>
                <a:gd name="T65" fmla="*/ 535 h 629"/>
                <a:gd name="T66" fmla="*/ 504 w 570"/>
                <a:gd name="T67" fmla="*/ 444 h 629"/>
                <a:gd name="T68" fmla="*/ 549 w 570"/>
                <a:gd name="T69" fmla="*/ 342 h 629"/>
                <a:gd name="T70" fmla="*/ 563 w 570"/>
                <a:gd name="T71" fmla="*/ 266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70" h="629">
                  <a:moveTo>
                    <a:pt x="558" y="231"/>
                  </a:moveTo>
                  <a:cubicBezTo>
                    <a:pt x="547" y="219"/>
                    <a:pt x="530" y="221"/>
                    <a:pt x="518" y="231"/>
                  </a:cubicBezTo>
                  <a:cubicBezTo>
                    <a:pt x="477" y="265"/>
                    <a:pt x="437" y="300"/>
                    <a:pt x="395" y="332"/>
                  </a:cubicBezTo>
                  <a:cubicBezTo>
                    <a:pt x="415" y="313"/>
                    <a:pt x="434" y="292"/>
                    <a:pt x="454" y="271"/>
                  </a:cubicBezTo>
                  <a:cubicBezTo>
                    <a:pt x="482" y="243"/>
                    <a:pt x="510" y="213"/>
                    <a:pt x="528" y="177"/>
                  </a:cubicBezTo>
                  <a:cubicBezTo>
                    <a:pt x="539" y="156"/>
                    <a:pt x="521" y="127"/>
                    <a:pt x="496" y="135"/>
                  </a:cubicBezTo>
                  <a:cubicBezTo>
                    <a:pt x="475" y="142"/>
                    <a:pt x="458" y="154"/>
                    <a:pt x="441" y="168"/>
                  </a:cubicBezTo>
                  <a:cubicBezTo>
                    <a:pt x="425" y="180"/>
                    <a:pt x="408" y="191"/>
                    <a:pt x="393" y="205"/>
                  </a:cubicBezTo>
                  <a:cubicBezTo>
                    <a:pt x="377" y="218"/>
                    <a:pt x="364" y="234"/>
                    <a:pt x="349" y="247"/>
                  </a:cubicBezTo>
                  <a:cubicBezTo>
                    <a:pt x="342" y="253"/>
                    <a:pt x="334" y="259"/>
                    <a:pt x="326" y="264"/>
                  </a:cubicBezTo>
                  <a:cubicBezTo>
                    <a:pt x="353" y="239"/>
                    <a:pt x="378" y="210"/>
                    <a:pt x="407" y="186"/>
                  </a:cubicBezTo>
                  <a:cubicBezTo>
                    <a:pt x="437" y="160"/>
                    <a:pt x="471" y="131"/>
                    <a:pt x="474" y="89"/>
                  </a:cubicBezTo>
                  <a:cubicBezTo>
                    <a:pt x="475" y="66"/>
                    <a:pt x="448" y="54"/>
                    <a:pt x="430" y="64"/>
                  </a:cubicBezTo>
                  <a:cubicBezTo>
                    <a:pt x="413" y="73"/>
                    <a:pt x="399" y="87"/>
                    <a:pt x="385" y="100"/>
                  </a:cubicBezTo>
                  <a:cubicBezTo>
                    <a:pt x="369" y="115"/>
                    <a:pt x="353" y="130"/>
                    <a:pt x="336" y="144"/>
                  </a:cubicBezTo>
                  <a:cubicBezTo>
                    <a:pt x="331" y="148"/>
                    <a:pt x="326" y="152"/>
                    <a:pt x="322" y="156"/>
                  </a:cubicBezTo>
                  <a:cubicBezTo>
                    <a:pt x="323" y="155"/>
                    <a:pt x="323" y="154"/>
                    <a:pt x="324" y="153"/>
                  </a:cubicBezTo>
                  <a:cubicBezTo>
                    <a:pt x="351" y="125"/>
                    <a:pt x="374" y="93"/>
                    <a:pt x="401" y="66"/>
                  </a:cubicBezTo>
                  <a:cubicBezTo>
                    <a:pt x="423" y="43"/>
                    <a:pt x="393" y="1"/>
                    <a:pt x="366" y="21"/>
                  </a:cubicBezTo>
                  <a:cubicBezTo>
                    <a:pt x="337" y="41"/>
                    <a:pt x="309" y="62"/>
                    <a:pt x="279" y="80"/>
                  </a:cubicBezTo>
                  <a:cubicBezTo>
                    <a:pt x="256" y="95"/>
                    <a:pt x="232" y="107"/>
                    <a:pt x="208" y="119"/>
                  </a:cubicBezTo>
                  <a:cubicBezTo>
                    <a:pt x="213" y="113"/>
                    <a:pt x="218" y="108"/>
                    <a:pt x="223" y="103"/>
                  </a:cubicBezTo>
                  <a:cubicBezTo>
                    <a:pt x="229" y="96"/>
                    <a:pt x="236" y="88"/>
                    <a:pt x="244" y="81"/>
                  </a:cubicBezTo>
                  <a:cubicBezTo>
                    <a:pt x="256" y="75"/>
                    <a:pt x="268" y="69"/>
                    <a:pt x="280" y="61"/>
                  </a:cubicBezTo>
                  <a:cubicBezTo>
                    <a:pt x="306" y="42"/>
                    <a:pt x="291" y="0"/>
                    <a:pt x="257" y="8"/>
                  </a:cubicBezTo>
                  <a:cubicBezTo>
                    <a:pt x="240" y="12"/>
                    <a:pt x="225" y="22"/>
                    <a:pt x="212" y="33"/>
                  </a:cubicBezTo>
                  <a:cubicBezTo>
                    <a:pt x="187" y="45"/>
                    <a:pt x="161" y="54"/>
                    <a:pt x="138" y="68"/>
                  </a:cubicBezTo>
                  <a:cubicBezTo>
                    <a:pt x="116" y="79"/>
                    <a:pt x="97" y="94"/>
                    <a:pt x="78" y="109"/>
                  </a:cubicBezTo>
                  <a:cubicBezTo>
                    <a:pt x="59" y="123"/>
                    <a:pt x="47" y="142"/>
                    <a:pt x="29" y="157"/>
                  </a:cubicBezTo>
                  <a:cubicBezTo>
                    <a:pt x="17" y="167"/>
                    <a:pt x="19" y="187"/>
                    <a:pt x="29" y="198"/>
                  </a:cubicBezTo>
                  <a:cubicBezTo>
                    <a:pt x="36" y="205"/>
                    <a:pt x="45" y="207"/>
                    <a:pt x="54" y="205"/>
                  </a:cubicBezTo>
                  <a:cubicBezTo>
                    <a:pt x="48" y="215"/>
                    <a:pt x="42" y="224"/>
                    <a:pt x="35" y="232"/>
                  </a:cubicBezTo>
                  <a:cubicBezTo>
                    <a:pt x="23" y="245"/>
                    <a:pt x="11" y="258"/>
                    <a:pt x="7" y="275"/>
                  </a:cubicBezTo>
                  <a:cubicBezTo>
                    <a:pt x="0" y="298"/>
                    <a:pt x="21" y="314"/>
                    <a:pt x="42" y="311"/>
                  </a:cubicBezTo>
                  <a:cubicBezTo>
                    <a:pt x="46" y="310"/>
                    <a:pt x="49" y="309"/>
                    <a:pt x="52" y="308"/>
                  </a:cubicBezTo>
                  <a:cubicBezTo>
                    <a:pt x="39" y="326"/>
                    <a:pt x="28" y="345"/>
                    <a:pt x="20" y="366"/>
                  </a:cubicBezTo>
                  <a:cubicBezTo>
                    <a:pt x="15" y="378"/>
                    <a:pt x="23" y="392"/>
                    <a:pt x="33" y="398"/>
                  </a:cubicBezTo>
                  <a:cubicBezTo>
                    <a:pt x="47" y="407"/>
                    <a:pt x="64" y="401"/>
                    <a:pt x="73" y="388"/>
                  </a:cubicBezTo>
                  <a:cubicBezTo>
                    <a:pt x="93" y="358"/>
                    <a:pt x="122" y="337"/>
                    <a:pt x="155" y="321"/>
                  </a:cubicBezTo>
                  <a:cubicBezTo>
                    <a:pt x="162" y="317"/>
                    <a:pt x="170" y="314"/>
                    <a:pt x="178" y="311"/>
                  </a:cubicBezTo>
                  <a:cubicBezTo>
                    <a:pt x="167" y="323"/>
                    <a:pt x="157" y="337"/>
                    <a:pt x="146" y="349"/>
                  </a:cubicBezTo>
                  <a:cubicBezTo>
                    <a:pt x="134" y="364"/>
                    <a:pt x="118" y="379"/>
                    <a:pt x="102" y="390"/>
                  </a:cubicBezTo>
                  <a:cubicBezTo>
                    <a:pt x="87" y="400"/>
                    <a:pt x="68" y="410"/>
                    <a:pt x="59" y="427"/>
                  </a:cubicBezTo>
                  <a:cubicBezTo>
                    <a:pt x="48" y="450"/>
                    <a:pt x="67" y="476"/>
                    <a:pt x="92" y="469"/>
                  </a:cubicBezTo>
                  <a:cubicBezTo>
                    <a:pt x="112" y="465"/>
                    <a:pt x="127" y="451"/>
                    <a:pt x="142" y="438"/>
                  </a:cubicBezTo>
                  <a:cubicBezTo>
                    <a:pt x="158" y="426"/>
                    <a:pt x="178" y="417"/>
                    <a:pt x="196" y="407"/>
                  </a:cubicBezTo>
                  <a:cubicBezTo>
                    <a:pt x="216" y="397"/>
                    <a:pt x="237" y="388"/>
                    <a:pt x="258" y="377"/>
                  </a:cubicBezTo>
                  <a:cubicBezTo>
                    <a:pt x="260" y="376"/>
                    <a:pt x="263" y="375"/>
                    <a:pt x="265" y="373"/>
                  </a:cubicBezTo>
                  <a:cubicBezTo>
                    <a:pt x="255" y="384"/>
                    <a:pt x="245" y="394"/>
                    <a:pt x="236" y="405"/>
                  </a:cubicBezTo>
                  <a:cubicBezTo>
                    <a:pt x="223" y="421"/>
                    <a:pt x="210" y="436"/>
                    <a:pt x="196" y="450"/>
                  </a:cubicBezTo>
                  <a:cubicBezTo>
                    <a:pt x="180" y="465"/>
                    <a:pt x="164" y="477"/>
                    <a:pt x="150" y="493"/>
                  </a:cubicBezTo>
                  <a:cubicBezTo>
                    <a:pt x="131" y="516"/>
                    <a:pt x="150" y="546"/>
                    <a:pt x="179" y="542"/>
                  </a:cubicBezTo>
                  <a:cubicBezTo>
                    <a:pt x="193" y="539"/>
                    <a:pt x="204" y="525"/>
                    <a:pt x="211" y="519"/>
                  </a:cubicBezTo>
                  <a:cubicBezTo>
                    <a:pt x="227" y="508"/>
                    <a:pt x="244" y="498"/>
                    <a:pt x="261" y="489"/>
                  </a:cubicBezTo>
                  <a:cubicBezTo>
                    <a:pt x="279" y="479"/>
                    <a:pt x="298" y="468"/>
                    <a:pt x="316" y="457"/>
                  </a:cubicBezTo>
                  <a:cubicBezTo>
                    <a:pt x="300" y="473"/>
                    <a:pt x="286" y="490"/>
                    <a:pt x="270" y="506"/>
                  </a:cubicBezTo>
                  <a:cubicBezTo>
                    <a:pt x="258" y="517"/>
                    <a:pt x="247" y="531"/>
                    <a:pt x="236" y="543"/>
                  </a:cubicBezTo>
                  <a:cubicBezTo>
                    <a:pt x="225" y="557"/>
                    <a:pt x="214" y="571"/>
                    <a:pt x="208" y="588"/>
                  </a:cubicBezTo>
                  <a:cubicBezTo>
                    <a:pt x="204" y="602"/>
                    <a:pt x="214" y="620"/>
                    <a:pt x="229" y="623"/>
                  </a:cubicBezTo>
                  <a:cubicBezTo>
                    <a:pt x="256" y="629"/>
                    <a:pt x="281" y="611"/>
                    <a:pt x="303" y="597"/>
                  </a:cubicBezTo>
                  <a:cubicBezTo>
                    <a:pt x="310" y="592"/>
                    <a:pt x="317" y="588"/>
                    <a:pt x="324" y="583"/>
                  </a:cubicBezTo>
                  <a:cubicBezTo>
                    <a:pt x="324" y="590"/>
                    <a:pt x="326" y="597"/>
                    <a:pt x="332" y="603"/>
                  </a:cubicBezTo>
                  <a:cubicBezTo>
                    <a:pt x="343" y="614"/>
                    <a:pt x="363" y="615"/>
                    <a:pt x="373" y="603"/>
                  </a:cubicBezTo>
                  <a:cubicBezTo>
                    <a:pt x="386" y="588"/>
                    <a:pt x="401" y="574"/>
                    <a:pt x="406" y="554"/>
                  </a:cubicBezTo>
                  <a:cubicBezTo>
                    <a:pt x="407" y="550"/>
                    <a:pt x="407" y="547"/>
                    <a:pt x="407" y="543"/>
                  </a:cubicBezTo>
                  <a:cubicBezTo>
                    <a:pt x="415" y="544"/>
                    <a:pt x="423" y="541"/>
                    <a:pt x="430" y="535"/>
                  </a:cubicBezTo>
                  <a:cubicBezTo>
                    <a:pt x="444" y="523"/>
                    <a:pt x="457" y="511"/>
                    <a:pt x="469" y="497"/>
                  </a:cubicBezTo>
                  <a:cubicBezTo>
                    <a:pt x="483" y="481"/>
                    <a:pt x="494" y="462"/>
                    <a:pt x="504" y="444"/>
                  </a:cubicBezTo>
                  <a:cubicBezTo>
                    <a:pt x="514" y="427"/>
                    <a:pt x="523" y="413"/>
                    <a:pt x="536" y="400"/>
                  </a:cubicBezTo>
                  <a:cubicBezTo>
                    <a:pt x="553" y="383"/>
                    <a:pt x="558" y="364"/>
                    <a:pt x="549" y="342"/>
                  </a:cubicBezTo>
                  <a:cubicBezTo>
                    <a:pt x="544" y="332"/>
                    <a:pt x="527" y="325"/>
                    <a:pt x="516" y="329"/>
                  </a:cubicBezTo>
                  <a:cubicBezTo>
                    <a:pt x="533" y="309"/>
                    <a:pt x="549" y="288"/>
                    <a:pt x="563" y="266"/>
                  </a:cubicBezTo>
                  <a:cubicBezTo>
                    <a:pt x="570" y="255"/>
                    <a:pt x="567" y="240"/>
                    <a:pt x="558" y="231"/>
                  </a:cubicBezTo>
                  <a:close/>
                </a:path>
              </a:pathLst>
            </a:custGeom>
            <a:solidFill>
              <a:srgbClr val="7BB8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p>
          </p:txBody>
        </p:sp>
        <p:sp>
          <p:nvSpPr>
            <p:cNvPr id="16" name="Freeform 6"/>
            <p:cNvSpPr>
              <a:spLocks noEditPoints="1"/>
            </p:cNvSpPr>
            <p:nvPr/>
          </p:nvSpPr>
          <p:spPr bwMode="auto">
            <a:xfrm>
              <a:off x="5462588" y="2581276"/>
              <a:ext cx="1274763" cy="1308100"/>
            </a:xfrm>
            <a:custGeom>
              <a:avLst/>
              <a:gdLst>
                <a:gd name="T0" fmla="*/ 275 w 339"/>
                <a:gd name="T1" fmla="*/ 103 h 348"/>
                <a:gd name="T2" fmla="*/ 261 w 339"/>
                <a:gd name="T3" fmla="*/ 119 h 348"/>
                <a:gd name="T4" fmla="*/ 256 w 339"/>
                <a:gd name="T5" fmla="*/ 55 h 348"/>
                <a:gd name="T6" fmla="*/ 214 w 339"/>
                <a:gd name="T7" fmla="*/ 32 h 348"/>
                <a:gd name="T8" fmla="*/ 151 w 339"/>
                <a:gd name="T9" fmla="*/ 73 h 348"/>
                <a:gd name="T10" fmla="*/ 161 w 339"/>
                <a:gd name="T11" fmla="*/ 56 h 348"/>
                <a:gd name="T12" fmla="*/ 111 w 339"/>
                <a:gd name="T13" fmla="*/ 46 h 348"/>
                <a:gd name="T14" fmla="*/ 86 w 339"/>
                <a:gd name="T15" fmla="*/ 100 h 348"/>
                <a:gd name="T16" fmla="*/ 74 w 339"/>
                <a:gd name="T17" fmla="*/ 103 h 348"/>
                <a:gd name="T18" fmla="*/ 49 w 339"/>
                <a:gd name="T19" fmla="*/ 132 h 348"/>
                <a:gd name="T20" fmla="*/ 67 w 339"/>
                <a:gd name="T21" fmla="*/ 154 h 348"/>
                <a:gd name="T22" fmla="*/ 102 w 339"/>
                <a:gd name="T23" fmla="*/ 239 h 348"/>
                <a:gd name="T24" fmla="*/ 131 w 339"/>
                <a:gd name="T25" fmla="*/ 333 h 348"/>
                <a:gd name="T26" fmla="*/ 117 w 339"/>
                <a:gd name="T27" fmla="*/ 205 h 348"/>
                <a:gd name="T28" fmla="*/ 83 w 339"/>
                <a:gd name="T29" fmla="*/ 129 h 348"/>
                <a:gd name="T30" fmla="*/ 132 w 339"/>
                <a:gd name="T31" fmla="*/ 89 h 348"/>
                <a:gd name="T32" fmla="*/ 217 w 339"/>
                <a:gd name="T33" fmla="*/ 87 h 348"/>
                <a:gd name="T34" fmla="*/ 257 w 339"/>
                <a:gd name="T35" fmla="*/ 143 h 348"/>
                <a:gd name="T36" fmla="*/ 208 w 339"/>
                <a:gd name="T37" fmla="*/ 272 h 348"/>
                <a:gd name="T38" fmla="*/ 186 w 339"/>
                <a:gd name="T39" fmla="*/ 333 h 348"/>
                <a:gd name="T40" fmla="*/ 228 w 339"/>
                <a:gd name="T41" fmla="*/ 283 h 348"/>
                <a:gd name="T42" fmla="*/ 280 w 339"/>
                <a:gd name="T43" fmla="*/ 147 h 348"/>
                <a:gd name="T44" fmla="*/ 323 w 339"/>
                <a:gd name="T45" fmla="*/ 92 h 348"/>
                <a:gd name="T46" fmla="*/ 40 w 339"/>
                <a:gd name="T47" fmla="*/ 99 h 348"/>
                <a:gd name="T48" fmla="*/ 43 w 339"/>
                <a:gd name="T49" fmla="*/ 103 h 348"/>
                <a:gd name="T50" fmla="*/ 142 w 339"/>
                <a:gd name="T51" fmla="*/ 37 h 348"/>
                <a:gd name="T52" fmla="*/ 141 w 339"/>
                <a:gd name="T53" fmla="*/ 44 h 348"/>
                <a:gd name="T54" fmla="*/ 142 w 339"/>
                <a:gd name="T55" fmla="*/ 37 h 348"/>
                <a:gd name="T56" fmla="*/ 235 w 339"/>
                <a:gd name="T57" fmla="*/ 43 h 348"/>
                <a:gd name="T58" fmla="*/ 234 w 339"/>
                <a:gd name="T59" fmla="*/ 46 h 348"/>
                <a:gd name="T60" fmla="*/ 300 w 339"/>
                <a:gd name="T61" fmla="*/ 115 h 348"/>
                <a:gd name="T62" fmla="*/ 296 w 339"/>
                <a:gd name="T63" fmla="*/ 112 h 348"/>
                <a:gd name="T64" fmla="*/ 304 w 339"/>
                <a:gd name="T65" fmla="*/ 10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9" h="348">
                  <a:moveTo>
                    <a:pt x="323" y="92"/>
                  </a:moveTo>
                  <a:cubicBezTo>
                    <a:pt x="308" y="65"/>
                    <a:pt x="286" y="83"/>
                    <a:pt x="275" y="103"/>
                  </a:cubicBezTo>
                  <a:cubicBezTo>
                    <a:pt x="272" y="109"/>
                    <a:pt x="269" y="115"/>
                    <a:pt x="266" y="121"/>
                  </a:cubicBezTo>
                  <a:cubicBezTo>
                    <a:pt x="264" y="121"/>
                    <a:pt x="263" y="120"/>
                    <a:pt x="261" y="119"/>
                  </a:cubicBezTo>
                  <a:cubicBezTo>
                    <a:pt x="249" y="111"/>
                    <a:pt x="242" y="94"/>
                    <a:pt x="238" y="76"/>
                  </a:cubicBezTo>
                  <a:cubicBezTo>
                    <a:pt x="246" y="71"/>
                    <a:pt x="253" y="65"/>
                    <a:pt x="256" y="55"/>
                  </a:cubicBezTo>
                  <a:cubicBezTo>
                    <a:pt x="259" y="45"/>
                    <a:pt x="260" y="25"/>
                    <a:pt x="248" y="20"/>
                  </a:cubicBezTo>
                  <a:cubicBezTo>
                    <a:pt x="236" y="15"/>
                    <a:pt x="220" y="19"/>
                    <a:pt x="214" y="32"/>
                  </a:cubicBezTo>
                  <a:cubicBezTo>
                    <a:pt x="210" y="41"/>
                    <a:pt x="210" y="52"/>
                    <a:pt x="211" y="64"/>
                  </a:cubicBezTo>
                  <a:cubicBezTo>
                    <a:pt x="193" y="73"/>
                    <a:pt x="171" y="78"/>
                    <a:pt x="151" y="73"/>
                  </a:cubicBezTo>
                  <a:cubicBezTo>
                    <a:pt x="151" y="73"/>
                    <a:pt x="150" y="73"/>
                    <a:pt x="149" y="72"/>
                  </a:cubicBezTo>
                  <a:cubicBezTo>
                    <a:pt x="154" y="67"/>
                    <a:pt x="158" y="62"/>
                    <a:pt x="161" y="56"/>
                  </a:cubicBezTo>
                  <a:cubicBezTo>
                    <a:pt x="167" y="46"/>
                    <a:pt x="169" y="27"/>
                    <a:pt x="160" y="18"/>
                  </a:cubicBezTo>
                  <a:cubicBezTo>
                    <a:pt x="141" y="0"/>
                    <a:pt x="114" y="25"/>
                    <a:pt x="111" y="46"/>
                  </a:cubicBezTo>
                  <a:cubicBezTo>
                    <a:pt x="110" y="55"/>
                    <a:pt x="113" y="64"/>
                    <a:pt x="117" y="72"/>
                  </a:cubicBezTo>
                  <a:cubicBezTo>
                    <a:pt x="107" y="82"/>
                    <a:pt x="97" y="92"/>
                    <a:pt x="86" y="100"/>
                  </a:cubicBezTo>
                  <a:cubicBezTo>
                    <a:pt x="82" y="103"/>
                    <a:pt x="79" y="105"/>
                    <a:pt x="75" y="106"/>
                  </a:cubicBezTo>
                  <a:cubicBezTo>
                    <a:pt x="75" y="105"/>
                    <a:pt x="75" y="104"/>
                    <a:pt x="74" y="103"/>
                  </a:cubicBezTo>
                  <a:cubicBezTo>
                    <a:pt x="64" y="84"/>
                    <a:pt x="32" y="62"/>
                    <a:pt x="14" y="86"/>
                  </a:cubicBezTo>
                  <a:cubicBezTo>
                    <a:pt x="0" y="105"/>
                    <a:pt x="36" y="127"/>
                    <a:pt x="49" y="132"/>
                  </a:cubicBezTo>
                  <a:cubicBezTo>
                    <a:pt x="53" y="133"/>
                    <a:pt x="57" y="134"/>
                    <a:pt x="61" y="134"/>
                  </a:cubicBezTo>
                  <a:cubicBezTo>
                    <a:pt x="63" y="141"/>
                    <a:pt x="65" y="148"/>
                    <a:pt x="67" y="154"/>
                  </a:cubicBezTo>
                  <a:cubicBezTo>
                    <a:pt x="71" y="168"/>
                    <a:pt x="79" y="180"/>
                    <a:pt x="86" y="193"/>
                  </a:cubicBezTo>
                  <a:cubicBezTo>
                    <a:pt x="94" y="207"/>
                    <a:pt x="98" y="223"/>
                    <a:pt x="102" y="239"/>
                  </a:cubicBezTo>
                  <a:cubicBezTo>
                    <a:pt x="106" y="253"/>
                    <a:pt x="112" y="267"/>
                    <a:pt x="117" y="281"/>
                  </a:cubicBezTo>
                  <a:cubicBezTo>
                    <a:pt x="123" y="298"/>
                    <a:pt x="126" y="316"/>
                    <a:pt x="131" y="333"/>
                  </a:cubicBezTo>
                  <a:cubicBezTo>
                    <a:pt x="135" y="347"/>
                    <a:pt x="157" y="341"/>
                    <a:pt x="153" y="326"/>
                  </a:cubicBezTo>
                  <a:cubicBezTo>
                    <a:pt x="141" y="286"/>
                    <a:pt x="129" y="246"/>
                    <a:pt x="117" y="205"/>
                  </a:cubicBezTo>
                  <a:cubicBezTo>
                    <a:pt x="110" y="186"/>
                    <a:pt x="98" y="171"/>
                    <a:pt x="91" y="153"/>
                  </a:cubicBezTo>
                  <a:cubicBezTo>
                    <a:pt x="88" y="145"/>
                    <a:pt x="86" y="137"/>
                    <a:pt x="83" y="129"/>
                  </a:cubicBezTo>
                  <a:cubicBezTo>
                    <a:pt x="101" y="120"/>
                    <a:pt x="118" y="103"/>
                    <a:pt x="130" y="91"/>
                  </a:cubicBezTo>
                  <a:cubicBezTo>
                    <a:pt x="131" y="90"/>
                    <a:pt x="132" y="90"/>
                    <a:pt x="132" y="89"/>
                  </a:cubicBezTo>
                  <a:cubicBezTo>
                    <a:pt x="145" y="97"/>
                    <a:pt x="160" y="98"/>
                    <a:pt x="175" y="97"/>
                  </a:cubicBezTo>
                  <a:cubicBezTo>
                    <a:pt x="190" y="97"/>
                    <a:pt x="204" y="92"/>
                    <a:pt x="217" y="87"/>
                  </a:cubicBezTo>
                  <a:cubicBezTo>
                    <a:pt x="220" y="95"/>
                    <a:pt x="223" y="102"/>
                    <a:pt x="225" y="108"/>
                  </a:cubicBezTo>
                  <a:cubicBezTo>
                    <a:pt x="232" y="123"/>
                    <a:pt x="243" y="136"/>
                    <a:pt x="257" y="143"/>
                  </a:cubicBezTo>
                  <a:cubicBezTo>
                    <a:pt x="248" y="165"/>
                    <a:pt x="241" y="187"/>
                    <a:pt x="232" y="209"/>
                  </a:cubicBezTo>
                  <a:cubicBezTo>
                    <a:pt x="225" y="230"/>
                    <a:pt x="216" y="251"/>
                    <a:pt x="208" y="272"/>
                  </a:cubicBezTo>
                  <a:cubicBezTo>
                    <a:pt x="200" y="289"/>
                    <a:pt x="191" y="305"/>
                    <a:pt x="187" y="323"/>
                  </a:cubicBezTo>
                  <a:cubicBezTo>
                    <a:pt x="186" y="326"/>
                    <a:pt x="186" y="330"/>
                    <a:pt x="186" y="333"/>
                  </a:cubicBezTo>
                  <a:cubicBezTo>
                    <a:pt x="185" y="348"/>
                    <a:pt x="208" y="348"/>
                    <a:pt x="209" y="333"/>
                  </a:cubicBezTo>
                  <a:cubicBezTo>
                    <a:pt x="210" y="316"/>
                    <a:pt x="220" y="299"/>
                    <a:pt x="228" y="283"/>
                  </a:cubicBezTo>
                  <a:cubicBezTo>
                    <a:pt x="237" y="263"/>
                    <a:pt x="245" y="242"/>
                    <a:pt x="253" y="221"/>
                  </a:cubicBezTo>
                  <a:cubicBezTo>
                    <a:pt x="262" y="196"/>
                    <a:pt x="270" y="171"/>
                    <a:pt x="280" y="147"/>
                  </a:cubicBezTo>
                  <a:cubicBezTo>
                    <a:pt x="282" y="147"/>
                    <a:pt x="283" y="146"/>
                    <a:pt x="285" y="146"/>
                  </a:cubicBezTo>
                  <a:cubicBezTo>
                    <a:pt x="309" y="141"/>
                    <a:pt x="339" y="120"/>
                    <a:pt x="323" y="92"/>
                  </a:cubicBezTo>
                  <a:close/>
                  <a:moveTo>
                    <a:pt x="39" y="99"/>
                  </a:moveTo>
                  <a:cubicBezTo>
                    <a:pt x="39" y="99"/>
                    <a:pt x="39" y="99"/>
                    <a:pt x="40" y="99"/>
                  </a:cubicBezTo>
                  <a:cubicBezTo>
                    <a:pt x="43" y="100"/>
                    <a:pt x="46" y="103"/>
                    <a:pt x="48" y="106"/>
                  </a:cubicBezTo>
                  <a:cubicBezTo>
                    <a:pt x="46" y="105"/>
                    <a:pt x="45" y="104"/>
                    <a:pt x="43" y="103"/>
                  </a:cubicBezTo>
                  <a:cubicBezTo>
                    <a:pt x="42" y="102"/>
                    <a:pt x="40" y="101"/>
                    <a:pt x="39" y="99"/>
                  </a:cubicBezTo>
                  <a:close/>
                  <a:moveTo>
                    <a:pt x="142" y="37"/>
                  </a:moveTo>
                  <a:cubicBezTo>
                    <a:pt x="142" y="36"/>
                    <a:pt x="143" y="36"/>
                    <a:pt x="143" y="36"/>
                  </a:cubicBezTo>
                  <a:cubicBezTo>
                    <a:pt x="143" y="39"/>
                    <a:pt x="142" y="42"/>
                    <a:pt x="141" y="44"/>
                  </a:cubicBezTo>
                  <a:cubicBezTo>
                    <a:pt x="139" y="48"/>
                    <a:pt x="137" y="51"/>
                    <a:pt x="135" y="54"/>
                  </a:cubicBezTo>
                  <a:cubicBezTo>
                    <a:pt x="134" y="48"/>
                    <a:pt x="136" y="41"/>
                    <a:pt x="142" y="37"/>
                  </a:cubicBezTo>
                  <a:close/>
                  <a:moveTo>
                    <a:pt x="234" y="43"/>
                  </a:moveTo>
                  <a:cubicBezTo>
                    <a:pt x="235" y="43"/>
                    <a:pt x="235" y="43"/>
                    <a:pt x="235" y="43"/>
                  </a:cubicBezTo>
                  <a:cubicBezTo>
                    <a:pt x="235" y="45"/>
                    <a:pt x="234" y="46"/>
                    <a:pt x="234" y="48"/>
                  </a:cubicBezTo>
                  <a:cubicBezTo>
                    <a:pt x="234" y="47"/>
                    <a:pt x="234" y="47"/>
                    <a:pt x="234" y="46"/>
                  </a:cubicBezTo>
                  <a:cubicBezTo>
                    <a:pt x="234" y="45"/>
                    <a:pt x="234" y="44"/>
                    <a:pt x="234" y="43"/>
                  </a:cubicBezTo>
                  <a:close/>
                  <a:moveTo>
                    <a:pt x="300" y="115"/>
                  </a:moveTo>
                  <a:cubicBezTo>
                    <a:pt x="298" y="117"/>
                    <a:pt x="295" y="119"/>
                    <a:pt x="292" y="120"/>
                  </a:cubicBezTo>
                  <a:cubicBezTo>
                    <a:pt x="294" y="118"/>
                    <a:pt x="295" y="115"/>
                    <a:pt x="296" y="112"/>
                  </a:cubicBezTo>
                  <a:cubicBezTo>
                    <a:pt x="298" y="109"/>
                    <a:pt x="300" y="105"/>
                    <a:pt x="303" y="103"/>
                  </a:cubicBezTo>
                  <a:cubicBezTo>
                    <a:pt x="304" y="104"/>
                    <a:pt x="304" y="106"/>
                    <a:pt x="304" y="108"/>
                  </a:cubicBezTo>
                  <a:cubicBezTo>
                    <a:pt x="305" y="111"/>
                    <a:pt x="302" y="114"/>
                    <a:pt x="300" y="11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7"/>
            <p:cNvSpPr/>
            <p:nvPr/>
          </p:nvSpPr>
          <p:spPr bwMode="auto">
            <a:xfrm>
              <a:off x="4999038" y="1325563"/>
              <a:ext cx="285750" cy="315913"/>
            </a:xfrm>
            <a:custGeom>
              <a:avLst/>
              <a:gdLst>
                <a:gd name="T0" fmla="*/ 72 w 76"/>
                <a:gd name="T1" fmla="*/ 66 h 84"/>
                <a:gd name="T2" fmla="*/ 54 w 76"/>
                <a:gd name="T3" fmla="*/ 15 h 84"/>
                <a:gd name="T4" fmla="*/ 32 w 76"/>
                <a:gd name="T5" fmla="*/ 21 h 84"/>
                <a:gd name="T6" fmla="*/ 34 w 76"/>
                <a:gd name="T7" fmla="*/ 27 h 84"/>
                <a:gd name="T8" fmla="*/ 27 w 76"/>
                <a:gd name="T9" fmla="*/ 14 h 84"/>
                <a:gd name="T10" fmla="*/ 5 w 76"/>
                <a:gd name="T11" fmla="*/ 20 h 84"/>
                <a:gd name="T12" fmla="*/ 63 w 76"/>
                <a:gd name="T13" fmla="*/ 83 h 84"/>
                <a:gd name="T14" fmla="*/ 72 w 76"/>
                <a:gd name="T15" fmla="*/ 6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84">
                  <a:moveTo>
                    <a:pt x="72" y="66"/>
                  </a:moveTo>
                  <a:cubicBezTo>
                    <a:pt x="65" y="50"/>
                    <a:pt x="59" y="33"/>
                    <a:pt x="54" y="15"/>
                  </a:cubicBezTo>
                  <a:cubicBezTo>
                    <a:pt x="51" y="1"/>
                    <a:pt x="28" y="7"/>
                    <a:pt x="32" y="21"/>
                  </a:cubicBezTo>
                  <a:cubicBezTo>
                    <a:pt x="33" y="23"/>
                    <a:pt x="33" y="25"/>
                    <a:pt x="34" y="27"/>
                  </a:cubicBezTo>
                  <a:cubicBezTo>
                    <a:pt x="31" y="23"/>
                    <a:pt x="29" y="18"/>
                    <a:pt x="27" y="14"/>
                  </a:cubicBezTo>
                  <a:cubicBezTo>
                    <a:pt x="22" y="0"/>
                    <a:pt x="0" y="6"/>
                    <a:pt x="5" y="20"/>
                  </a:cubicBezTo>
                  <a:cubicBezTo>
                    <a:pt x="15" y="44"/>
                    <a:pt x="33" y="82"/>
                    <a:pt x="63" y="83"/>
                  </a:cubicBezTo>
                  <a:cubicBezTo>
                    <a:pt x="72" y="84"/>
                    <a:pt x="76" y="73"/>
                    <a:pt x="72" y="66"/>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18" name="Freeform 8"/>
            <p:cNvSpPr/>
            <p:nvPr/>
          </p:nvSpPr>
          <p:spPr bwMode="auto">
            <a:xfrm>
              <a:off x="5988051" y="987426"/>
              <a:ext cx="188913" cy="354013"/>
            </a:xfrm>
            <a:custGeom>
              <a:avLst/>
              <a:gdLst>
                <a:gd name="T0" fmla="*/ 49 w 50"/>
                <a:gd name="T1" fmla="*/ 26 h 94"/>
                <a:gd name="T2" fmla="*/ 47 w 50"/>
                <a:gd name="T3" fmla="*/ 19 h 94"/>
                <a:gd name="T4" fmla="*/ 46 w 50"/>
                <a:gd name="T5" fmla="*/ 10 h 94"/>
                <a:gd name="T6" fmla="*/ 32 w 50"/>
                <a:gd name="T7" fmla="*/ 2 h 94"/>
                <a:gd name="T8" fmla="*/ 15 w 50"/>
                <a:gd name="T9" fmla="*/ 5 h 94"/>
                <a:gd name="T10" fmla="*/ 15 w 50"/>
                <a:gd name="T11" fmla="*/ 28 h 94"/>
                <a:gd name="T12" fmla="*/ 22 w 50"/>
                <a:gd name="T13" fmla="*/ 28 h 94"/>
                <a:gd name="T14" fmla="*/ 15 w 50"/>
                <a:gd name="T15" fmla="*/ 46 h 94"/>
                <a:gd name="T16" fmla="*/ 13 w 50"/>
                <a:gd name="T17" fmla="*/ 82 h 94"/>
                <a:gd name="T18" fmla="*/ 33 w 50"/>
                <a:gd name="T19" fmla="*/ 87 h 94"/>
                <a:gd name="T20" fmla="*/ 49 w 50"/>
                <a:gd name="T21" fmla="*/ 2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94">
                  <a:moveTo>
                    <a:pt x="49" y="26"/>
                  </a:moveTo>
                  <a:cubicBezTo>
                    <a:pt x="49" y="23"/>
                    <a:pt x="48" y="21"/>
                    <a:pt x="47" y="19"/>
                  </a:cubicBezTo>
                  <a:cubicBezTo>
                    <a:pt x="47" y="16"/>
                    <a:pt x="47" y="13"/>
                    <a:pt x="46" y="10"/>
                  </a:cubicBezTo>
                  <a:cubicBezTo>
                    <a:pt x="45" y="4"/>
                    <a:pt x="38" y="0"/>
                    <a:pt x="32" y="2"/>
                  </a:cubicBezTo>
                  <a:cubicBezTo>
                    <a:pt x="26" y="3"/>
                    <a:pt x="21" y="5"/>
                    <a:pt x="15" y="5"/>
                  </a:cubicBezTo>
                  <a:cubicBezTo>
                    <a:pt x="0" y="6"/>
                    <a:pt x="0" y="29"/>
                    <a:pt x="15" y="28"/>
                  </a:cubicBezTo>
                  <a:cubicBezTo>
                    <a:pt x="17" y="28"/>
                    <a:pt x="20" y="28"/>
                    <a:pt x="22" y="28"/>
                  </a:cubicBezTo>
                  <a:cubicBezTo>
                    <a:pt x="19" y="34"/>
                    <a:pt x="16" y="41"/>
                    <a:pt x="15" y="46"/>
                  </a:cubicBezTo>
                  <a:cubicBezTo>
                    <a:pt x="12" y="58"/>
                    <a:pt x="10" y="70"/>
                    <a:pt x="13" y="82"/>
                  </a:cubicBezTo>
                  <a:cubicBezTo>
                    <a:pt x="15" y="90"/>
                    <a:pt x="27" y="94"/>
                    <a:pt x="33" y="87"/>
                  </a:cubicBezTo>
                  <a:cubicBezTo>
                    <a:pt x="45" y="71"/>
                    <a:pt x="50" y="46"/>
                    <a:pt x="49" y="26"/>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19" name="Freeform 9"/>
            <p:cNvSpPr/>
            <p:nvPr/>
          </p:nvSpPr>
          <p:spPr bwMode="auto">
            <a:xfrm>
              <a:off x="6869113" y="1319213"/>
              <a:ext cx="320675" cy="352425"/>
            </a:xfrm>
            <a:custGeom>
              <a:avLst/>
              <a:gdLst>
                <a:gd name="T0" fmla="*/ 61 w 85"/>
                <a:gd name="T1" fmla="*/ 15 h 94"/>
                <a:gd name="T2" fmla="*/ 60 w 85"/>
                <a:gd name="T3" fmla="*/ 10 h 94"/>
                <a:gd name="T4" fmla="*/ 46 w 85"/>
                <a:gd name="T5" fmla="*/ 2 h 94"/>
                <a:gd name="T6" fmla="*/ 20 w 85"/>
                <a:gd name="T7" fmla="*/ 27 h 94"/>
                <a:gd name="T8" fmla="*/ 8 w 85"/>
                <a:gd name="T9" fmla="*/ 59 h 94"/>
                <a:gd name="T10" fmla="*/ 15 w 85"/>
                <a:gd name="T11" fmla="*/ 78 h 94"/>
                <a:gd name="T12" fmla="*/ 15 w 85"/>
                <a:gd name="T13" fmla="*/ 79 h 94"/>
                <a:gd name="T14" fmla="*/ 29 w 85"/>
                <a:gd name="T15" fmla="*/ 93 h 94"/>
                <a:gd name="T16" fmla="*/ 60 w 85"/>
                <a:gd name="T17" fmla="*/ 66 h 94"/>
                <a:gd name="T18" fmla="*/ 80 w 85"/>
                <a:gd name="T19" fmla="*/ 26 h 94"/>
                <a:gd name="T20" fmla="*/ 61 w 85"/>
                <a:gd name="T21" fmla="*/ 15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94">
                  <a:moveTo>
                    <a:pt x="61" y="15"/>
                  </a:moveTo>
                  <a:cubicBezTo>
                    <a:pt x="61" y="14"/>
                    <a:pt x="61" y="12"/>
                    <a:pt x="60" y="10"/>
                  </a:cubicBezTo>
                  <a:cubicBezTo>
                    <a:pt x="58" y="5"/>
                    <a:pt x="52" y="0"/>
                    <a:pt x="46" y="2"/>
                  </a:cubicBezTo>
                  <a:cubicBezTo>
                    <a:pt x="33" y="7"/>
                    <a:pt x="26" y="15"/>
                    <a:pt x="20" y="27"/>
                  </a:cubicBezTo>
                  <a:cubicBezTo>
                    <a:pt x="16" y="38"/>
                    <a:pt x="17" y="51"/>
                    <a:pt x="8" y="59"/>
                  </a:cubicBezTo>
                  <a:cubicBezTo>
                    <a:pt x="0" y="66"/>
                    <a:pt x="6" y="77"/>
                    <a:pt x="15" y="78"/>
                  </a:cubicBezTo>
                  <a:cubicBezTo>
                    <a:pt x="15" y="78"/>
                    <a:pt x="15" y="78"/>
                    <a:pt x="15" y="79"/>
                  </a:cubicBezTo>
                  <a:cubicBezTo>
                    <a:pt x="13" y="88"/>
                    <a:pt x="20" y="94"/>
                    <a:pt x="29" y="93"/>
                  </a:cubicBezTo>
                  <a:cubicBezTo>
                    <a:pt x="43" y="91"/>
                    <a:pt x="52" y="77"/>
                    <a:pt x="60" y="66"/>
                  </a:cubicBezTo>
                  <a:cubicBezTo>
                    <a:pt x="68" y="54"/>
                    <a:pt x="75" y="40"/>
                    <a:pt x="80" y="26"/>
                  </a:cubicBezTo>
                  <a:cubicBezTo>
                    <a:pt x="85" y="14"/>
                    <a:pt x="69" y="8"/>
                    <a:pt x="61" y="15"/>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20" name="Freeform 10"/>
            <p:cNvSpPr/>
            <p:nvPr/>
          </p:nvSpPr>
          <p:spPr bwMode="auto">
            <a:xfrm>
              <a:off x="7351713" y="2228851"/>
              <a:ext cx="349250" cy="179388"/>
            </a:xfrm>
            <a:custGeom>
              <a:avLst/>
              <a:gdLst>
                <a:gd name="T0" fmla="*/ 90 w 93"/>
                <a:gd name="T1" fmla="*/ 33 h 48"/>
                <a:gd name="T2" fmla="*/ 84 w 93"/>
                <a:gd name="T3" fmla="*/ 11 h 48"/>
                <a:gd name="T4" fmla="*/ 70 w 93"/>
                <a:gd name="T5" fmla="*/ 2 h 48"/>
                <a:gd name="T6" fmla="*/ 31 w 93"/>
                <a:gd name="T7" fmla="*/ 19 h 48"/>
                <a:gd name="T8" fmla="*/ 30 w 93"/>
                <a:gd name="T9" fmla="*/ 19 h 48"/>
                <a:gd name="T10" fmla="*/ 29 w 93"/>
                <a:gd name="T11" fmla="*/ 18 h 48"/>
                <a:gd name="T12" fmla="*/ 8 w 93"/>
                <a:gd name="T13" fmla="*/ 23 h 48"/>
                <a:gd name="T14" fmla="*/ 14 w 93"/>
                <a:gd name="T15" fmla="*/ 44 h 48"/>
                <a:gd name="T16" fmla="*/ 28 w 93"/>
                <a:gd name="T17" fmla="*/ 43 h 48"/>
                <a:gd name="T18" fmla="*/ 76 w 93"/>
                <a:gd name="T19" fmla="*/ 47 h 48"/>
                <a:gd name="T20" fmla="*/ 90 w 93"/>
                <a:gd name="T21" fmla="*/ 3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48">
                  <a:moveTo>
                    <a:pt x="90" y="33"/>
                  </a:moveTo>
                  <a:cubicBezTo>
                    <a:pt x="87" y="25"/>
                    <a:pt x="86" y="18"/>
                    <a:pt x="84" y="11"/>
                  </a:cubicBezTo>
                  <a:cubicBezTo>
                    <a:pt x="83" y="5"/>
                    <a:pt x="76" y="0"/>
                    <a:pt x="70" y="2"/>
                  </a:cubicBezTo>
                  <a:cubicBezTo>
                    <a:pt x="57" y="8"/>
                    <a:pt x="44" y="15"/>
                    <a:pt x="31" y="19"/>
                  </a:cubicBezTo>
                  <a:cubicBezTo>
                    <a:pt x="31" y="19"/>
                    <a:pt x="31" y="19"/>
                    <a:pt x="30" y="19"/>
                  </a:cubicBezTo>
                  <a:cubicBezTo>
                    <a:pt x="30" y="18"/>
                    <a:pt x="29" y="18"/>
                    <a:pt x="29" y="18"/>
                  </a:cubicBezTo>
                  <a:cubicBezTo>
                    <a:pt x="24" y="9"/>
                    <a:pt x="8" y="13"/>
                    <a:pt x="8" y="23"/>
                  </a:cubicBezTo>
                  <a:cubicBezTo>
                    <a:pt x="0" y="29"/>
                    <a:pt x="2" y="44"/>
                    <a:pt x="14" y="44"/>
                  </a:cubicBezTo>
                  <a:cubicBezTo>
                    <a:pt x="19" y="44"/>
                    <a:pt x="24" y="44"/>
                    <a:pt x="28" y="43"/>
                  </a:cubicBezTo>
                  <a:cubicBezTo>
                    <a:pt x="44" y="47"/>
                    <a:pt x="65" y="45"/>
                    <a:pt x="76" y="47"/>
                  </a:cubicBezTo>
                  <a:cubicBezTo>
                    <a:pt x="83" y="48"/>
                    <a:pt x="93" y="42"/>
                    <a:pt x="90" y="33"/>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21" name="Freeform 11"/>
            <p:cNvSpPr/>
            <p:nvPr/>
          </p:nvSpPr>
          <p:spPr bwMode="auto">
            <a:xfrm>
              <a:off x="7234238" y="3190876"/>
              <a:ext cx="368300" cy="247650"/>
            </a:xfrm>
            <a:custGeom>
              <a:avLst/>
              <a:gdLst>
                <a:gd name="T0" fmla="*/ 97 w 98"/>
                <a:gd name="T1" fmla="*/ 50 h 66"/>
                <a:gd name="T2" fmla="*/ 80 w 98"/>
                <a:gd name="T3" fmla="*/ 27 h 66"/>
                <a:gd name="T4" fmla="*/ 68 w 98"/>
                <a:gd name="T5" fmla="*/ 28 h 66"/>
                <a:gd name="T6" fmla="*/ 45 w 98"/>
                <a:gd name="T7" fmla="*/ 3 h 66"/>
                <a:gd name="T8" fmla="*/ 32 w 98"/>
                <a:gd name="T9" fmla="*/ 4 h 66"/>
                <a:gd name="T10" fmla="*/ 15 w 98"/>
                <a:gd name="T11" fmla="*/ 6 h 66"/>
                <a:gd name="T12" fmla="*/ 15 w 98"/>
                <a:gd name="T13" fmla="*/ 29 h 66"/>
                <a:gd name="T14" fmla="*/ 28 w 98"/>
                <a:gd name="T15" fmla="*/ 28 h 66"/>
                <a:gd name="T16" fmla="*/ 30 w 98"/>
                <a:gd name="T17" fmla="*/ 28 h 66"/>
                <a:gd name="T18" fmla="*/ 29 w 98"/>
                <a:gd name="T19" fmla="*/ 36 h 66"/>
                <a:gd name="T20" fmla="*/ 42 w 98"/>
                <a:gd name="T21" fmla="*/ 57 h 66"/>
                <a:gd name="T22" fmla="*/ 64 w 98"/>
                <a:gd name="T23" fmla="*/ 55 h 66"/>
                <a:gd name="T24" fmla="*/ 65 w 98"/>
                <a:gd name="T25" fmla="*/ 55 h 66"/>
                <a:gd name="T26" fmla="*/ 83 w 98"/>
                <a:gd name="T27" fmla="*/ 64 h 66"/>
                <a:gd name="T28" fmla="*/ 97 w 98"/>
                <a:gd name="T29" fmla="*/ 5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66">
                  <a:moveTo>
                    <a:pt x="97" y="50"/>
                  </a:moveTo>
                  <a:cubicBezTo>
                    <a:pt x="95" y="39"/>
                    <a:pt x="91" y="29"/>
                    <a:pt x="80" y="27"/>
                  </a:cubicBezTo>
                  <a:cubicBezTo>
                    <a:pt x="76" y="26"/>
                    <a:pt x="72" y="26"/>
                    <a:pt x="68" y="28"/>
                  </a:cubicBezTo>
                  <a:cubicBezTo>
                    <a:pt x="61" y="19"/>
                    <a:pt x="54" y="9"/>
                    <a:pt x="45" y="3"/>
                  </a:cubicBezTo>
                  <a:cubicBezTo>
                    <a:pt x="40" y="0"/>
                    <a:pt x="35" y="1"/>
                    <a:pt x="32" y="4"/>
                  </a:cubicBezTo>
                  <a:cubicBezTo>
                    <a:pt x="26" y="4"/>
                    <a:pt x="20" y="5"/>
                    <a:pt x="15" y="6"/>
                  </a:cubicBezTo>
                  <a:cubicBezTo>
                    <a:pt x="0" y="6"/>
                    <a:pt x="0" y="29"/>
                    <a:pt x="15" y="29"/>
                  </a:cubicBezTo>
                  <a:cubicBezTo>
                    <a:pt x="19" y="28"/>
                    <a:pt x="24" y="28"/>
                    <a:pt x="28" y="28"/>
                  </a:cubicBezTo>
                  <a:cubicBezTo>
                    <a:pt x="29" y="28"/>
                    <a:pt x="30" y="28"/>
                    <a:pt x="30" y="28"/>
                  </a:cubicBezTo>
                  <a:cubicBezTo>
                    <a:pt x="30" y="31"/>
                    <a:pt x="29" y="33"/>
                    <a:pt x="29" y="36"/>
                  </a:cubicBezTo>
                  <a:cubicBezTo>
                    <a:pt x="28" y="45"/>
                    <a:pt x="34" y="54"/>
                    <a:pt x="42" y="57"/>
                  </a:cubicBezTo>
                  <a:cubicBezTo>
                    <a:pt x="50" y="60"/>
                    <a:pt x="57" y="58"/>
                    <a:pt x="64" y="55"/>
                  </a:cubicBezTo>
                  <a:cubicBezTo>
                    <a:pt x="64" y="55"/>
                    <a:pt x="64" y="55"/>
                    <a:pt x="65" y="55"/>
                  </a:cubicBezTo>
                  <a:cubicBezTo>
                    <a:pt x="70" y="59"/>
                    <a:pt x="75" y="62"/>
                    <a:pt x="83" y="64"/>
                  </a:cubicBezTo>
                  <a:cubicBezTo>
                    <a:pt x="92" y="66"/>
                    <a:pt x="98" y="58"/>
                    <a:pt x="97" y="50"/>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22" name="Freeform 12"/>
            <p:cNvSpPr>
              <a:spLocks noEditPoints="1"/>
            </p:cNvSpPr>
            <p:nvPr/>
          </p:nvSpPr>
          <p:spPr bwMode="auto">
            <a:xfrm>
              <a:off x="4600576" y="3221038"/>
              <a:ext cx="349250" cy="209550"/>
            </a:xfrm>
            <a:custGeom>
              <a:avLst/>
              <a:gdLst>
                <a:gd name="T0" fmla="*/ 87 w 93"/>
                <a:gd name="T1" fmla="*/ 6 h 56"/>
                <a:gd name="T2" fmla="*/ 67 w 93"/>
                <a:gd name="T3" fmla="*/ 2 h 56"/>
                <a:gd name="T4" fmla="*/ 51 w 93"/>
                <a:gd name="T5" fmla="*/ 8 h 56"/>
                <a:gd name="T6" fmla="*/ 46 w 93"/>
                <a:gd name="T7" fmla="*/ 5 h 56"/>
                <a:gd name="T8" fmla="*/ 34 w 93"/>
                <a:gd name="T9" fmla="*/ 5 h 56"/>
                <a:gd name="T10" fmla="*/ 24 w 93"/>
                <a:gd name="T11" fmla="*/ 4 h 56"/>
                <a:gd name="T12" fmla="*/ 2 w 93"/>
                <a:gd name="T13" fmla="*/ 41 h 56"/>
                <a:gd name="T14" fmla="*/ 25 w 93"/>
                <a:gd name="T15" fmla="*/ 41 h 56"/>
                <a:gd name="T16" fmla="*/ 25 w 93"/>
                <a:gd name="T17" fmla="*/ 39 h 56"/>
                <a:gd name="T18" fmla="*/ 42 w 93"/>
                <a:gd name="T19" fmla="*/ 47 h 56"/>
                <a:gd name="T20" fmla="*/ 50 w 93"/>
                <a:gd name="T21" fmla="*/ 33 h 56"/>
                <a:gd name="T22" fmla="*/ 52 w 93"/>
                <a:gd name="T23" fmla="*/ 33 h 56"/>
                <a:gd name="T24" fmla="*/ 85 w 93"/>
                <a:gd name="T25" fmla="*/ 27 h 56"/>
                <a:gd name="T26" fmla="*/ 87 w 93"/>
                <a:gd name="T27" fmla="*/ 6 h 56"/>
                <a:gd name="T28" fmla="*/ 25 w 93"/>
                <a:gd name="T29" fmla="*/ 36 h 56"/>
                <a:gd name="T30" fmla="*/ 25 w 93"/>
                <a:gd name="T31" fmla="*/ 30 h 56"/>
                <a:gd name="T32" fmla="*/ 25 w 93"/>
                <a:gd name="T33" fmla="*/ 28 h 56"/>
                <a:gd name="T34" fmla="*/ 25 w 93"/>
                <a:gd name="T35" fmla="*/ 27 h 56"/>
                <a:gd name="T36" fmla="*/ 27 w 93"/>
                <a:gd name="T37" fmla="*/ 27 h 56"/>
                <a:gd name="T38" fmla="*/ 30 w 93"/>
                <a:gd name="T39" fmla="*/ 27 h 56"/>
                <a:gd name="T40" fmla="*/ 30 w 93"/>
                <a:gd name="T41" fmla="*/ 27 h 56"/>
                <a:gd name="T42" fmla="*/ 25 w 93"/>
                <a:gd name="T43" fmla="*/ 3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56">
                  <a:moveTo>
                    <a:pt x="87" y="6"/>
                  </a:moveTo>
                  <a:cubicBezTo>
                    <a:pt x="81" y="0"/>
                    <a:pt x="74" y="1"/>
                    <a:pt x="67" y="2"/>
                  </a:cubicBezTo>
                  <a:cubicBezTo>
                    <a:pt x="62" y="3"/>
                    <a:pt x="56" y="5"/>
                    <a:pt x="51" y="8"/>
                  </a:cubicBezTo>
                  <a:cubicBezTo>
                    <a:pt x="49" y="7"/>
                    <a:pt x="47" y="6"/>
                    <a:pt x="46" y="5"/>
                  </a:cubicBezTo>
                  <a:cubicBezTo>
                    <a:pt x="41" y="2"/>
                    <a:pt x="37" y="3"/>
                    <a:pt x="34" y="5"/>
                  </a:cubicBezTo>
                  <a:cubicBezTo>
                    <a:pt x="31" y="4"/>
                    <a:pt x="28" y="4"/>
                    <a:pt x="24" y="4"/>
                  </a:cubicBezTo>
                  <a:cubicBezTo>
                    <a:pt x="4" y="6"/>
                    <a:pt x="0" y="24"/>
                    <a:pt x="2" y="41"/>
                  </a:cubicBezTo>
                  <a:cubicBezTo>
                    <a:pt x="4" y="55"/>
                    <a:pt x="27" y="56"/>
                    <a:pt x="25" y="41"/>
                  </a:cubicBezTo>
                  <a:cubicBezTo>
                    <a:pt x="25" y="40"/>
                    <a:pt x="25" y="40"/>
                    <a:pt x="25" y="39"/>
                  </a:cubicBezTo>
                  <a:cubicBezTo>
                    <a:pt x="27" y="47"/>
                    <a:pt x="34" y="52"/>
                    <a:pt x="42" y="47"/>
                  </a:cubicBezTo>
                  <a:cubicBezTo>
                    <a:pt x="47" y="43"/>
                    <a:pt x="49" y="39"/>
                    <a:pt x="50" y="33"/>
                  </a:cubicBezTo>
                  <a:cubicBezTo>
                    <a:pt x="50" y="33"/>
                    <a:pt x="51" y="33"/>
                    <a:pt x="52" y="33"/>
                  </a:cubicBezTo>
                  <a:cubicBezTo>
                    <a:pt x="63" y="36"/>
                    <a:pt x="76" y="36"/>
                    <a:pt x="85" y="27"/>
                  </a:cubicBezTo>
                  <a:cubicBezTo>
                    <a:pt x="90" y="21"/>
                    <a:pt x="93" y="12"/>
                    <a:pt x="87" y="6"/>
                  </a:cubicBezTo>
                  <a:close/>
                  <a:moveTo>
                    <a:pt x="25" y="36"/>
                  </a:moveTo>
                  <a:cubicBezTo>
                    <a:pt x="25" y="34"/>
                    <a:pt x="25" y="32"/>
                    <a:pt x="25" y="30"/>
                  </a:cubicBezTo>
                  <a:cubicBezTo>
                    <a:pt x="25" y="29"/>
                    <a:pt x="25" y="28"/>
                    <a:pt x="25" y="28"/>
                  </a:cubicBezTo>
                  <a:cubicBezTo>
                    <a:pt x="25" y="27"/>
                    <a:pt x="25" y="27"/>
                    <a:pt x="25" y="27"/>
                  </a:cubicBezTo>
                  <a:cubicBezTo>
                    <a:pt x="26" y="27"/>
                    <a:pt x="26" y="27"/>
                    <a:pt x="27" y="27"/>
                  </a:cubicBezTo>
                  <a:cubicBezTo>
                    <a:pt x="27" y="29"/>
                    <a:pt x="27" y="29"/>
                    <a:pt x="30" y="27"/>
                  </a:cubicBezTo>
                  <a:cubicBezTo>
                    <a:pt x="30" y="27"/>
                    <a:pt x="30" y="27"/>
                    <a:pt x="30" y="27"/>
                  </a:cubicBezTo>
                  <a:cubicBezTo>
                    <a:pt x="26" y="30"/>
                    <a:pt x="25" y="33"/>
                    <a:pt x="25" y="36"/>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23" name="Freeform 13"/>
            <p:cNvSpPr/>
            <p:nvPr/>
          </p:nvSpPr>
          <p:spPr bwMode="auto">
            <a:xfrm>
              <a:off x="4441826" y="2228851"/>
              <a:ext cx="381000" cy="195263"/>
            </a:xfrm>
            <a:custGeom>
              <a:avLst/>
              <a:gdLst>
                <a:gd name="T0" fmla="*/ 77 w 101"/>
                <a:gd name="T1" fmla="*/ 14 h 52"/>
                <a:gd name="T2" fmla="*/ 31 w 101"/>
                <a:gd name="T3" fmla="*/ 0 h 52"/>
                <a:gd name="T4" fmla="*/ 20 w 101"/>
                <a:gd name="T5" fmla="*/ 14 h 52"/>
                <a:gd name="T6" fmla="*/ 15 w 101"/>
                <a:gd name="T7" fmla="*/ 14 h 52"/>
                <a:gd name="T8" fmla="*/ 15 w 101"/>
                <a:gd name="T9" fmla="*/ 37 h 52"/>
                <a:gd name="T10" fmla="*/ 67 w 101"/>
                <a:gd name="T11" fmla="*/ 48 h 52"/>
                <a:gd name="T12" fmla="*/ 98 w 101"/>
                <a:gd name="T13" fmla="*/ 38 h 52"/>
                <a:gd name="T14" fmla="*/ 77 w 101"/>
                <a:gd name="T15" fmla="*/ 14 h 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52">
                  <a:moveTo>
                    <a:pt x="77" y="14"/>
                  </a:moveTo>
                  <a:cubicBezTo>
                    <a:pt x="62" y="7"/>
                    <a:pt x="48" y="0"/>
                    <a:pt x="31" y="0"/>
                  </a:cubicBezTo>
                  <a:cubicBezTo>
                    <a:pt x="23" y="0"/>
                    <a:pt x="19" y="7"/>
                    <a:pt x="20" y="14"/>
                  </a:cubicBezTo>
                  <a:cubicBezTo>
                    <a:pt x="18" y="14"/>
                    <a:pt x="17" y="14"/>
                    <a:pt x="15" y="14"/>
                  </a:cubicBezTo>
                  <a:cubicBezTo>
                    <a:pt x="0" y="13"/>
                    <a:pt x="0" y="36"/>
                    <a:pt x="15" y="37"/>
                  </a:cubicBezTo>
                  <a:cubicBezTo>
                    <a:pt x="34" y="37"/>
                    <a:pt x="50" y="40"/>
                    <a:pt x="67" y="48"/>
                  </a:cubicBezTo>
                  <a:cubicBezTo>
                    <a:pt x="77" y="52"/>
                    <a:pt x="94" y="51"/>
                    <a:pt x="98" y="38"/>
                  </a:cubicBezTo>
                  <a:cubicBezTo>
                    <a:pt x="101" y="26"/>
                    <a:pt x="86" y="18"/>
                    <a:pt x="77" y="14"/>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24" name="Freeform 14"/>
            <p:cNvSpPr/>
            <p:nvPr/>
          </p:nvSpPr>
          <p:spPr bwMode="auto">
            <a:xfrm>
              <a:off x="5619751" y="3903663"/>
              <a:ext cx="971550" cy="142875"/>
            </a:xfrm>
            <a:custGeom>
              <a:avLst/>
              <a:gdLst>
                <a:gd name="T0" fmla="*/ 243 w 258"/>
                <a:gd name="T1" fmla="*/ 1 h 38"/>
                <a:gd name="T2" fmla="*/ 129 w 258"/>
                <a:gd name="T3" fmla="*/ 1 h 38"/>
                <a:gd name="T4" fmla="*/ 15 w 258"/>
                <a:gd name="T5" fmla="*/ 9 h 38"/>
                <a:gd name="T6" fmla="*/ 15 w 258"/>
                <a:gd name="T7" fmla="*/ 32 h 38"/>
                <a:gd name="T8" fmla="*/ 93 w 258"/>
                <a:gd name="T9" fmla="*/ 26 h 38"/>
                <a:gd name="T10" fmla="*/ 107 w 258"/>
                <a:gd name="T11" fmla="*/ 35 h 38"/>
                <a:gd name="T12" fmla="*/ 169 w 258"/>
                <a:gd name="T13" fmla="*/ 32 h 38"/>
                <a:gd name="T14" fmla="*/ 204 w 258"/>
                <a:gd name="T15" fmla="*/ 32 h 38"/>
                <a:gd name="T16" fmla="*/ 243 w 258"/>
                <a:gd name="T17" fmla="*/ 24 h 38"/>
                <a:gd name="T18" fmla="*/ 243 w 258"/>
                <a:gd name="T19"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38">
                  <a:moveTo>
                    <a:pt x="243" y="1"/>
                  </a:moveTo>
                  <a:cubicBezTo>
                    <a:pt x="205" y="1"/>
                    <a:pt x="167" y="0"/>
                    <a:pt x="129" y="1"/>
                  </a:cubicBezTo>
                  <a:cubicBezTo>
                    <a:pt x="90" y="2"/>
                    <a:pt x="53" y="6"/>
                    <a:pt x="15" y="9"/>
                  </a:cubicBezTo>
                  <a:cubicBezTo>
                    <a:pt x="0" y="10"/>
                    <a:pt x="0" y="34"/>
                    <a:pt x="15" y="32"/>
                  </a:cubicBezTo>
                  <a:cubicBezTo>
                    <a:pt x="41" y="30"/>
                    <a:pt x="67" y="28"/>
                    <a:pt x="93" y="26"/>
                  </a:cubicBezTo>
                  <a:cubicBezTo>
                    <a:pt x="94" y="32"/>
                    <a:pt x="99" y="38"/>
                    <a:pt x="107" y="35"/>
                  </a:cubicBezTo>
                  <a:cubicBezTo>
                    <a:pt x="126" y="27"/>
                    <a:pt x="149" y="32"/>
                    <a:pt x="169" y="32"/>
                  </a:cubicBezTo>
                  <a:cubicBezTo>
                    <a:pt x="181" y="32"/>
                    <a:pt x="192" y="33"/>
                    <a:pt x="204" y="32"/>
                  </a:cubicBezTo>
                  <a:cubicBezTo>
                    <a:pt x="217" y="30"/>
                    <a:pt x="230" y="25"/>
                    <a:pt x="243" y="24"/>
                  </a:cubicBezTo>
                  <a:cubicBezTo>
                    <a:pt x="258" y="22"/>
                    <a:pt x="258" y="1"/>
                    <a:pt x="243" y="1"/>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15"/>
            <p:cNvSpPr/>
            <p:nvPr/>
          </p:nvSpPr>
          <p:spPr bwMode="auto">
            <a:xfrm>
              <a:off x="5605463" y="4081463"/>
              <a:ext cx="974725" cy="153988"/>
            </a:xfrm>
            <a:custGeom>
              <a:avLst/>
              <a:gdLst>
                <a:gd name="T0" fmla="*/ 248 w 259"/>
                <a:gd name="T1" fmla="*/ 5 h 41"/>
                <a:gd name="T2" fmla="*/ 186 w 259"/>
                <a:gd name="T3" fmla="*/ 2 h 41"/>
                <a:gd name="T4" fmla="*/ 117 w 259"/>
                <a:gd name="T5" fmla="*/ 3 h 41"/>
                <a:gd name="T6" fmla="*/ 60 w 259"/>
                <a:gd name="T7" fmla="*/ 1 h 41"/>
                <a:gd name="T8" fmla="*/ 12 w 259"/>
                <a:gd name="T9" fmla="*/ 11 h 41"/>
                <a:gd name="T10" fmla="*/ 24 w 259"/>
                <a:gd name="T11" fmla="*/ 31 h 41"/>
                <a:gd name="T12" fmla="*/ 64 w 259"/>
                <a:gd name="T13" fmla="*/ 25 h 41"/>
                <a:gd name="T14" fmla="*/ 100 w 259"/>
                <a:gd name="T15" fmla="*/ 26 h 41"/>
                <a:gd name="T16" fmla="*/ 110 w 259"/>
                <a:gd name="T17" fmla="*/ 40 h 41"/>
                <a:gd name="T18" fmla="*/ 191 w 259"/>
                <a:gd name="T19" fmla="*/ 40 h 41"/>
                <a:gd name="T20" fmla="*/ 250 w 259"/>
                <a:gd name="T21" fmla="*/ 26 h 41"/>
                <a:gd name="T22" fmla="*/ 248 w 259"/>
                <a:gd name="T23" fmla="*/ 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9" h="41">
                  <a:moveTo>
                    <a:pt x="248" y="5"/>
                  </a:moveTo>
                  <a:cubicBezTo>
                    <a:pt x="227" y="1"/>
                    <a:pt x="206" y="2"/>
                    <a:pt x="186" y="2"/>
                  </a:cubicBezTo>
                  <a:cubicBezTo>
                    <a:pt x="163" y="3"/>
                    <a:pt x="140" y="3"/>
                    <a:pt x="117" y="3"/>
                  </a:cubicBezTo>
                  <a:cubicBezTo>
                    <a:pt x="98" y="3"/>
                    <a:pt x="79" y="2"/>
                    <a:pt x="60" y="1"/>
                  </a:cubicBezTo>
                  <a:cubicBezTo>
                    <a:pt x="44" y="0"/>
                    <a:pt x="26" y="1"/>
                    <a:pt x="12" y="11"/>
                  </a:cubicBezTo>
                  <a:cubicBezTo>
                    <a:pt x="0" y="19"/>
                    <a:pt x="12" y="39"/>
                    <a:pt x="24" y="31"/>
                  </a:cubicBezTo>
                  <a:cubicBezTo>
                    <a:pt x="35" y="22"/>
                    <a:pt x="50" y="24"/>
                    <a:pt x="64" y="25"/>
                  </a:cubicBezTo>
                  <a:cubicBezTo>
                    <a:pt x="76" y="25"/>
                    <a:pt x="88" y="26"/>
                    <a:pt x="100" y="26"/>
                  </a:cubicBezTo>
                  <a:cubicBezTo>
                    <a:pt x="98" y="32"/>
                    <a:pt x="102" y="40"/>
                    <a:pt x="110" y="40"/>
                  </a:cubicBezTo>
                  <a:cubicBezTo>
                    <a:pt x="137" y="40"/>
                    <a:pt x="164" y="41"/>
                    <a:pt x="191" y="40"/>
                  </a:cubicBezTo>
                  <a:cubicBezTo>
                    <a:pt x="210" y="40"/>
                    <a:pt x="235" y="38"/>
                    <a:pt x="250" y="26"/>
                  </a:cubicBezTo>
                  <a:cubicBezTo>
                    <a:pt x="257" y="21"/>
                    <a:pt x="259" y="7"/>
                    <a:pt x="248" y="5"/>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16"/>
            <p:cNvSpPr>
              <a:spLocks noEditPoints="1"/>
            </p:cNvSpPr>
            <p:nvPr/>
          </p:nvSpPr>
          <p:spPr bwMode="auto">
            <a:xfrm>
              <a:off x="5619751" y="4230688"/>
              <a:ext cx="925513" cy="403225"/>
            </a:xfrm>
            <a:custGeom>
              <a:avLst/>
              <a:gdLst>
                <a:gd name="T0" fmla="*/ 239 w 246"/>
                <a:gd name="T1" fmla="*/ 18 h 107"/>
                <a:gd name="T2" fmla="*/ 159 w 246"/>
                <a:gd name="T3" fmla="*/ 9 h 107"/>
                <a:gd name="T4" fmla="*/ 15 w 246"/>
                <a:gd name="T5" fmla="*/ 23 h 107"/>
                <a:gd name="T6" fmla="*/ 21 w 246"/>
                <a:gd name="T7" fmla="*/ 45 h 107"/>
                <a:gd name="T8" fmla="*/ 45 w 246"/>
                <a:gd name="T9" fmla="*/ 40 h 107"/>
                <a:gd name="T10" fmla="*/ 46 w 246"/>
                <a:gd name="T11" fmla="*/ 54 h 107"/>
                <a:gd name="T12" fmla="*/ 64 w 246"/>
                <a:gd name="T13" fmla="*/ 63 h 107"/>
                <a:gd name="T14" fmla="*/ 61 w 246"/>
                <a:gd name="T15" fmla="*/ 73 h 107"/>
                <a:gd name="T16" fmla="*/ 63 w 246"/>
                <a:gd name="T17" fmla="*/ 78 h 107"/>
                <a:gd name="T18" fmla="*/ 63 w 246"/>
                <a:gd name="T19" fmla="*/ 95 h 107"/>
                <a:gd name="T20" fmla="*/ 80 w 246"/>
                <a:gd name="T21" fmla="*/ 102 h 107"/>
                <a:gd name="T22" fmla="*/ 84 w 246"/>
                <a:gd name="T23" fmla="*/ 100 h 107"/>
                <a:gd name="T24" fmla="*/ 112 w 246"/>
                <a:gd name="T25" fmla="*/ 106 h 107"/>
                <a:gd name="T26" fmla="*/ 150 w 246"/>
                <a:gd name="T27" fmla="*/ 106 h 107"/>
                <a:gd name="T28" fmla="*/ 189 w 246"/>
                <a:gd name="T29" fmla="*/ 78 h 107"/>
                <a:gd name="T30" fmla="*/ 193 w 246"/>
                <a:gd name="T31" fmla="*/ 70 h 107"/>
                <a:gd name="T32" fmla="*/ 200 w 246"/>
                <a:gd name="T33" fmla="*/ 56 h 107"/>
                <a:gd name="T34" fmla="*/ 197 w 246"/>
                <a:gd name="T35" fmla="*/ 45 h 107"/>
                <a:gd name="T36" fmla="*/ 234 w 246"/>
                <a:gd name="T37" fmla="*/ 37 h 107"/>
                <a:gd name="T38" fmla="*/ 239 w 246"/>
                <a:gd name="T39" fmla="*/ 18 h 107"/>
                <a:gd name="T40" fmla="*/ 97 w 246"/>
                <a:gd name="T41" fmla="*/ 62 h 107"/>
                <a:gd name="T42" fmla="*/ 104 w 246"/>
                <a:gd name="T43" fmla="*/ 62 h 107"/>
                <a:gd name="T44" fmla="*/ 166 w 246"/>
                <a:gd name="T45" fmla="*/ 62 h 107"/>
                <a:gd name="T46" fmla="*/ 97 w 246"/>
                <a:gd name="T47" fmla="*/ 62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6" h="107">
                  <a:moveTo>
                    <a:pt x="239" y="18"/>
                  </a:moveTo>
                  <a:cubicBezTo>
                    <a:pt x="221" y="0"/>
                    <a:pt x="182" y="9"/>
                    <a:pt x="159" y="9"/>
                  </a:cubicBezTo>
                  <a:cubicBezTo>
                    <a:pt x="110" y="9"/>
                    <a:pt x="62" y="10"/>
                    <a:pt x="15" y="23"/>
                  </a:cubicBezTo>
                  <a:cubicBezTo>
                    <a:pt x="0" y="27"/>
                    <a:pt x="6" y="49"/>
                    <a:pt x="21" y="45"/>
                  </a:cubicBezTo>
                  <a:cubicBezTo>
                    <a:pt x="29" y="43"/>
                    <a:pt x="37" y="41"/>
                    <a:pt x="45" y="40"/>
                  </a:cubicBezTo>
                  <a:cubicBezTo>
                    <a:pt x="42" y="44"/>
                    <a:pt x="43" y="51"/>
                    <a:pt x="46" y="54"/>
                  </a:cubicBezTo>
                  <a:cubicBezTo>
                    <a:pt x="51" y="59"/>
                    <a:pt x="57" y="62"/>
                    <a:pt x="64" y="63"/>
                  </a:cubicBezTo>
                  <a:cubicBezTo>
                    <a:pt x="62" y="65"/>
                    <a:pt x="60" y="69"/>
                    <a:pt x="61" y="73"/>
                  </a:cubicBezTo>
                  <a:cubicBezTo>
                    <a:pt x="62" y="75"/>
                    <a:pt x="62" y="76"/>
                    <a:pt x="63" y="78"/>
                  </a:cubicBezTo>
                  <a:cubicBezTo>
                    <a:pt x="61" y="83"/>
                    <a:pt x="61" y="88"/>
                    <a:pt x="63" y="95"/>
                  </a:cubicBezTo>
                  <a:cubicBezTo>
                    <a:pt x="66" y="102"/>
                    <a:pt x="73" y="105"/>
                    <a:pt x="80" y="102"/>
                  </a:cubicBezTo>
                  <a:cubicBezTo>
                    <a:pt x="82" y="101"/>
                    <a:pt x="83" y="101"/>
                    <a:pt x="84" y="100"/>
                  </a:cubicBezTo>
                  <a:cubicBezTo>
                    <a:pt x="92" y="104"/>
                    <a:pt x="102" y="105"/>
                    <a:pt x="112" y="106"/>
                  </a:cubicBezTo>
                  <a:cubicBezTo>
                    <a:pt x="124" y="107"/>
                    <a:pt x="138" y="107"/>
                    <a:pt x="150" y="106"/>
                  </a:cubicBezTo>
                  <a:cubicBezTo>
                    <a:pt x="169" y="104"/>
                    <a:pt x="178" y="91"/>
                    <a:pt x="189" y="78"/>
                  </a:cubicBezTo>
                  <a:cubicBezTo>
                    <a:pt x="192" y="76"/>
                    <a:pt x="193" y="73"/>
                    <a:pt x="193" y="70"/>
                  </a:cubicBezTo>
                  <a:cubicBezTo>
                    <a:pt x="196" y="66"/>
                    <a:pt x="199" y="62"/>
                    <a:pt x="200" y="56"/>
                  </a:cubicBezTo>
                  <a:cubicBezTo>
                    <a:pt x="201" y="52"/>
                    <a:pt x="200" y="47"/>
                    <a:pt x="197" y="45"/>
                  </a:cubicBezTo>
                  <a:cubicBezTo>
                    <a:pt x="210" y="43"/>
                    <a:pt x="223" y="41"/>
                    <a:pt x="234" y="37"/>
                  </a:cubicBezTo>
                  <a:cubicBezTo>
                    <a:pt x="242" y="34"/>
                    <a:pt x="246" y="24"/>
                    <a:pt x="239" y="18"/>
                  </a:cubicBezTo>
                  <a:close/>
                  <a:moveTo>
                    <a:pt x="97" y="62"/>
                  </a:moveTo>
                  <a:cubicBezTo>
                    <a:pt x="100" y="62"/>
                    <a:pt x="102" y="62"/>
                    <a:pt x="104" y="62"/>
                  </a:cubicBezTo>
                  <a:cubicBezTo>
                    <a:pt x="124" y="62"/>
                    <a:pt x="145" y="60"/>
                    <a:pt x="166" y="62"/>
                  </a:cubicBezTo>
                  <a:cubicBezTo>
                    <a:pt x="143" y="65"/>
                    <a:pt x="120" y="63"/>
                    <a:pt x="97" y="62"/>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17"/>
            <p:cNvSpPr/>
            <p:nvPr/>
          </p:nvSpPr>
          <p:spPr bwMode="auto">
            <a:xfrm>
              <a:off x="7475538" y="3452813"/>
              <a:ext cx="11113" cy="7938"/>
            </a:xfrm>
            <a:custGeom>
              <a:avLst/>
              <a:gdLst>
                <a:gd name="T0" fmla="*/ 3 w 3"/>
                <a:gd name="T1" fmla="*/ 2 h 2"/>
                <a:gd name="T2" fmla="*/ 0 w 3"/>
                <a:gd name="T3" fmla="*/ 0 h 2"/>
                <a:gd name="T4" fmla="*/ 1 w 3"/>
                <a:gd name="T5" fmla="*/ 1 h 2"/>
                <a:gd name="T6" fmla="*/ 3 w 3"/>
                <a:gd name="T7" fmla="*/ 2 h 2"/>
              </a:gdLst>
              <a:ahLst/>
              <a:cxnLst>
                <a:cxn ang="0">
                  <a:pos x="T0" y="T1"/>
                </a:cxn>
                <a:cxn ang="0">
                  <a:pos x="T2" y="T3"/>
                </a:cxn>
                <a:cxn ang="0">
                  <a:pos x="T4" y="T5"/>
                </a:cxn>
                <a:cxn ang="0">
                  <a:pos x="T6" y="T7"/>
                </a:cxn>
              </a:cxnLst>
              <a:rect l="0" t="0" r="r" b="b"/>
              <a:pathLst>
                <a:path w="3" h="2">
                  <a:moveTo>
                    <a:pt x="3" y="2"/>
                  </a:moveTo>
                  <a:cubicBezTo>
                    <a:pt x="2" y="1"/>
                    <a:pt x="1" y="1"/>
                    <a:pt x="0" y="0"/>
                  </a:cubicBezTo>
                  <a:cubicBezTo>
                    <a:pt x="0" y="0"/>
                    <a:pt x="1" y="1"/>
                    <a:pt x="1" y="1"/>
                  </a:cubicBezTo>
                  <a:cubicBezTo>
                    <a:pt x="2" y="1"/>
                    <a:pt x="3" y="1"/>
                    <a:pt x="3" y="2"/>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28" name="Freeform 18"/>
            <p:cNvSpPr/>
            <p:nvPr/>
          </p:nvSpPr>
          <p:spPr bwMode="auto">
            <a:xfrm>
              <a:off x="7489826" y="3460751"/>
              <a:ext cx="11113" cy="3175"/>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0"/>
                    <a:pt x="2" y="0"/>
                    <a:pt x="3" y="1"/>
                  </a:cubicBezTo>
                  <a:cubicBezTo>
                    <a:pt x="2" y="0"/>
                    <a:pt x="1"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29" name="Freeform 19"/>
            <p:cNvSpPr/>
            <p:nvPr/>
          </p:nvSpPr>
          <p:spPr bwMode="auto">
            <a:xfrm>
              <a:off x="7486651" y="3460751"/>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30" name="Freeform 20"/>
            <p:cNvSpPr/>
            <p:nvPr/>
          </p:nvSpPr>
          <p:spPr bwMode="auto">
            <a:xfrm>
              <a:off x="7475538" y="34528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31" name="Freeform 21"/>
            <p:cNvSpPr/>
            <p:nvPr/>
          </p:nvSpPr>
          <p:spPr bwMode="auto">
            <a:xfrm>
              <a:off x="7212013" y="3141663"/>
              <a:ext cx="420688" cy="322263"/>
            </a:xfrm>
            <a:custGeom>
              <a:avLst/>
              <a:gdLst>
                <a:gd name="T0" fmla="*/ 107 w 112"/>
                <a:gd name="T1" fmla="*/ 42 h 86"/>
                <a:gd name="T2" fmla="*/ 110 w 112"/>
                <a:gd name="T3" fmla="*/ 58 h 86"/>
                <a:gd name="T4" fmla="*/ 106 w 112"/>
                <a:gd name="T5" fmla="*/ 70 h 86"/>
                <a:gd name="T6" fmla="*/ 105 w 112"/>
                <a:gd name="T7" fmla="*/ 72 h 86"/>
                <a:gd name="T8" fmla="*/ 72 w 112"/>
                <a:gd name="T9" fmla="*/ 81 h 86"/>
                <a:gd name="T10" fmla="*/ 65 w 112"/>
                <a:gd name="T11" fmla="*/ 78 h 86"/>
                <a:gd name="T12" fmla="*/ 73 w 112"/>
                <a:gd name="T13" fmla="*/ 82 h 86"/>
                <a:gd name="T14" fmla="*/ 103 w 112"/>
                <a:gd name="T15" fmla="*/ 73 h 86"/>
                <a:gd name="T16" fmla="*/ 109 w 112"/>
                <a:gd name="T17" fmla="*/ 60 h 86"/>
                <a:gd name="T18" fmla="*/ 106 w 112"/>
                <a:gd name="T19" fmla="*/ 42 h 86"/>
                <a:gd name="T20" fmla="*/ 94 w 112"/>
                <a:gd name="T21" fmla="*/ 35 h 86"/>
                <a:gd name="T22" fmla="*/ 100 w 112"/>
                <a:gd name="T23" fmla="*/ 44 h 86"/>
                <a:gd name="T24" fmla="*/ 101 w 112"/>
                <a:gd name="T25" fmla="*/ 52 h 86"/>
                <a:gd name="T26" fmla="*/ 99 w 112"/>
                <a:gd name="T27" fmla="*/ 66 h 86"/>
                <a:gd name="T28" fmla="*/ 92 w 112"/>
                <a:gd name="T29" fmla="*/ 73 h 86"/>
                <a:gd name="T30" fmla="*/ 75 w 112"/>
                <a:gd name="T31" fmla="*/ 74 h 86"/>
                <a:gd name="T32" fmla="*/ 60 w 112"/>
                <a:gd name="T33" fmla="*/ 66 h 86"/>
                <a:gd name="T34" fmla="*/ 72 w 112"/>
                <a:gd name="T35" fmla="*/ 73 h 86"/>
                <a:gd name="T36" fmla="*/ 75 w 112"/>
                <a:gd name="T37" fmla="*/ 74 h 86"/>
                <a:gd name="T38" fmla="*/ 92 w 112"/>
                <a:gd name="T39" fmla="*/ 73 h 86"/>
                <a:gd name="T40" fmla="*/ 98 w 112"/>
                <a:gd name="T41" fmla="*/ 67 h 86"/>
                <a:gd name="T42" fmla="*/ 101 w 112"/>
                <a:gd name="T43" fmla="*/ 54 h 86"/>
                <a:gd name="T44" fmla="*/ 98 w 112"/>
                <a:gd name="T45" fmla="*/ 50 h 86"/>
                <a:gd name="T46" fmla="*/ 97 w 112"/>
                <a:gd name="T47" fmla="*/ 63 h 86"/>
                <a:gd name="T48" fmla="*/ 96 w 112"/>
                <a:gd name="T49" fmla="*/ 66 h 86"/>
                <a:gd name="T50" fmla="*/ 78 w 112"/>
                <a:gd name="T51" fmla="*/ 72 h 86"/>
                <a:gd name="T52" fmla="*/ 73 w 112"/>
                <a:gd name="T53" fmla="*/ 70 h 86"/>
                <a:gd name="T54" fmla="*/ 28 w 112"/>
                <a:gd name="T55" fmla="*/ 46 h 86"/>
                <a:gd name="T56" fmla="*/ 20 w 112"/>
                <a:gd name="T57" fmla="*/ 42 h 86"/>
                <a:gd name="T58" fmla="*/ 14 w 112"/>
                <a:gd name="T59" fmla="*/ 33 h 86"/>
                <a:gd name="T60" fmla="*/ 21 w 112"/>
                <a:gd name="T61" fmla="*/ 17 h 86"/>
                <a:gd name="T62" fmla="*/ 36 w 112"/>
                <a:gd name="T63" fmla="*/ 17 h 86"/>
                <a:gd name="T64" fmla="*/ 50 w 112"/>
                <a:gd name="T65" fmla="*/ 23 h 86"/>
                <a:gd name="T66" fmla="*/ 79 w 112"/>
                <a:gd name="T67" fmla="*/ 28 h 86"/>
                <a:gd name="T68" fmla="*/ 59 w 112"/>
                <a:gd name="T69" fmla="*/ 12 h 86"/>
                <a:gd name="T70" fmla="*/ 43 w 112"/>
                <a:gd name="T71" fmla="*/ 4 h 86"/>
                <a:gd name="T72" fmla="*/ 6 w 112"/>
                <a:gd name="T73" fmla="*/ 12 h 86"/>
                <a:gd name="T74" fmla="*/ 5 w 112"/>
                <a:gd name="T75" fmla="*/ 47 h 86"/>
                <a:gd name="T76" fmla="*/ 23 w 112"/>
                <a:gd name="T77" fmla="*/ 60 h 86"/>
                <a:gd name="T78" fmla="*/ 66 w 112"/>
                <a:gd name="T79" fmla="*/ 81 h 86"/>
                <a:gd name="T80" fmla="*/ 70 w 112"/>
                <a:gd name="T81" fmla="*/ 83 h 86"/>
                <a:gd name="T82" fmla="*/ 31 w 112"/>
                <a:gd name="T83" fmla="*/ 63 h 86"/>
                <a:gd name="T84" fmla="*/ 14 w 112"/>
                <a:gd name="T85" fmla="*/ 55 h 86"/>
                <a:gd name="T86" fmla="*/ 8 w 112"/>
                <a:gd name="T87" fmla="*/ 50 h 86"/>
                <a:gd name="T88" fmla="*/ 2 w 112"/>
                <a:gd name="T89" fmla="*/ 21 h 86"/>
                <a:gd name="T90" fmla="*/ 12 w 112"/>
                <a:gd name="T91" fmla="*/ 52 h 86"/>
                <a:gd name="T92" fmla="*/ 21 w 112"/>
                <a:gd name="T93" fmla="*/ 57 h 86"/>
                <a:gd name="T94" fmla="*/ 65 w 112"/>
                <a:gd name="T95" fmla="*/ 80 h 86"/>
                <a:gd name="T96" fmla="*/ 72 w 112"/>
                <a:gd name="T97" fmla="*/ 83 h 86"/>
                <a:gd name="T98" fmla="*/ 91 w 112"/>
                <a:gd name="T99" fmla="*/ 85 h 86"/>
                <a:gd name="T100" fmla="*/ 107 w 112"/>
                <a:gd name="T101" fmla="*/ 72 h 86"/>
                <a:gd name="T102" fmla="*/ 112 w 112"/>
                <a:gd name="T103"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2" h="86">
                  <a:moveTo>
                    <a:pt x="111" y="53"/>
                  </a:moveTo>
                  <a:cubicBezTo>
                    <a:pt x="111" y="51"/>
                    <a:pt x="111" y="50"/>
                    <a:pt x="110" y="49"/>
                  </a:cubicBezTo>
                  <a:cubicBezTo>
                    <a:pt x="110" y="46"/>
                    <a:pt x="108" y="44"/>
                    <a:pt x="107" y="42"/>
                  </a:cubicBezTo>
                  <a:cubicBezTo>
                    <a:pt x="108" y="44"/>
                    <a:pt x="109" y="47"/>
                    <a:pt x="109" y="50"/>
                  </a:cubicBezTo>
                  <a:cubicBezTo>
                    <a:pt x="110" y="51"/>
                    <a:pt x="110" y="53"/>
                    <a:pt x="110" y="54"/>
                  </a:cubicBezTo>
                  <a:cubicBezTo>
                    <a:pt x="110" y="55"/>
                    <a:pt x="110" y="57"/>
                    <a:pt x="110" y="58"/>
                  </a:cubicBezTo>
                  <a:cubicBezTo>
                    <a:pt x="109" y="61"/>
                    <a:pt x="109" y="64"/>
                    <a:pt x="108" y="67"/>
                  </a:cubicBezTo>
                  <a:cubicBezTo>
                    <a:pt x="107" y="67"/>
                    <a:pt x="107" y="68"/>
                    <a:pt x="107" y="69"/>
                  </a:cubicBezTo>
                  <a:cubicBezTo>
                    <a:pt x="106" y="70"/>
                    <a:pt x="106" y="70"/>
                    <a:pt x="106" y="70"/>
                  </a:cubicBezTo>
                  <a:cubicBezTo>
                    <a:pt x="106" y="70"/>
                    <a:pt x="106" y="70"/>
                    <a:pt x="106" y="70"/>
                  </a:cubicBezTo>
                  <a:cubicBezTo>
                    <a:pt x="105" y="71"/>
                    <a:pt x="105" y="71"/>
                    <a:pt x="105" y="71"/>
                  </a:cubicBezTo>
                  <a:cubicBezTo>
                    <a:pt x="105" y="72"/>
                    <a:pt x="105" y="72"/>
                    <a:pt x="105" y="72"/>
                  </a:cubicBezTo>
                  <a:cubicBezTo>
                    <a:pt x="104" y="73"/>
                    <a:pt x="104" y="73"/>
                    <a:pt x="103" y="74"/>
                  </a:cubicBezTo>
                  <a:cubicBezTo>
                    <a:pt x="99" y="79"/>
                    <a:pt x="94" y="82"/>
                    <a:pt x="88" y="83"/>
                  </a:cubicBezTo>
                  <a:cubicBezTo>
                    <a:pt x="83" y="84"/>
                    <a:pt x="77" y="84"/>
                    <a:pt x="72" y="81"/>
                  </a:cubicBezTo>
                  <a:cubicBezTo>
                    <a:pt x="20" y="55"/>
                    <a:pt x="20" y="55"/>
                    <a:pt x="20" y="55"/>
                  </a:cubicBezTo>
                  <a:cubicBezTo>
                    <a:pt x="43" y="66"/>
                    <a:pt x="43" y="66"/>
                    <a:pt x="43" y="66"/>
                  </a:cubicBezTo>
                  <a:cubicBezTo>
                    <a:pt x="50" y="70"/>
                    <a:pt x="58" y="74"/>
                    <a:pt x="65" y="78"/>
                  </a:cubicBezTo>
                  <a:cubicBezTo>
                    <a:pt x="68" y="80"/>
                    <a:pt x="68" y="80"/>
                    <a:pt x="68" y="80"/>
                  </a:cubicBezTo>
                  <a:cubicBezTo>
                    <a:pt x="69" y="80"/>
                    <a:pt x="70" y="80"/>
                    <a:pt x="71" y="81"/>
                  </a:cubicBezTo>
                  <a:cubicBezTo>
                    <a:pt x="71" y="81"/>
                    <a:pt x="72" y="81"/>
                    <a:pt x="73" y="82"/>
                  </a:cubicBezTo>
                  <a:cubicBezTo>
                    <a:pt x="76" y="83"/>
                    <a:pt x="79" y="83"/>
                    <a:pt x="82" y="83"/>
                  </a:cubicBezTo>
                  <a:cubicBezTo>
                    <a:pt x="89" y="83"/>
                    <a:pt x="95" y="81"/>
                    <a:pt x="100" y="77"/>
                  </a:cubicBezTo>
                  <a:cubicBezTo>
                    <a:pt x="101" y="76"/>
                    <a:pt x="102" y="74"/>
                    <a:pt x="103" y="73"/>
                  </a:cubicBezTo>
                  <a:cubicBezTo>
                    <a:pt x="104" y="72"/>
                    <a:pt x="104" y="72"/>
                    <a:pt x="105" y="71"/>
                  </a:cubicBezTo>
                  <a:cubicBezTo>
                    <a:pt x="106" y="69"/>
                    <a:pt x="106" y="69"/>
                    <a:pt x="106" y="69"/>
                  </a:cubicBezTo>
                  <a:cubicBezTo>
                    <a:pt x="107" y="66"/>
                    <a:pt x="108" y="63"/>
                    <a:pt x="109" y="60"/>
                  </a:cubicBezTo>
                  <a:cubicBezTo>
                    <a:pt x="109" y="59"/>
                    <a:pt x="109" y="57"/>
                    <a:pt x="109" y="55"/>
                  </a:cubicBezTo>
                  <a:cubicBezTo>
                    <a:pt x="109" y="54"/>
                    <a:pt x="109" y="53"/>
                    <a:pt x="109" y="51"/>
                  </a:cubicBezTo>
                  <a:cubicBezTo>
                    <a:pt x="108" y="48"/>
                    <a:pt x="107" y="45"/>
                    <a:pt x="106" y="42"/>
                  </a:cubicBezTo>
                  <a:cubicBezTo>
                    <a:pt x="105" y="41"/>
                    <a:pt x="104" y="40"/>
                    <a:pt x="104" y="38"/>
                  </a:cubicBezTo>
                  <a:cubicBezTo>
                    <a:pt x="102" y="37"/>
                    <a:pt x="101" y="36"/>
                    <a:pt x="99" y="36"/>
                  </a:cubicBezTo>
                  <a:cubicBezTo>
                    <a:pt x="97" y="34"/>
                    <a:pt x="94" y="35"/>
                    <a:pt x="94" y="35"/>
                  </a:cubicBezTo>
                  <a:cubicBezTo>
                    <a:pt x="94" y="36"/>
                    <a:pt x="94" y="36"/>
                    <a:pt x="95" y="37"/>
                  </a:cubicBezTo>
                  <a:cubicBezTo>
                    <a:pt x="95" y="38"/>
                    <a:pt x="96" y="39"/>
                    <a:pt x="98" y="41"/>
                  </a:cubicBezTo>
                  <a:cubicBezTo>
                    <a:pt x="98" y="42"/>
                    <a:pt x="99" y="43"/>
                    <a:pt x="100" y="44"/>
                  </a:cubicBezTo>
                  <a:cubicBezTo>
                    <a:pt x="101" y="46"/>
                    <a:pt x="101" y="47"/>
                    <a:pt x="101" y="47"/>
                  </a:cubicBezTo>
                  <a:cubicBezTo>
                    <a:pt x="101" y="48"/>
                    <a:pt x="100" y="47"/>
                    <a:pt x="99" y="47"/>
                  </a:cubicBezTo>
                  <a:cubicBezTo>
                    <a:pt x="100" y="49"/>
                    <a:pt x="101" y="50"/>
                    <a:pt x="101" y="52"/>
                  </a:cubicBezTo>
                  <a:cubicBezTo>
                    <a:pt x="101" y="53"/>
                    <a:pt x="101" y="54"/>
                    <a:pt x="101" y="54"/>
                  </a:cubicBezTo>
                  <a:cubicBezTo>
                    <a:pt x="101" y="55"/>
                    <a:pt x="101" y="56"/>
                    <a:pt x="101" y="57"/>
                  </a:cubicBezTo>
                  <a:cubicBezTo>
                    <a:pt x="101" y="60"/>
                    <a:pt x="100" y="63"/>
                    <a:pt x="99" y="66"/>
                  </a:cubicBezTo>
                  <a:cubicBezTo>
                    <a:pt x="98" y="67"/>
                    <a:pt x="98" y="67"/>
                    <a:pt x="97" y="68"/>
                  </a:cubicBezTo>
                  <a:cubicBezTo>
                    <a:pt x="97" y="69"/>
                    <a:pt x="96" y="69"/>
                    <a:pt x="96" y="70"/>
                  </a:cubicBezTo>
                  <a:cubicBezTo>
                    <a:pt x="95" y="71"/>
                    <a:pt x="94" y="72"/>
                    <a:pt x="92" y="73"/>
                  </a:cubicBezTo>
                  <a:cubicBezTo>
                    <a:pt x="90" y="74"/>
                    <a:pt x="86" y="75"/>
                    <a:pt x="83" y="75"/>
                  </a:cubicBezTo>
                  <a:cubicBezTo>
                    <a:pt x="81" y="75"/>
                    <a:pt x="79" y="75"/>
                    <a:pt x="78" y="75"/>
                  </a:cubicBezTo>
                  <a:cubicBezTo>
                    <a:pt x="77" y="75"/>
                    <a:pt x="76" y="74"/>
                    <a:pt x="75" y="74"/>
                  </a:cubicBezTo>
                  <a:cubicBezTo>
                    <a:pt x="74" y="74"/>
                    <a:pt x="74" y="73"/>
                    <a:pt x="74" y="73"/>
                  </a:cubicBezTo>
                  <a:cubicBezTo>
                    <a:pt x="72" y="73"/>
                    <a:pt x="72" y="73"/>
                    <a:pt x="72" y="73"/>
                  </a:cubicBezTo>
                  <a:cubicBezTo>
                    <a:pt x="60" y="66"/>
                    <a:pt x="60" y="66"/>
                    <a:pt x="60" y="66"/>
                  </a:cubicBezTo>
                  <a:cubicBezTo>
                    <a:pt x="52" y="62"/>
                    <a:pt x="44" y="58"/>
                    <a:pt x="36" y="53"/>
                  </a:cubicBezTo>
                  <a:cubicBezTo>
                    <a:pt x="44" y="58"/>
                    <a:pt x="52" y="62"/>
                    <a:pt x="60" y="66"/>
                  </a:cubicBezTo>
                  <a:cubicBezTo>
                    <a:pt x="72" y="73"/>
                    <a:pt x="72" y="73"/>
                    <a:pt x="72" y="73"/>
                  </a:cubicBezTo>
                  <a:cubicBezTo>
                    <a:pt x="73" y="73"/>
                    <a:pt x="73" y="73"/>
                    <a:pt x="73" y="73"/>
                  </a:cubicBezTo>
                  <a:cubicBezTo>
                    <a:pt x="74" y="73"/>
                    <a:pt x="74" y="73"/>
                    <a:pt x="74" y="73"/>
                  </a:cubicBezTo>
                  <a:cubicBezTo>
                    <a:pt x="74" y="73"/>
                    <a:pt x="75" y="74"/>
                    <a:pt x="75" y="74"/>
                  </a:cubicBezTo>
                  <a:cubicBezTo>
                    <a:pt x="76" y="74"/>
                    <a:pt x="77" y="74"/>
                    <a:pt x="78" y="75"/>
                  </a:cubicBezTo>
                  <a:cubicBezTo>
                    <a:pt x="79" y="75"/>
                    <a:pt x="81" y="75"/>
                    <a:pt x="83" y="75"/>
                  </a:cubicBezTo>
                  <a:cubicBezTo>
                    <a:pt x="86" y="75"/>
                    <a:pt x="90" y="74"/>
                    <a:pt x="92" y="73"/>
                  </a:cubicBezTo>
                  <a:cubicBezTo>
                    <a:pt x="94" y="72"/>
                    <a:pt x="95" y="71"/>
                    <a:pt x="96" y="70"/>
                  </a:cubicBezTo>
                  <a:cubicBezTo>
                    <a:pt x="96" y="69"/>
                    <a:pt x="97" y="68"/>
                    <a:pt x="97" y="68"/>
                  </a:cubicBezTo>
                  <a:cubicBezTo>
                    <a:pt x="97" y="68"/>
                    <a:pt x="98" y="67"/>
                    <a:pt x="98" y="67"/>
                  </a:cubicBezTo>
                  <a:cubicBezTo>
                    <a:pt x="98" y="66"/>
                    <a:pt x="98" y="66"/>
                    <a:pt x="98" y="66"/>
                  </a:cubicBezTo>
                  <a:cubicBezTo>
                    <a:pt x="100" y="63"/>
                    <a:pt x="101" y="60"/>
                    <a:pt x="101" y="57"/>
                  </a:cubicBezTo>
                  <a:cubicBezTo>
                    <a:pt x="101" y="56"/>
                    <a:pt x="101" y="55"/>
                    <a:pt x="101" y="54"/>
                  </a:cubicBezTo>
                  <a:cubicBezTo>
                    <a:pt x="101" y="53"/>
                    <a:pt x="100" y="52"/>
                    <a:pt x="100" y="52"/>
                  </a:cubicBezTo>
                  <a:cubicBezTo>
                    <a:pt x="100" y="50"/>
                    <a:pt x="99" y="49"/>
                    <a:pt x="99" y="47"/>
                  </a:cubicBezTo>
                  <a:cubicBezTo>
                    <a:pt x="98" y="47"/>
                    <a:pt x="98" y="48"/>
                    <a:pt x="98" y="50"/>
                  </a:cubicBezTo>
                  <a:cubicBezTo>
                    <a:pt x="98" y="51"/>
                    <a:pt x="98" y="52"/>
                    <a:pt x="98" y="54"/>
                  </a:cubicBezTo>
                  <a:cubicBezTo>
                    <a:pt x="98" y="56"/>
                    <a:pt x="99" y="58"/>
                    <a:pt x="98" y="60"/>
                  </a:cubicBezTo>
                  <a:cubicBezTo>
                    <a:pt x="98" y="61"/>
                    <a:pt x="98" y="62"/>
                    <a:pt x="97" y="63"/>
                  </a:cubicBezTo>
                  <a:cubicBezTo>
                    <a:pt x="97" y="64"/>
                    <a:pt x="97" y="64"/>
                    <a:pt x="97" y="64"/>
                  </a:cubicBezTo>
                  <a:cubicBezTo>
                    <a:pt x="97" y="64"/>
                    <a:pt x="97" y="65"/>
                    <a:pt x="97" y="65"/>
                  </a:cubicBezTo>
                  <a:cubicBezTo>
                    <a:pt x="96" y="66"/>
                    <a:pt x="96" y="66"/>
                    <a:pt x="96" y="66"/>
                  </a:cubicBezTo>
                  <a:cubicBezTo>
                    <a:pt x="96" y="66"/>
                    <a:pt x="96" y="66"/>
                    <a:pt x="96" y="66"/>
                  </a:cubicBezTo>
                  <a:cubicBezTo>
                    <a:pt x="95" y="68"/>
                    <a:pt x="93" y="70"/>
                    <a:pt x="92" y="70"/>
                  </a:cubicBezTo>
                  <a:cubicBezTo>
                    <a:pt x="88" y="73"/>
                    <a:pt x="83" y="74"/>
                    <a:pt x="78" y="72"/>
                  </a:cubicBezTo>
                  <a:cubicBezTo>
                    <a:pt x="77" y="72"/>
                    <a:pt x="76" y="72"/>
                    <a:pt x="75" y="71"/>
                  </a:cubicBezTo>
                  <a:cubicBezTo>
                    <a:pt x="74" y="71"/>
                    <a:pt x="74" y="71"/>
                    <a:pt x="74" y="71"/>
                  </a:cubicBezTo>
                  <a:cubicBezTo>
                    <a:pt x="74" y="70"/>
                    <a:pt x="73" y="70"/>
                    <a:pt x="73" y="70"/>
                  </a:cubicBezTo>
                  <a:cubicBezTo>
                    <a:pt x="71" y="69"/>
                    <a:pt x="71" y="69"/>
                    <a:pt x="71" y="69"/>
                  </a:cubicBezTo>
                  <a:cubicBezTo>
                    <a:pt x="62" y="64"/>
                    <a:pt x="62" y="64"/>
                    <a:pt x="62" y="64"/>
                  </a:cubicBezTo>
                  <a:cubicBezTo>
                    <a:pt x="50" y="58"/>
                    <a:pt x="39" y="52"/>
                    <a:pt x="28" y="46"/>
                  </a:cubicBezTo>
                  <a:cubicBezTo>
                    <a:pt x="22" y="43"/>
                    <a:pt x="22" y="43"/>
                    <a:pt x="22" y="43"/>
                  </a:cubicBezTo>
                  <a:cubicBezTo>
                    <a:pt x="21" y="43"/>
                    <a:pt x="21" y="43"/>
                    <a:pt x="21" y="43"/>
                  </a:cubicBezTo>
                  <a:cubicBezTo>
                    <a:pt x="20" y="42"/>
                    <a:pt x="20" y="42"/>
                    <a:pt x="20" y="42"/>
                  </a:cubicBezTo>
                  <a:cubicBezTo>
                    <a:pt x="20" y="42"/>
                    <a:pt x="20" y="42"/>
                    <a:pt x="20" y="42"/>
                  </a:cubicBezTo>
                  <a:cubicBezTo>
                    <a:pt x="19" y="41"/>
                    <a:pt x="18" y="41"/>
                    <a:pt x="18" y="41"/>
                  </a:cubicBezTo>
                  <a:cubicBezTo>
                    <a:pt x="16" y="39"/>
                    <a:pt x="15" y="36"/>
                    <a:pt x="14" y="33"/>
                  </a:cubicBezTo>
                  <a:cubicBezTo>
                    <a:pt x="14" y="30"/>
                    <a:pt x="14" y="26"/>
                    <a:pt x="15" y="23"/>
                  </a:cubicBezTo>
                  <a:cubicBezTo>
                    <a:pt x="16" y="22"/>
                    <a:pt x="17" y="21"/>
                    <a:pt x="18" y="20"/>
                  </a:cubicBezTo>
                  <a:cubicBezTo>
                    <a:pt x="18" y="18"/>
                    <a:pt x="20" y="18"/>
                    <a:pt x="21" y="17"/>
                  </a:cubicBezTo>
                  <a:cubicBezTo>
                    <a:pt x="24" y="15"/>
                    <a:pt x="29" y="14"/>
                    <a:pt x="34" y="16"/>
                  </a:cubicBezTo>
                  <a:cubicBezTo>
                    <a:pt x="34" y="16"/>
                    <a:pt x="35" y="16"/>
                    <a:pt x="35" y="16"/>
                  </a:cubicBezTo>
                  <a:cubicBezTo>
                    <a:pt x="36" y="16"/>
                    <a:pt x="36" y="16"/>
                    <a:pt x="36" y="17"/>
                  </a:cubicBezTo>
                  <a:cubicBezTo>
                    <a:pt x="37" y="17"/>
                    <a:pt x="37" y="17"/>
                    <a:pt x="37" y="17"/>
                  </a:cubicBezTo>
                  <a:cubicBezTo>
                    <a:pt x="41" y="19"/>
                    <a:pt x="41" y="19"/>
                    <a:pt x="41" y="19"/>
                  </a:cubicBezTo>
                  <a:cubicBezTo>
                    <a:pt x="50" y="23"/>
                    <a:pt x="50" y="23"/>
                    <a:pt x="50" y="23"/>
                  </a:cubicBezTo>
                  <a:cubicBezTo>
                    <a:pt x="61" y="29"/>
                    <a:pt x="72" y="34"/>
                    <a:pt x="81" y="38"/>
                  </a:cubicBezTo>
                  <a:cubicBezTo>
                    <a:pt x="98" y="45"/>
                    <a:pt x="94" y="38"/>
                    <a:pt x="78" y="29"/>
                  </a:cubicBezTo>
                  <a:cubicBezTo>
                    <a:pt x="79" y="28"/>
                    <a:pt x="79" y="28"/>
                    <a:pt x="79" y="28"/>
                  </a:cubicBezTo>
                  <a:cubicBezTo>
                    <a:pt x="95" y="37"/>
                    <a:pt x="88" y="30"/>
                    <a:pt x="91" y="29"/>
                  </a:cubicBezTo>
                  <a:cubicBezTo>
                    <a:pt x="82" y="25"/>
                    <a:pt x="75" y="21"/>
                    <a:pt x="67" y="16"/>
                  </a:cubicBezTo>
                  <a:cubicBezTo>
                    <a:pt x="59" y="12"/>
                    <a:pt x="59" y="12"/>
                    <a:pt x="59" y="12"/>
                  </a:cubicBezTo>
                  <a:cubicBezTo>
                    <a:pt x="50" y="7"/>
                    <a:pt x="50" y="7"/>
                    <a:pt x="50" y="7"/>
                  </a:cubicBezTo>
                  <a:cubicBezTo>
                    <a:pt x="45" y="5"/>
                    <a:pt x="45" y="5"/>
                    <a:pt x="45" y="5"/>
                  </a:cubicBezTo>
                  <a:cubicBezTo>
                    <a:pt x="43" y="4"/>
                    <a:pt x="43" y="4"/>
                    <a:pt x="43" y="4"/>
                  </a:cubicBezTo>
                  <a:cubicBezTo>
                    <a:pt x="42" y="4"/>
                    <a:pt x="41" y="3"/>
                    <a:pt x="40" y="3"/>
                  </a:cubicBezTo>
                  <a:cubicBezTo>
                    <a:pt x="32" y="0"/>
                    <a:pt x="24" y="0"/>
                    <a:pt x="16" y="3"/>
                  </a:cubicBezTo>
                  <a:cubicBezTo>
                    <a:pt x="12" y="5"/>
                    <a:pt x="8" y="8"/>
                    <a:pt x="6" y="12"/>
                  </a:cubicBezTo>
                  <a:cubicBezTo>
                    <a:pt x="3" y="15"/>
                    <a:pt x="1" y="19"/>
                    <a:pt x="1" y="23"/>
                  </a:cubicBezTo>
                  <a:cubicBezTo>
                    <a:pt x="0" y="27"/>
                    <a:pt x="0" y="31"/>
                    <a:pt x="0" y="35"/>
                  </a:cubicBezTo>
                  <a:cubicBezTo>
                    <a:pt x="1" y="39"/>
                    <a:pt x="2" y="43"/>
                    <a:pt x="5" y="47"/>
                  </a:cubicBezTo>
                  <a:cubicBezTo>
                    <a:pt x="6" y="49"/>
                    <a:pt x="7" y="50"/>
                    <a:pt x="9" y="52"/>
                  </a:cubicBezTo>
                  <a:cubicBezTo>
                    <a:pt x="11" y="53"/>
                    <a:pt x="13" y="55"/>
                    <a:pt x="15" y="55"/>
                  </a:cubicBezTo>
                  <a:cubicBezTo>
                    <a:pt x="23" y="60"/>
                    <a:pt x="23" y="60"/>
                    <a:pt x="23" y="60"/>
                  </a:cubicBezTo>
                  <a:cubicBezTo>
                    <a:pt x="40" y="68"/>
                    <a:pt x="40" y="68"/>
                    <a:pt x="40" y="68"/>
                  </a:cubicBezTo>
                  <a:cubicBezTo>
                    <a:pt x="58" y="77"/>
                    <a:pt x="58" y="77"/>
                    <a:pt x="58" y="77"/>
                  </a:cubicBezTo>
                  <a:cubicBezTo>
                    <a:pt x="66" y="81"/>
                    <a:pt x="66" y="81"/>
                    <a:pt x="66" y="81"/>
                  </a:cubicBezTo>
                  <a:cubicBezTo>
                    <a:pt x="67" y="82"/>
                    <a:pt x="67" y="82"/>
                    <a:pt x="67" y="82"/>
                  </a:cubicBezTo>
                  <a:cubicBezTo>
                    <a:pt x="68" y="82"/>
                    <a:pt x="68" y="82"/>
                    <a:pt x="68" y="83"/>
                  </a:cubicBezTo>
                  <a:cubicBezTo>
                    <a:pt x="69" y="83"/>
                    <a:pt x="69" y="83"/>
                    <a:pt x="70" y="83"/>
                  </a:cubicBezTo>
                  <a:cubicBezTo>
                    <a:pt x="64" y="80"/>
                    <a:pt x="64" y="80"/>
                    <a:pt x="64" y="80"/>
                  </a:cubicBezTo>
                  <a:cubicBezTo>
                    <a:pt x="53" y="74"/>
                    <a:pt x="53" y="74"/>
                    <a:pt x="53" y="74"/>
                  </a:cubicBezTo>
                  <a:cubicBezTo>
                    <a:pt x="31" y="63"/>
                    <a:pt x="31" y="63"/>
                    <a:pt x="31" y="63"/>
                  </a:cubicBezTo>
                  <a:cubicBezTo>
                    <a:pt x="20" y="58"/>
                    <a:pt x="20" y="58"/>
                    <a:pt x="20" y="58"/>
                  </a:cubicBezTo>
                  <a:cubicBezTo>
                    <a:pt x="15" y="55"/>
                    <a:pt x="15" y="55"/>
                    <a:pt x="15" y="55"/>
                  </a:cubicBezTo>
                  <a:cubicBezTo>
                    <a:pt x="14" y="55"/>
                    <a:pt x="14" y="55"/>
                    <a:pt x="14" y="55"/>
                  </a:cubicBezTo>
                  <a:cubicBezTo>
                    <a:pt x="13" y="54"/>
                    <a:pt x="13" y="54"/>
                    <a:pt x="13" y="54"/>
                  </a:cubicBezTo>
                  <a:cubicBezTo>
                    <a:pt x="13" y="54"/>
                    <a:pt x="12" y="53"/>
                    <a:pt x="12" y="53"/>
                  </a:cubicBezTo>
                  <a:cubicBezTo>
                    <a:pt x="10" y="52"/>
                    <a:pt x="9" y="51"/>
                    <a:pt x="8" y="50"/>
                  </a:cubicBezTo>
                  <a:cubicBezTo>
                    <a:pt x="4" y="47"/>
                    <a:pt x="2" y="42"/>
                    <a:pt x="1" y="36"/>
                  </a:cubicBezTo>
                  <a:cubicBezTo>
                    <a:pt x="0" y="31"/>
                    <a:pt x="0" y="26"/>
                    <a:pt x="2" y="21"/>
                  </a:cubicBezTo>
                  <a:cubicBezTo>
                    <a:pt x="2" y="21"/>
                    <a:pt x="2" y="22"/>
                    <a:pt x="2" y="21"/>
                  </a:cubicBezTo>
                  <a:cubicBezTo>
                    <a:pt x="1" y="26"/>
                    <a:pt x="1" y="31"/>
                    <a:pt x="2" y="36"/>
                  </a:cubicBezTo>
                  <a:cubicBezTo>
                    <a:pt x="3" y="41"/>
                    <a:pt x="5" y="46"/>
                    <a:pt x="9" y="50"/>
                  </a:cubicBezTo>
                  <a:cubicBezTo>
                    <a:pt x="10" y="51"/>
                    <a:pt x="11" y="52"/>
                    <a:pt x="12" y="52"/>
                  </a:cubicBezTo>
                  <a:cubicBezTo>
                    <a:pt x="13" y="53"/>
                    <a:pt x="13" y="53"/>
                    <a:pt x="14" y="53"/>
                  </a:cubicBezTo>
                  <a:cubicBezTo>
                    <a:pt x="15" y="54"/>
                    <a:pt x="15" y="54"/>
                    <a:pt x="16" y="54"/>
                  </a:cubicBezTo>
                  <a:cubicBezTo>
                    <a:pt x="21" y="57"/>
                    <a:pt x="21" y="57"/>
                    <a:pt x="21" y="57"/>
                  </a:cubicBezTo>
                  <a:cubicBezTo>
                    <a:pt x="32" y="63"/>
                    <a:pt x="32" y="63"/>
                    <a:pt x="32" y="63"/>
                  </a:cubicBezTo>
                  <a:cubicBezTo>
                    <a:pt x="39" y="67"/>
                    <a:pt x="47" y="71"/>
                    <a:pt x="54" y="74"/>
                  </a:cubicBezTo>
                  <a:cubicBezTo>
                    <a:pt x="58" y="76"/>
                    <a:pt x="61" y="78"/>
                    <a:pt x="65" y="80"/>
                  </a:cubicBezTo>
                  <a:cubicBezTo>
                    <a:pt x="68" y="81"/>
                    <a:pt x="68" y="81"/>
                    <a:pt x="68" y="81"/>
                  </a:cubicBezTo>
                  <a:cubicBezTo>
                    <a:pt x="68" y="81"/>
                    <a:pt x="69" y="82"/>
                    <a:pt x="70" y="82"/>
                  </a:cubicBezTo>
                  <a:cubicBezTo>
                    <a:pt x="70" y="82"/>
                    <a:pt x="71" y="83"/>
                    <a:pt x="72" y="83"/>
                  </a:cubicBezTo>
                  <a:cubicBezTo>
                    <a:pt x="74" y="84"/>
                    <a:pt x="77" y="84"/>
                    <a:pt x="79" y="84"/>
                  </a:cubicBezTo>
                  <a:cubicBezTo>
                    <a:pt x="79" y="86"/>
                    <a:pt x="79" y="86"/>
                    <a:pt x="79" y="86"/>
                  </a:cubicBezTo>
                  <a:cubicBezTo>
                    <a:pt x="83" y="86"/>
                    <a:pt x="87" y="86"/>
                    <a:pt x="91" y="85"/>
                  </a:cubicBezTo>
                  <a:cubicBezTo>
                    <a:pt x="95" y="84"/>
                    <a:pt x="98" y="82"/>
                    <a:pt x="101" y="79"/>
                  </a:cubicBezTo>
                  <a:cubicBezTo>
                    <a:pt x="103" y="78"/>
                    <a:pt x="104" y="76"/>
                    <a:pt x="106" y="74"/>
                  </a:cubicBezTo>
                  <a:cubicBezTo>
                    <a:pt x="106" y="74"/>
                    <a:pt x="107" y="73"/>
                    <a:pt x="107" y="72"/>
                  </a:cubicBezTo>
                  <a:cubicBezTo>
                    <a:pt x="108" y="71"/>
                    <a:pt x="108" y="71"/>
                    <a:pt x="108" y="71"/>
                  </a:cubicBezTo>
                  <a:cubicBezTo>
                    <a:pt x="108" y="70"/>
                    <a:pt x="108" y="70"/>
                    <a:pt x="109" y="69"/>
                  </a:cubicBezTo>
                  <a:cubicBezTo>
                    <a:pt x="111" y="66"/>
                    <a:pt x="111" y="62"/>
                    <a:pt x="112" y="58"/>
                  </a:cubicBezTo>
                  <a:cubicBezTo>
                    <a:pt x="112" y="57"/>
                    <a:pt x="112" y="56"/>
                    <a:pt x="112" y="55"/>
                  </a:cubicBezTo>
                  <a:cubicBezTo>
                    <a:pt x="112" y="54"/>
                    <a:pt x="111" y="54"/>
                    <a:pt x="111" y="5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22"/>
            <p:cNvSpPr/>
            <p:nvPr/>
          </p:nvSpPr>
          <p:spPr bwMode="auto">
            <a:xfrm>
              <a:off x="4559301" y="3144838"/>
              <a:ext cx="417513" cy="315913"/>
            </a:xfrm>
            <a:custGeom>
              <a:avLst/>
              <a:gdLst>
                <a:gd name="T0" fmla="*/ 97 w 111"/>
                <a:gd name="T1" fmla="*/ 52 h 84"/>
                <a:gd name="T2" fmla="*/ 92 w 111"/>
                <a:gd name="T3" fmla="*/ 54 h 84"/>
                <a:gd name="T4" fmla="*/ 47 w 111"/>
                <a:gd name="T5" fmla="*/ 76 h 84"/>
                <a:gd name="T6" fmla="*/ 40 w 111"/>
                <a:gd name="T7" fmla="*/ 79 h 84"/>
                <a:gd name="T8" fmla="*/ 22 w 111"/>
                <a:gd name="T9" fmla="*/ 80 h 84"/>
                <a:gd name="T10" fmla="*/ 41 w 111"/>
                <a:gd name="T11" fmla="*/ 78 h 84"/>
                <a:gd name="T12" fmla="*/ 59 w 111"/>
                <a:gd name="T13" fmla="*/ 69 h 84"/>
                <a:gd name="T14" fmla="*/ 103 w 111"/>
                <a:gd name="T15" fmla="*/ 45 h 84"/>
                <a:gd name="T16" fmla="*/ 107 w 111"/>
                <a:gd name="T17" fmla="*/ 19 h 84"/>
                <a:gd name="T18" fmla="*/ 102 w 111"/>
                <a:gd name="T19" fmla="*/ 23 h 84"/>
                <a:gd name="T20" fmla="*/ 101 w 111"/>
                <a:gd name="T21" fmla="*/ 30 h 84"/>
                <a:gd name="T22" fmla="*/ 72 w 111"/>
                <a:gd name="T23" fmla="*/ 54 h 84"/>
                <a:gd name="T24" fmla="*/ 38 w 111"/>
                <a:gd name="T25" fmla="*/ 71 h 84"/>
                <a:gd name="T26" fmla="*/ 25 w 111"/>
                <a:gd name="T27" fmla="*/ 72 h 84"/>
                <a:gd name="T28" fmla="*/ 37 w 111"/>
                <a:gd name="T29" fmla="*/ 71 h 84"/>
                <a:gd name="T30" fmla="*/ 47 w 111"/>
                <a:gd name="T31" fmla="*/ 66 h 84"/>
                <a:gd name="T32" fmla="*/ 98 w 111"/>
                <a:gd name="T33" fmla="*/ 38 h 84"/>
                <a:gd name="T34" fmla="*/ 94 w 111"/>
                <a:gd name="T35" fmla="*/ 40 h 84"/>
                <a:gd name="T36" fmla="*/ 89 w 111"/>
                <a:gd name="T37" fmla="*/ 44 h 84"/>
                <a:gd name="T38" fmla="*/ 47 w 111"/>
                <a:gd name="T39" fmla="*/ 64 h 84"/>
                <a:gd name="T40" fmla="*/ 36 w 111"/>
                <a:gd name="T41" fmla="*/ 69 h 84"/>
                <a:gd name="T42" fmla="*/ 31 w 111"/>
                <a:gd name="T43" fmla="*/ 70 h 84"/>
                <a:gd name="T44" fmla="*/ 16 w 111"/>
                <a:gd name="T45" fmla="*/ 63 h 84"/>
                <a:gd name="T46" fmla="*/ 15 w 111"/>
                <a:gd name="T47" fmla="*/ 62 h 84"/>
                <a:gd name="T48" fmla="*/ 14 w 111"/>
                <a:gd name="T49" fmla="*/ 54 h 84"/>
                <a:gd name="T50" fmla="*/ 19 w 111"/>
                <a:gd name="T51" fmla="*/ 43 h 84"/>
                <a:gd name="T52" fmla="*/ 25 w 111"/>
                <a:gd name="T53" fmla="*/ 40 h 84"/>
                <a:gd name="T54" fmla="*/ 73 w 111"/>
                <a:gd name="T55" fmla="*/ 16 h 84"/>
                <a:gd name="T56" fmla="*/ 76 w 111"/>
                <a:gd name="T57" fmla="*/ 14 h 84"/>
                <a:gd name="T58" fmla="*/ 96 w 111"/>
                <a:gd name="T59" fmla="*/ 19 h 84"/>
                <a:gd name="T60" fmla="*/ 98 w 111"/>
                <a:gd name="T61" fmla="*/ 19 h 84"/>
                <a:gd name="T62" fmla="*/ 88 w 111"/>
                <a:gd name="T63" fmla="*/ 5 h 84"/>
                <a:gd name="T64" fmla="*/ 102 w 111"/>
                <a:gd name="T65" fmla="*/ 8 h 84"/>
                <a:gd name="T66" fmla="*/ 67 w 111"/>
                <a:gd name="T67" fmla="*/ 3 h 84"/>
                <a:gd name="T68" fmla="*/ 26 w 111"/>
                <a:gd name="T69" fmla="*/ 24 h 84"/>
                <a:gd name="T70" fmla="*/ 14 w 111"/>
                <a:gd name="T71" fmla="*/ 30 h 84"/>
                <a:gd name="T72" fmla="*/ 1 w 111"/>
                <a:gd name="T73" fmla="*/ 46 h 84"/>
                <a:gd name="T74" fmla="*/ 0 w 111"/>
                <a:gd name="T75" fmla="*/ 58 h 84"/>
                <a:gd name="T76" fmla="*/ 3 w 111"/>
                <a:gd name="T77" fmla="*/ 68 h 84"/>
                <a:gd name="T78" fmla="*/ 3 w 111"/>
                <a:gd name="T79" fmla="*/ 70 h 84"/>
                <a:gd name="T80" fmla="*/ 4 w 111"/>
                <a:gd name="T81" fmla="*/ 71 h 84"/>
                <a:gd name="T82" fmla="*/ 12 w 111"/>
                <a:gd name="T83" fmla="*/ 79 h 84"/>
                <a:gd name="T84" fmla="*/ 42 w 111"/>
                <a:gd name="T85" fmla="*/ 81 h 84"/>
                <a:gd name="T86" fmla="*/ 44 w 111"/>
                <a:gd name="T87" fmla="*/ 80 h 84"/>
                <a:gd name="T88" fmla="*/ 72 w 111"/>
                <a:gd name="T89" fmla="*/ 66 h 84"/>
                <a:gd name="T90" fmla="*/ 43 w 111"/>
                <a:gd name="T91" fmla="*/ 80 h 84"/>
                <a:gd name="T92" fmla="*/ 38 w 111"/>
                <a:gd name="T93" fmla="*/ 82 h 84"/>
                <a:gd name="T94" fmla="*/ 4 w 111"/>
                <a:gd name="T95" fmla="*/ 69 h 84"/>
                <a:gd name="T96" fmla="*/ 3 w 111"/>
                <a:gd name="T97" fmla="*/ 69 h 84"/>
                <a:gd name="T98" fmla="*/ 1 w 111"/>
                <a:gd name="T99" fmla="*/ 62 h 84"/>
                <a:gd name="T100" fmla="*/ 9 w 111"/>
                <a:gd name="T101" fmla="*/ 33 h 84"/>
                <a:gd name="T102" fmla="*/ 1 w 111"/>
                <a:gd name="T103" fmla="*/ 55 h 84"/>
                <a:gd name="T104" fmla="*/ 4 w 111"/>
                <a:gd name="T105" fmla="*/ 68 h 84"/>
                <a:gd name="T106" fmla="*/ 5 w 111"/>
                <a:gd name="T107" fmla="*/ 69 h 84"/>
                <a:gd name="T108" fmla="*/ 10 w 111"/>
                <a:gd name="T109" fmla="*/ 76 h 84"/>
                <a:gd name="T110" fmla="*/ 42 w 111"/>
                <a:gd name="T111" fmla="*/ 80 h 84"/>
                <a:gd name="T112" fmla="*/ 73 w 111"/>
                <a:gd name="T113" fmla="*/ 64 h 84"/>
                <a:gd name="T114" fmla="*/ 94 w 111"/>
                <a:gd name="T115" fmla="*/ 56 h 84"/>
                <a:gd name="T116" fmla="*/ 110 w 111"/>
                <a:gd name="T117" fmla="*/ 3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1" h="84">
                  <a:moveTo>
                    <a:pt x="105" y="44"/>
                  </a:moveTo>
                  <a:cubicBezTo>
                    <a:pt x="104" y="47"/>
                    <a:pt x="101" y="49"/>
                    <a:pt x="99" y="50"/>
                  </a:cubicBezTo>
                  <a:cubicBezTo>
                    <a:pt x="98" y="51"/>
                    <a:pt x="98" y="51"/>
                    <a:pt x="97" y="52"/>
                  </a:cubicBezTo>
                  <a:cubicBezTo>
                    <a:pt x="97" y="52"/>
                    <a:pt x="96" y="52"/>
                    <a:pt x="96" y="52"/>
                  </a:cubicBezTo>
                  <a:cubicBezTo>
                    <a:pt x="95" y="53"/>
                    <a:pt x="95" y="53"/>
                    <a:pt x="95" y="53"/>
                  </a:cubicBezTo>
                  <a:cubicBezTo>
                    <a:pt x="92" y="54"/>
                    <a:pt x="92" y="54"/>
                    <a:pt x="92" y="54"/>
                  </a:cubicBezTo>
                  <a:cubicBezTo>
                    <a:pt x="83" y="58"/>
                    <a:pt x="75" y="62"/>
                    <a:pt x="66" y="66"/>
                  </a:cubicBezTo>
                  <a:cubicBezTo>
                    <a:pt x="53" y="73"/>
                    <a:pt x="53" y="73"/>
                    <a:pt x="53" y="73"/>
                  </a:cubicBezTo>
                  <a:cubicBezTo>
                    <a:pt x="47" y="76"/>
                    <a:pt x="47" y="76"/>
                    <a:pt x="47" y="76"/>
                  </a:cubicBezTo>
                  <a:cubicBezTo>
                    <a:pt x="44" y="77"/>
                    <a:pt x="44" y="77"/>
                    <a:pt x="44" y="77"/>
                  </a:cubicBezTo>
                  <a:cubicBezTo>
                    <a:pt x="42" y="78"/>
                    <a:pt x="42" y="78"/>
                    <a:pt x="42" y="78"/>
                  </a:cubicBezTo>
                  <a:cubicBezTo>
                    <a:pt x="41" y="78"/>
                    <a:pt x="41" y="79"/>
                    <a:pt x="40" y="79"/>
                  </a:cubicBezTo>
                  <a:cubicBezTo>
                    <a:pt x="35" y="81"/>
                    <a:pt x="29" y="82"/>
                    <a:pt x="24" y="81"/>
                  </a:cubicBezTo>
                  <a:cubicBezTo>
                    <a:pt x="19" y="80"/>
                    <a:pt x="15" y="78"/>
                    <a:pt x="12" y="76"/>
                  </a:cubicBezTo>
                  <a:cubicBezTo>
                    <a:pt x="15" y="78"/>
                    <a:pt x="18" y="79"/>
                    <a:pt x="22" y="80"/>
                  </a:cubicBezTo>
                  <a:cubicBezTo>
                    <a:pt x="26" y="81"/>
                    <a:pt x="31" y="81"/>
                    <a:pt x="36" y="80"/>
                  </a:cubicBezTo>
                  <a:cubicBezTo>
                    <a:pt x="37" y="80"/>
                    <a:pt x="38" y="79"/>
                    <a:pt x="40" y="79"/>
                  </a:cubicBezTo>
                  <a:cubicBezTo>
                    <a:pt x="40" y="79"/>
                    <a:pt x="41" y="78"/>
                    <a:pt x="41" y="78"/>
                  </a:cubicBezTo>
                  <a:cubicBezTo>
                    <a:pt x="42" y="78"/>
                    <a:pt x="42" y="77"/>
                    <a:pt x="43" y="77"/>
                  </a:cubicBezTo>
                  <a:cubicBezTo>
                    <a:pt x="48" y="74"/>
                    <a:pt x="48" y="74"/>
                    <a:pt x="48" y="74"/>
                  </a:cubicBezTo>
                  <a:cubicBezTo>
                    <a:pt x="52" y="73"/>
                    <a:pt x="56" y="71"/>
                    <a:pt x="59" y="69"/>
                  </a:cubicBezTo>
                  <a:cubicBezTo>
                    <a:pt x="70" y="64"/>
                    <a:pt x="79" y="60"/>
                    <a:pt x="89" y="55"/>
                  </a:cubicBezTo>
                  <a:cubicBezTo>
                    <a:pt x="96" y="52"/>
                    <a:pt x="96" y="52"/>
                    <a:pt x="96" y="52"/>
                  </a:cubicBezTo>
                  <a:cubicBezTo>
                    <a:pt x="99" y="50"/>
                    <a:pt x="101" y="48"/>
                    <a:pt x="103" y="45"/>
                  </a:cubicBezTo>
                  <a:cubicBezTo>
                    <a:pt x="107" y="40"/>
                    <a:pt x="109" y="34"/>
                    <a:pt x="109" y="28"/>
                  </a:cubicBezTo>
                  <a:cubicBezTo>
                    <a:pt x="109" y="26"/>
                    <a:pt x="109" y="25"/>
                    <a:pt x="109" y="24"/>
                  </a:cubicBezTo>
                  <a:cubicBezTo>
                    <a:pt x="108" y="22"/>
                    <a:pt x="107" y="21"/>
                    <a:pt x="107" y="19"/>
                  </a:cubicBezTo>
                  <a:cubicBezTo>
                    <a:pt x="105" y="17"/>
                    <a:pt x="103" y="16"/>
                    <a:pt x="103" y="16"/>
                  </a:cubicBezTo>
                  <a:cubicBezTo>
                    <a:pt x="102" y="16"/>
                    <a:pt x="102" y="17"/>
                    <a:pt x="102" y="18"/>
                  </a:cubicBezTo>
                  <a:cubicBezTo>
                    <a:pt x="102" y="19"/>
                    <a:pt x="102" y="21"/>
                    <a:pt x="102" y="23"/>
                  </a:cubicBezTo>
                  <a:cubicBezTo>
                    <a:pt x="103" y="24"/>
                    <a:pt x="103" y="26"/>
                    <a:pt x="103" y="27"/>
                  </a:cubicBezTo>
                  <a:cubicBezTo>
                    <a:pt x="103" y="29"/>
                    <a:pt x="103" y="30"/>
                    <a:pt x="103" y="30"/>
                  </a:cubicBezTo>
                  <a:cubicBezTo>
                    <a:pt x="102" y="31"/>
                    <a:pt x="102" y="30"/>
                    <a:pt x="101" y="30"/>
                  </a:cubicBezTo>
                  <a:cubicBezTo>
                    <a:pt x="101" y="33"/>
                    <a:pt x="100" y="36"/>
                    <a:pt x="98" y="39"/>
                  </a:cubicBezTo>
                  <a:cubicBezTo>
                    <a:pt x="97" y="41"/>
                    <a:pt x="95" y="44"/>
                    <a:pt x="92" y="45"/>
                  </a:cubicBezTo>
                  <a:cubicBezTo>
                    <a:pt x="72" y="54"/>
                    <a:pt x="72" y="54"/>
                    <a:pt x="72" y="54"/>
                  </a:cubicBezTo>
                  <a:cubicBezTo>
                    <a:pt x="64" y="58"/>
                    <a:pt x="55" y="62"/>
                    <a:pt x="47" y="66"/>
                  </a:cubicBezTo>
                  <a:cubicBezTo>
                    <a:pt x="41" y="69"/>
                    <a:pt x="41" y="69"/>
                    <a:pt x="41" y="69"/>
                  </a:cubicBezTo>
                  <a:cubicBezTo>
                    <a:pt x="38" y="71"/>
                    <a:pt x="38" y="71"/>
                    <a:pt x="38" y="71"/>
                  </a:cubicBezTo>
                  <a:cubicBezTo>
                    <a:pt x="37" y="71"/>
                    <a:pt x="37" y="71"/>
                    <a:pt x="37" y="71"/>
                  </a:cubicBezTo>
                  <a:cubicBezTo>
                    <a:pt x="36" y="71"/>
                    <a:pt x="36" y="72"/>
                    <a:pt x="35" y="72"/>
                  </a:cubicBezTo>
                  <a:cubicBezTo>
                    <a:pt x="32" y="73"/>
                    <a:pt x="28" y="73"/>
                    <a:pt x="25" y="72"/>
                  </a:cubicBezTo>
                  <a:cubicBezTo>
                    <a:pt x="28" y="73"/>
                    <a:pt x="32" y="73"/>
                    <a:pt x="35" y="72"/>
                  </a:cubicBezTo>
                  <a:cubicBezTo>
                    <a:pt x="36" y="71"/>
                    <a:pt x="36" y="71"/>
                    <a:pt x="37" y="71"/>
                  </a:cubicBezTo>
                  <a:cubicBezTo>
                    <a:pt x="37" y="71"/>
                    <a:pt x="37" y="71"/>
                    <a:pt x="37" y="71"/>
                  </a:cubicBezTo>
                  <a:cubicBezTo>
                    <a:pt x="38" y="71"/>
                    <a:pt x="38" y="71"/>
                    <a:pt x="38" y="70"/>
                  </a:cubicBezTo>
                  <a:cubicBezTo>
                    <a:pt x="41" y="69"/>
                    <a:pt x="41" y="69"/>
                    <a:pt x="41" y="69"/>
                  </a:cubicBezTo>
                  <a:cubicBezTo>
                    <a:pt x="47" y="66"/>
                    <a:pt x="47" y="66"/>
                    <a:pt x="47" y="66"/>
                  </a:cubicBezTo>
                  <a:cubicBezTo>
                    <a:pt x="72" y="54"/>
                    <a:pt x="72" y="54"/>
                    <a:pt x="72" y="54"/>
                  </a:cubicBezTo>
                  <a:cubicBezTo>
                    <a:pt x="92" y="45"/>
                    <a:pt x="92" y="45"/>
                    <a:pt x="92" y="45"/>
                  </a:cubicBezTo>
                  <a:cubicBezTo>
                    <a:pt x="95" y="43"/>
                    <a:pt x="97" y="41"/>
                    <a:pt x="98" y="38"/>
                  </a:cubicBezTo>
                  <a:cubicBezTo>
                    <a:pt x="100" y="36"/>
                    <a:pt x="100" y="32"/>
                    <a:pt x="100" y="29"/>
                  </a:cubicBezTo>
                  <a:cubicBezTo>
                    <a:pt x="100" y="29"/>
                    <a:pt x="99" y="29"/>
                    <a:pt x="98" y="31"/>
                  </a:cubicBezTo>
                  <a:cubicBezTo>
                    <a:pt x="98" y="33"/>
                    <a:pt x="97" y="37"/>
                    <a:pt x="94" y="40"/>
                  </a:cubicBezTo>
                  <a:cubicBezTo>
                    <a:pt x="94" y="41"/>
                    <a:pt x="93" y="41"/>
                    <a:pt x="92" y="42"/>
                  </a:cubicBezTo>
                  <a:cubicBezTo>
                    <a:pt x="92" y="42"/>
                    <a:pt x="91" y="43"/>
                    <a:pt x="91" y="43"/>
                  </a:cubicBezTo>
                  <a:cubicBezTo>
                    <a:pt x="89" y="44"/>
                    <a:pt x="89" y="44"/>
                    <a:pt x="89" y="44"/>
                  </a:cubicBezTo>
                  <a:cubicBezTo>
                    <a:pt x="86" y="45"/>
                    <a:pt x="84" y="46"/>
                    <a:pt x="82" y="47"/>
                  </a:cubicBezTo>
                  <a:cubicBezTo>
                    <a:pt x="76" y="50"/>
                    <a:pt x="70" y="52"/>
                    <a:pt x="64" y="55"/>
                  </a:cubicBezTo>
                  <a:cubicBezTo>
                    <a:pt x="47" y="64"/>
                    <a:pt x="47" y="64"/>
                    <a:pt x="47" y="64"/>
                  </a:cubicBezTo>
                  <a:cubicBezTo>
                    <a:pt x="38" y="68"/>
                    <a:pt x="38" y="68"/>
                    <a:pt x="38" y="68"/>
                  </a:cubicBezTo>
                  <a:cubicBezTo>
                    <a:pt x="37" y="69"/>
                    <a:pt x="37" y="69"/>
                    <a:pt x="37" y="69"/>
                  </a:cubicBezTo>
                  <a:cubicBezTo>
                    <a:pt x="36" y="69"/>
                    <a:pt x="36" y="69"/>
                    <a:pt x="36" y="69"/>
                  </a:cubicBezTo>
                  <a:cubicBezTo>
                    <a:pt x="36" y="69"/>
                    <a:pt x="36" y="69"/>
                    <a:pt x="36" y="69"/>
                  </a:cubicBezTo>
                  <a:cubicBezTo>
                    <a:pt x="35" y="69"/>
                    <a:pt x="35" y="69"/>
                    <a:pt x="34" y="70"/>
                  </a:cubicBezTo>
                  <a:cubicBezTo>
                    <a:pt x="33" y="70"/>
                    <a:pt x="32" y="70"/>
                    <a:pt x="31" y="70"/>
                  </a:cubicBezTo>
                  <a:cubicBezTo>
                    <a:pt x="26" y="71"/>
                    <a:pt x="21" y="69"/>
                    <a:pt x="19" y="67"/>
                  </a:cubicBezTo>
                  <a:cubicBezTo>
                    <a:pt x="18" y="66"/>
                    <a:pt x="17" y="65"/>
                    <a:pt x="16" y="64"/>
                  </a:cubicBezTo>
                  <a:cubicBezTo>
                    <a:pt x="16" y="63"/>
                    <a:pt x="16" y="63"/>
                    <a:pt x="16" y="63"/>
                  </a:cubicBezTo>
                  <a:cubicBezTo>
                    <a:pt x="16" y="63"/>
                    <a:pt x="16" y="63"/>
                    <a:pt x="16" y="63"/>
                  </a:cubicBezTo>
                  <a:cubicBezTo>
                    <a:pt x="16" y="63"/>
                    <a:pt x="16" y="63"/>
                    <a:pt x="16" y="63"/>
                  </a:cubicBezTo>
                  <a:cubicBezTo>
                    <a:pt x="16" y="62"/>
                    <a:pt x="16" y="62"/>
                    <a:pt x="15" y="62"/>
                  </a:cubicBezTo>
                  <a:cubicBezTo>
                    <a:pt x="15" y="62"/>
                    <a:pt x="15" y="61"/>
                    <a:pt x="15" y="61"/>
                  </a:cubicBezTo>
                  <a:cubicBezTo>
                    <a:pt x="15" y="60"/>
                    <a:pt x="15" y="60"/>
                    <a:pt x="14" y="59"/>
                  </a:cubicBezTo>
                  <a:cubicBezTo>
                    <a:pt x="14" y="58"/>
                    <a:pt x="14" y="56"/>
                    <a:pt x="14" y="54"/>
                  </a:cubicBezTo>
                  <a:cubicBezTo>
                    <a:pt x="14" y="53"/>
                    <a:pt x="14" y="53"/>
                    <a:pt x="14" y="52"/>
                  </a:cubicBezTo>
                  <a:cubicBezTo>
                    <a:pt x="14" y="51"/>
                    <a:pt x="14" y="50"/>
                    <a:pt x="15" y="50"/>
                  </a:cubicBezTo>
                  <a:cubicBezTo>
                    <a:pt x="16" y="47"/>
                    <a:pt x="17" y="44"/>
                    <a:pt x="19" y="43"/>
                  </a:cubicBezTo>
                  <a:cubicBezTo>
                    <a:pt x="20" y="43"/>
                    <a:pt x="20" y="43"/>
                    <a:pt x="20" y="42"/>
                  </a:cubicBezTo>
                  <a:cubicBezTo>
                    <a:pt x="22" y="42"/>
                    <a:pt x="22" y="42"/>
                    <a:pt x="22" y="42"/>
                  </a:cubicBezTo>
                  <a:cubicBezTo>
                    <a:pt x="25" y="40"/>
                    <a:pt x="25" y="40"/>
                    <a:pt x="25" y="40"/>
                  </a:cubicBezTo>
                  <a:cubicBezTo>
                    <a:pt x="31" y="37"/>
                    <a:pt x="31" y="37"/>
                    <a:pt x="31" y="37"/>
                  </a:cubicBezTo>
                  <a:cubicBezTo>
                    <a:pt x="42" y="31"/>
                    <a:pt x="54" y="25"/>
                    <a:pt x="65" y="20"/>
                  </a:cubicBezTo>
                  <a:cubicBezTo>
                    <a:pt x="73" y="16"/>
                    <a:pt x="73" y="16"/>
                    <a:pt x="73" y="16"/>
                  </a:cubicBezTo>
                  <a:cubicBezTo>
                    <a:pt x="74" y="15"/>
                    <a:pt x="74" y="15"/>
                    <a:pt x="74" y="15"/>
                  </a:cubicBezTo>
                  <a:cubicBezTo>
                    <a:pt x="75" y="15"/>
                    <a:pt x="75" y="15"/>
                    <a:pt x="75" y="15"/>
                  </a:cubicBezTo>
                  <a:cubicBezTo>
                    <a:pt x="75" y="15"/>
                    <a:pt x="76" y="15"/>
                    <a:pt x="76" y="14"/>
                  </a:cubicBezTo>
                  <a:cubicBezTo>
                    <a:pt x="77" y="14"/>
                    <a:pt x="78" y="14"/>
                    <a:pt x="79" y="14"/>
                  </a:cubicBezTo>
                  <a:cubicBezTo>
                    <a:pt x="84" y="13"/>
                    <a:pt x="88" y="14"/>
                    <a:pt x="91" y="15"/>
                  </a:cubicBezTo>
                  <a:cubicBezTo>
                    <a:pt x="93" y="17"/>
                    <a:pt x="95" y="18"/>
                    <a:pt x="96" y="19"/>
                  </a:cubicBezTo>
                  <a:cubicBezTo>
                    <a:pt x="96" y="19"/>
                    <a:pt x="96" y="19"/>
                    <a:pt x="97" y="19"/>
                  </a:cubicBezTo>
                  <a:cubicBezTo>
                    <a:pt x="97" y="19"/>
                    <a:pt x="97" y="19"/>
                    <a:pt x="97" y="19"/>
                  </a:cubicBezTo>
                  <a:cubicBezTo>
                    <a:pt x="98" y="19"/>
                    <a:pt x="98" y="19"/>
                    <a:pt x="98" y="19"/>
                  </a:cubicBezTo>
                  <a:cubicBezTo>
                    <a:pt x="98" y="18"/>
                    <a:pt x="98" y="16"/>
                    <a:pt x="97" y="13"/>
                  </a:cubicBezTo>
                  <a:cubicBezTo>
                    <a:pt x="95" y="11"/>
                    <a:pt x="92" y="8"/>
                    <a:pt x="88" y="7"/>
                  </a:cubicBezTo>
                  <a:cubicBezTo>
                    <a:pt x="88" y="5"/>
                    <a:pt x="88" y="5"/>
                    <a:pt x="88" y="5"/>
                  </a:cubicBezTo>
                  <a:cubicBezTo>
                    <a:pt x="93" y="7"/>
                    <a:pt x="96" y="9"/>
                    <a:pt x="97" y="10"/>
                  </a:cubicBezTo>
                  <a:cubicBezTo>
                    <a:pt x="99" y="11"/>
                    <a:pt x="100" y="11"/>
                    <a:pt x="100" y="11"/>
                  </a:cubicBezTo>
                  <a:cubicBezTo>
                    <a:pt x="101" y="10"/>
                    <a:pt x="100" y="8"/>
                    <a:pt x="102" y="8"/>
                  </a:cubicBezTo>
                  <a:cubicBezTo>
                    <a:pt x="98" y="4"/>
                    <a:pt x="92" y="2"/>
                    <a:pt x="87" y="1"/>
                  </a:cubicBezTo>
                  <a:cubicBezTo>
                    <a:pt x="81" y="0"/>
                    <a:pt x="75" y="0"/>
                    <a:pt x="70" y="2"/>
                  </a:cubicBezTo>
                  <a:cubicBezTo>
                    <a:pt x="69" y="2"/>
                    <a:pt x="68" y="2"/>
                    <a:pt x="67" y="3"/>
                  </a:cubicBezTo>
                  <a:cubicBezTo>
                    <a:pt x="65" y="4"/>
                    <a:pt x="65" y="4"/>
                    <a:pt x="65" y="4"/>
                  </a:cubicBezTo>
                  <a:cubicBezTo>
                    <a:pt x="61" y="6"/>
                    <a:pt x="61" y="6"/>
                    <a:pt x="61" y="6"/>
                  </a:cubicBezTo>
                  <a:cubicBezTo>
                    <a:pt x="26" y="24"/>
                    <a:pt x="26" y="24"/>
                    <a:pt x="26" y="24"/>
                  </a:cubicBezTo>
                  <a:cubicBezTo>
                    <a:pt x="17" y="28"/>
                    <a:pt x="17" y="28"/>
                    <a:pt x="17" y="28"/>
                  </a:cubicBezTo>
                  <a:cubicBezTo>
                    <a:pt x="15" y="29"/>
                    <a:pt x="15" y="29"/>
                    <a:pt x="15" y="29"/>
                  </a:cubicBezTo>
                  <a:cubicBezTo>
                    <a:pt x="14" y="30"/>
                    <a:pt x="14" y="30"/>
                    <a:pt x="14" y="30"/>
                  </a:cubicBezTo>
                  <a:cubicBezTo>
                    <a:pt x="13" y="30"/>
                    <a:pt x="13" y="30"/>
                    <a:pt x="12" y="30"/>
                  </a:cubicBezTo>
                  <a:cubicBezTo>
                    <a:pt x="10" y="32"/>
                    <a:pt x="9" y="33"/>
                    <a:pt x="7" y="35"/>
                  </a:cubicBezTo>
                  <a:cubicBezTo>
                    <a:pt x="4" y="38"/>
                    <a:pt x="2" y="42"/>
                    <a:pt x="1" y="46"/>
                  </a:cubicBezTo>
                  <a:cubicBezTo>
                    <a:pt x="0" y="48"/>
                    <a:pt x="0" y="50"/>
                    <a:pt x="0" y="52"/>
                  </a:cubicBezTo>
                  <a:cubicBezTo>
                    <a:pt x="0" y="53"/>
                    <a:pt x="0" y="54"/>
                    <a:pt x="0" y="55"/>
                  </a:cubicBezTo>
                  <a:cubicBezTo>
                    <a:pt x="0" y="56"/>
                    <a:pt x="0" y="57"/>
                    <a:pt x="0" y="58"/>
                  </a:cubicBezTo>
                  <a:cubicBezTo>
                    <a:pt x="0" y="60"/>
                    <a:pt x="0" y="62"/>
                    <a:pt x="1" y="64"/>
                  </a:cubicBezTo>
                  <a:cubicBezTo>
                    <a:pt x="1" y="65"/>
                    <a:pt x="2" y="66"/>
                    <a:pt x="2" y="67"/>
                  </a:cubicBezTo>
                  <a:cubicBezTo>
                    <a:pt x="2" y="67"/>
                    <a:pt x="2" y="68"/>
                    <a:pt x="3" y="68"/>
                  </a:cubicBezTo>
                  <a:cubicBezTo>
                    <a:pt x="3" y="69"/>
                    <a:pt x="3" y="69"/>
                    <a:pt x="3" y="69"/>
                  </a:cubicBezTo>
                  <a:cubicBezTo>
                    <a:pt x="3" y="70"/>
                    <a:pt x="3" y="70"/>
                    <a:pt x="3" y="70"/>
                  </a:cubicBezTo>
                  <a:cubicBezTo>
                    <a:pt x="3" y="70"/>
                    <a:pt x="3" y="70"/>
                    <a:pt x="3" y="70"/>
                  </a:cubicBezTo>
                  <a:cubicBezTo>
                    <a:pt x="3" y="70"/>
                    <a:pt x="3" y="70"/>
                    <a:pt x="3" y="70"/>
                  </a:cubicBezTo>
                  <a:cubicBezTo>
                    <a:pt x="4" y="70"/>
                    <a:pt x="4" y="70"/>
                    <a:pt x="4" y="70"/>
                  </a:cubicBezTo>
                  <a:cubicBezTo>
                    <a:pt x="4" y="71"/>
                    <a:pt x="4" y="71"/>
                    <a:pt x="4" y="71"/>
                  </a:cubicBezTo>
                  <a:cubicBezTo>
                    <a:pt x="4" y="71"/>
                    <a:pt x="5" y="72"/>
                    <a:pt x="5" y="72"/>
                  </a:cubicBezTo>
                  <a:cubicBezTo>
                    <a:pt x="5" y="73"/>
                    <a:pt x="6" y="74"/>
                    <a:pt x="7" y="75"/>
                  </a:cubicBezTo>
                  <a:cubicBezTo>
                    <a:pt x="8" y="77"/>
                    <a:pt x="10" y="78"/>
                    <a:pt x="12" y="79"/>
                  </a:cubicBezTo>
                  <a:cubicBezTo>
                    <a:pt x="15" y="82"/>
                    <a:pt x="19" y="83"/>
                    <a:pt x="23" y="84"/>
                  </a:cubicBezTo>
                  <a:cubicBezTo>
                    <a:pt x="27" y="84"/>
                    <a:pt x="32" y="84"/>
                    <a:pt x="36" y="83"/>
                  </a:cubicBezTo>
                  <a:cubicBezTo>
                    <a:pt x="38" y="83"/>
                    <a:pt x="40" y="82"/>
                    <a:pt x="42" y="81"/>
                  </a:cubicBezTo>
                  <a:cubicBezTo>
                    <a:pt x="42" y="81"/>
                    <a:pt x="42" y="81"/>
                    <a:pt x="42" y="81"/>
                  </a:cubicBezTo>
                  <a:cubicBezTo>
                    <a:pt x="43" y="80"/>
                    <a:pt x="43" y="80"/>
                    <a:pt x="43" y="80"/>
                  </a:cubicBezTo>
                  <a:cubicBezTo>
                    <a:pt x="43" y="80"/>
                    <a:pt x="44" y="80"/>
                    <a:pt x="44" y="80"/>
                  </a:cubicBezTo>
                  <a:cubicBezTo>
                    <a:pt x="46" y="79"/>
                    <a:pt x="46" y="79"/>
                    <a:pt x="46" y="79"/>
                  </a:cubicBezTo>
                  <a:cubicBezTo>
                    <a:pt x="55" y="75"/>
                    <a:pt x="55" y="75"/>
                    <a:pt x="55" y="75"/>
                  </a:cubicBezTo>
                  <a:cubicBezTo>
                    <a:pt x="72" y="66"/>
                    <a:pt x="72" y="66"/>
                    <a:pt x="72" y="66"/>
                  </a:cubicBezTo>
                  <a:cubicBezTo>
                    <a:pt x="50" y="77"/>
                    <a:pt x="50" y="77"/>
                    <a:pt x="50" y="77"/>
                  </a:cubicBezTo>
                  <a:cubicBezTo>
                    <a:pt x="44" y="79"/>
                    <a:pt x="44" y="79"/>
                    <a:pt x="44" y="79"/>
                  </a:cubicBezTo>
                  <a:cubicBezTo>
                    <a:pt x="43" y="80"/>
                    <a:pt x="43" y="80"/>
                    <a:pt x="43" y="80"/>
                  </a:cubicBezTo>
                  <a:cubicBezTo>
                    <a:pt x="42" y="81"/>
                    <a:pt x="42" y="81"/>
                    <a:pt x="42" y="81"/>
                  </a:cubicBezTo>
                  <a:cubicBezTo>
                    <a:pt x="41" y="81"/>
                    <a:pt x="41" y="81"/>
                    <a:pt x="41" y="81"/>
                  </a:cubicBezTo>
                  <a:cubicBezTo>
                    <a:pt x="40" y="82"/>
                    <a:pt x="39" y="82"/>
                    <a:pt x="38" y="82"/>
                  </a:cubicBezTo>
                  <a:cubicBezTo>
                    <a:pt x="33" y="84"/>
                    <a:pt x="27" y="84"/>
                    <a:pt x="22" y="83"/>
                  </a:cubicBezTo>
                  <a:cubicBezTo>
                    <a:pt x="17" y="82"/>
                    <a:pt x="12" y="80"/>
                    <a:pt x="9" y="76"/>
                  </a:cubicBezTo>
                  <a:cubicBezTo>
                    <a:pt x="7" y="74"/>
                    <a:pt x="5" y="72"/>
                    <a:pt x="4" y="69"/>
                  </a:cubicBezTo>
                  <a:cubicBezTo>
                    <a:pt x="4" y="69"/>
                    <a:pt x="4" y="69"/>
                    <a:pt x="4" y="69"/>
                  </a:cubicBezTo>
                  <a:cubicBezTo>
                    <a:pt x="4" y="70"/>
                    <a:pt x="4" y="69"/>
                    <a:pt x="4" y="69"/>
                  </a:cubicBezTo>
                  <a:cubicBezTo>
                    <a:pt x="3" y="69"/>
                    <a:pt x="3" y="69"/>
                    <a:pt x="3" y="69"/>
                  </a:cubicBezTo>
                  <a:cubicBezTo>
                    <a:pt x="3" y="69"/>
                    <a:pt x="3" y="68"/>
                    <a:pt x="3" y="68"/>
                  </a:cubicBezTo>
                  <a:cubicBezTo>
                    <a:pt x="3" y="67"/>
                    <a:pt x="2" y="67"/>
                    <a:pt x="2" y="66"/>
                  </a:cubicBezTo>
                  <a:cubicBezTo>
                    <a:pt x="2" y="65"/>
                    <a:pt x="1" y="64"/>
                    <a:pt x="1" y="62"/>
                  </a:cubicBezTo>
                  <a:cubicBezTo>
                    <a:pt x="0" y="60"/>
                    <a:pt x="0" y="57"/>
                    <a:pt x="0" y="55"/>
                  </a:cubicBezTo>
                  <a:cubicBezTo>
                    <a:pt x="0" y="52"/>
                    <a:pt x="0" y="50"/>
                    <a:pt x="1" y="47"/>
                  </a:cubicBezTo>
                  <a:cubicBezTo>
                    <a:pt x="2" y="42"/>
                    <a:pt x="5" y="37"/>
                    <a:pt x="9" y="33"/>
                  </a:cubicBezTo>
                  <a:cubicBezTo>
                    <a:pt x="9" y="34"/>
                    <a:pt x="9" y="34"/>
                    <a:pt x="10" y="34"/>
                  </a:cubicBezTo>
                  <a:cubicBezTo>
                    <a:pt x="6" y="37"/>
                    <a:pt x="3" y="42"/>
                    <a:pt x="2" y="47"/>
                  </a:cubicBezTo>
                  <a:cubicBezTo>
                    <a:pt x="1" y="50"/>
                    <a:pt x="1" y="52"/>
                    <a:pt x="1" y="55"/>
                  </a:cubicBezTo>
                  <a:cubicBezTo>
                    <a:pt x="1" y="57"/>
                    <a:pt x="1" y="60"/>
                    <a:pt x="2" y="62"/>
                  </a:cubicBezTo>
                  <a:cubicBezTo>
                    <a:pt x="2" y="64"/>
                    <a:pt x="3" y="65"/>
                    <a:pt x="3" y="66"/>
                  </a:cubicBezTo>
                  <a:cubicBezTo>
                    <a:pt x="3" y="67"/>
                    <a:pt x="4" y="67"/>
                    <a:pt x="4" y="68"/>
                  </a:cubicBezTo>
                  <a:cubicBezTo>
                    <a:pt x="4" y="68"/>
                    <a:pt x="4" y="68"/>
                    <a:pt x="4" y="69"/>
                  </a:cubicBezTo>
                  <a:cubicBezTo>
                    <a:pt x="5" y="69"/>
                    <a:pt x="5" y="69"/>
                    <a:pt x="5" y="69"/>
                  </a:cubicBezTo>
                  <a:cubicBezTo>
                    <a:pt x="5" y="69"/>
                    <a:pt x="5" y="69"/>
                    <a:pt x="5" y="69"/>
                  </a:cubicBezTo>
                  <a:cubicBezTo>
                    <a:pt x="5" y="69"/>
                    <a:pt x="5" y="69"/>
                    <a:pt x="5" y="69"/>
                  </a:cubicBezTo>
                  <a:cubicBezTo>
                    <a:pt x="5" y="69"/>
                    <a:pt x="5" y="69"/>
                    <a:pt x="5" y="69"/>
                  </a:cubicBezTo>
                  <a:cubicBezTo>
                    <a:pt x="6" y="72"/>
                    <a:pt x="8" y="74"/>
                    <a:pt x="10" y="76"/>
                  </a:cubicBezTo>
                  <a:cubicBezTo>
                    <a:pt x="13" y="79"/>
                    <a:pt x="18" y="81"/>
                    <a:pt x="23" y="82"/>
                  </a:cubicBezTo>
                  <a:cubicBezTo>
                    <a:pt x="28" y="83"/>
                    <a:pt x="33" y="83"/>
                    <a:pt x="38" y="81"/>
                  </a:cubicBezTo>
                  <a:cubicBezTo>
                    <a:pt x="40" y="81"/>
                    <a:pt x="41" y="81"/>
                    <a:pt x="42" y="80"/>
                  </a:cubicBezTo>
                  <a:cubicBezTo>
                    <a:pt x="43" y="79"/>
                    <a:pt x="44" y="79"/>
                    <a:pt x="45" y="79"/>
                  </a:cubicBezTo>
                  <a:cubicBezTo>
                    <a:pt x="50" y="76"/>
                    <a:pt x="50" y="76"/>
                    <a:pt x="50" y="76"/>
                  </a:cubicBezTo>
                  <a:cubicBezTo>
                    <a:pt x="58" y="72"/>
                    <a:pt x="65" y="68"/>
                    <a:pt x="73" y="64"/>
                  </a:cubicBezTo>
                  <a:cubicBezTo>
                    <a:pt x="73" y="66"/>
                    <a:pt x="73" y="66"/>
                    <a:pt x="73" y="66"/>
                  </a:cubicBezTo>
                  <a:cubicBezTo>
                    <a:pt x="90" y="58"/>
                    <a:pt x="90" y="58"/>
                    <a:pt x="90" y="58"/>
                  </a:cubicBezTo>
                  <a:cubicBezTo>
                    <a:pt x="94" y="56"/>
                    <a:pt x="94" y="56"/>
                    <a:pt x="94" y="56"/>
                  </a:cubicBezTo>
                  <a:cubicBezTo>
                    <a:pt x="95" y="55"/>
                    <a:pt x="96" y="55"/>
                    <a:pt x="98" y="53"/>
                  </a:cubicBezTo>
                  <a:cubicBezTo>
                    <a:pt x="102" y="51"/>
                    <a:pt x="105" y="48"/>
                    <a:pt x="107" y="44"/>
                  </a:cubicBezTo>
                  <a:cubicBezTo>
                    <a:pt x="109" y="41"/>
                    <a:pt x="110" y="38"/>
                    <a:pt x="110" y="35"/>
                  </a:cubicBezTo>
                  <a:cubicBezTo>
                    <a:pt x="111" y="33"/>
                    <a:pt x="110" y="30"/>
                    <a:pt x="110" y="28"/>
                  </a:cubicBezTo>
                  <a:cubicBezTo>
                    <a:pt x="110" y="33"/>
                    <a:pt x="109" y="39"/>
                    <a:pt x="105" y="44"/>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23"/>
            <p:cNvSpPr/>
            <p:nvPr/>
          </p:nvSpPr>
          <p:spPr bwMode="auto">
            <a:xfrm>
              <a:off x="7693026" y="2405063"/>
              <a:ext cx="476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34" name="Freeform 24"/>
            <p:cNvSpPr/>
            <p:nvPr/>
          </p:nvSpPr>
          <p:spPr bwMode="auto">
            <a:xfrm>
              <a:off x="7697788" y="2397126"/>
              <a:ext cx="11113" cy="7938"/>
            </a:xfrm>
            <a:custGeom>
              <a:avLst/>
              <a:gdLst>
                <a:gd name="T0" fmla="*/ 0 w 3"/>
                <a:gd name="T1" fmla="*/ 2 h 2"/>
                <a:gd name="T2" fmla="*/ 3 w 3"/>
                <a:gd name="T3" fmla="*/ 0 h 2"/>
                <a:gd name="T4" fmla="*/ 0 w 3"/>
                <a:gd name="T5" fmla="*/ 2 h 2"/>
              </a:gdLst>
              <a:ahLst/>
              <a:cxnLst>
                <a:cxn ang="0">
                  <a:pos x="T0" y="T1"/>
                </a:cxn>
                <a:cxn ang="0">
                  <a:pos x="T2" y="T3"/>
                </a:cxn>
                <a:cxn ang="0">
                  <a:pos x="T4" y="T5"/>
                </a:cxn>
              </a:cxnLst>
              <a:rect l="0" t="0" r="r" b="b"/>
              <a:pathLst>
                <a:path w="3" h="2">
                  <a:moveTo>
                    <a:pt x="0" y="2"/>
                  </a:moveTo>
                  <a:cubicBezTo>
                    <a:pt x="1" y="2"/>
                    <a:pt x="2" y="1"/>
                    <a:pt x="3" y="0"/>
                  </a:cubicBezTo>
                  <a:cubicBezTo>
                    <a:pt x="2" y="1"/>
                    <a:pt x="1" y="2"/>
                    <a:pt x="0" y="2"/>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35" name="Freeform 25"/>
            <p:cNvSpPr/>
            <p:nvPr/>
          </p:nvSpPr>
          <p:spPr bwMode="auto">
            <a:xfrm>
              <a:off x="7316788" y="2201863"/>
              <a:ext cx="444500" cy="258763"/>
            </a:xfrm>
            <a:custGeom>
              <a:avLst/>
              <a:gdLst>
                <a:gd name="T0" fmla="*/ 95 w 118"/>
                <a:gd name="T1" fmla="*/ 0 h 69"/>
                <a:gd name="T2" fmla="*/ 111 w 118"/>
                <a:gd name="T3" fmla="*/ 43 h 69"/>
                <a:gd name="T4" fmla="*/ 95 w 118"/>
                <a:gd name="T5" fmla="*/ 53 h 69"/>
                <a:gd name="T6" fmla="*/ 83 w 118"/>
                <a:gd name="T7" fmla="*/ 56 h 69"/>
                <a:gd name="T8" fmla="*/ 90 w 118"/>
                <a:gd name="T9" fmla="*/ 54 h 69"/>
                <a:gd name="T10" fmla="*/ 96 w 118"/>
                <a:gd name="T11" fmla="*/ 53 h 69"/>
                <a:gd name="T12" fmla="*/ 113 w 118"/>
                <a:gd name="T13" fmla="*/ 39 h 69"/>
                <a:gd name="T14" fmla="*/ 95 w 118"/>
                <a:gd name="T15" fmla="*/ 1 h 69"/>
                <a:gd name="T16" fmla="*/ 82 w 118"/>
                <a:gd name="T17" fmla="*/ 4 h 69"/>
                <a:gd name="T18" fmla="*/ 93 w 118"/>
                <a:gd name="T19" fmla="*/ 7 h 69"/>
                <a:gd name="T20" fmla="*/ 106 w 118"/>
                <a:gd name="T21" fmla="*/ 23 h 69"/>
                <a:gd name="T22" fmla="*/ 98 w 118"/>
                <a:gd name="T23" fmla="*/ 44 h 69"/>
                <a:gd name="T24" fmla="*/ 79 w 118"/>
                <a:gd name="T25" fmla="*/ 48 h 69"/>
                <a:gd name="T26" fmla="*/ 92 w 118"/>
                <a:gd name="T27" fmla="*/ 45 h 69"/>
                <a:gd name="T28" fmla="*/ 102 w 118"/>
                <a:gd name="T29" fmla="*/ 41 h 69"/>
                <a:gd name="T30" fmla="*/ 94 w 118"/>
                <a:gd name="T31" fmla="*/ 10 h 69"/>
                <a:gd name="T32" fmla="*/ 102 w 118"/>
                <a:gd name="T33" fmla="*/ 19 h 69"/>
                <a:gd name="T34" fmla="*/ 97 w 118"/>
                <a:gd name="T35" fmla="*/ 42 h 69"/>
                <a:gd name="T36" fmla="*/ 79 w 118"/>
                <a:gd name="T37" fmla="*/ 46 h 69"/>
                <a:gd name="T38" fmla="*/ 30 w 118"/>
                <a:gd name="T39" fmla="*/ 55 h 69"/>
                <a:gd name="T40" fmla="*/ 28 w 118"/>
                <a:gd name="T41" fmla="*/ 55 h 69"/>
                <a:gd name="T42" fmla="*/ 25 w 118"/>
                <a:gd name="T43" fmla="*/ 54 h 69"/>
                <a:gd name="T44" fmla="*/ 16 w 118"/>
                <a:gd name="T45" fmla="*/ 36 h 69"/>
                <a:gd name="T46" fmla="*/ 25 w 118"/>
                <a:gd name="T47" fmla="*/ 25 h 69"/>
                <a:gd name="T48" fmla="*/ 31 w 118"/>
                <a:gd name="T49" fmla="*/ 24 h 69"/>
                <a:gd name="T50" fmla="*/ 66 w 118"/>
                <a:gd name="T51" fmla="*/ 9 h 69"/>
                <a:gd name="T52" fmla="*/ 49 w 118"/>
                <a:gd name="T53" fmla="*/ 6 h 69"/>
                <a:gd name="T54" fmla="*/ 25 w 118"/>
                <a:gd name="T55" fmla="*/ 11 h 69"/>
                <a:gd name="T56" fmla="*/ 9 w 118"/>
                <a:gd name="T57" fmla="*/ 19 h 69"/>
                <a:gd name="T58" fmla="*/ 2 w 118"/>
                <a:gd name="T59" fmla="*/ 31 h 69"/>
                <a:gd name="T60" fmla="*/ 25 w 118"/>
                <a:gd name="T61" fmla="*/ 69 h 69"/>
                <a:gd name="T62" fmla="*/ 27 w 118"/>
                <a:gd name="T63" fmla="*/ 69 h 69"/>
                <a:gd name="T64" fmla="*/ 37 w 118"/>
                <a:gd name="T65" fmla="*/ 69 h 69"/>
                <a:gd name="T66" fmla="*/ 84 w 118"/>
                <a:gd name="T67" fmla="*/ 58 h 69"/>
                <a:gd name="T68" fmla="*/ 99 w 118"/>
                <a:gd name="T69" fmla="*/ 55 h 69"/>
                <a:gd name="T70" fmla="*/ 94 w 118"/>
                <a:gd name="T71" fmla="*/ 56 h 69"/>
                <a:gd name="T72" fmla="*/ 55 w 118"/>
                <a:gd name="T73" fmla="*/ 64 h 69"/>
                <a:gd name="T74" fmla="*/ 29 w 118"/>
                <a:gd name="T75" fmla="*/ 69 h 69"/>
                <a:gd name="T76" fmla="*/ 27 w 118"/>
                <a:gd name="T77" fmla="*/ 69 h 69"/>
                <a:gd name="T78" fmla="*/ 14 w 118"/>
                <a:gd name="T79" fmla="*/ 65 h 69"/>
                <a:gd name="T80" fmla="*/ 15 w 118"/>
                <a:gd name="T81" fmla="*/ 64 h 69"/>
                <a:gd name="T82" fmla="*/ 27 w 118"/>
                <a:gd name="T83" fmla="*/ 67 h 69"/>
                <a:gd name="T84" fmla="*/ 29 w 118"/>
                <a:gd name="T85" fmla="*/ 68 h 69"/>
                <a:gd name="T86" fmla="*/ 55 w 118"/>
                <a:gd name="T87" fmla="*/ 63 h 69"/>
                <a:gd name="T88" fmla="*/ 95 w 118"/>
                <a:gd name="T89" fmla="*/ 55 h 69"/>
                <a:gd name="T90" fmla="*/ 105 w 118"/>
                <a:gd name="T91" fmla="*/ 50 h 69"/>
                <a:gd name="T92" fmla="*/ 118 w 118"/>
                <a:gd name="T93" fmla="*/ 3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8" h="69">
                  <a:moveTo>
                    <a:pt x="110" y="9"/>
                  </a:moveTo>
                  <a:cubicBezTo>
                    <a:pt x="108" y="6"/>
                    <a:pt x="106" y="4"/>
                    <a:pt x="103" y="3"/>
                  </a:cubicBezTo>
                  <a:cubicBezTo>
                    <a:pt x="101" y="1"/>
                    <a:pt x="98" y="0"/>
                    <a:pt x="95" y="0"/>
                  </a:cubicBezTo>
                  <a:cubicBezTo>
                    <a:pt x="101" y="2"/>
                    <a:pt x="106" y="6"/>
                    <a:pt x="109" y="10"/>
                  </a:cubicBezTo>
                  <a:cubicBezTo>
                    <a:pt x="113" y="15"/>
                    <a:pt x="115" y="20"/>
                    <a:pt x="115" y="26"/>
                  </a:cubicBezTo>
                  <a:cubicBezTo>
                    <a:pt x="116" y="32"/>
                    <a:pt x="115" y="38"/>
                    <a:pt x="111" y="43"/>
                  </a:cubicBezTo>
                  <a:cubicBezTo>
                    <a:pt x="110" y="45"/>
                    <a:pt x="108" y="47"/>
                    <a:pt x="105" y="49"/>
                  </a:cubicBezTo>
                  <a:cubicBezTo>
                    <a:pt x="103" y="51"/>
                    <a:pt x="100" y="52"/>
                    <a:pt x="97" y="53"/>
                  </a:cubicBezTo>
                  <a:cubicBezTo>
                    <a:pt x="97" y="53"/>
                    <a:pt x="96" y="53"/>
                    <a:pt x="95" y="53"/>
                  </a:cubicBezTo>
                  <a:cubicBezTo>
                    <a:pt x="93" y="54"/>
                    <a:pt x="93" y="54"/>
                    <a:pt x="93" y="54"/>
                  </a:cubicBezTo>
                  <a:cubicBezTo>
                    <a:pt x="90" y="54"/>
                    <a:pt x="90" y="54"/>
                    <a:pt x="90" y="54"/>
                  </a:cubicBezTo>
                  <a:cubicBezTo>
                    <a:pt x="83" y="56"/>
                    <a:pt x="83" y="56"/>
                    <a:pt x="83" y="56"/>
                  </a:cubicBezTo>
                  <a:cubicBezTo>
                    <a:pt x="69" y="59"/>
                    <a:pt x="69" y="59"/>
                    <a:pt x="69" y="59"/>
                  </a:cubicBezTo>
                  <a:cubicBezTo>
                    <a:pt x="41" y="65"/>
                    <a:pt x="41" y="65"/>
                    <a:pt x="41" y="65"/>
                  </a:cubicBezTo>
                  <a:cubicBezTo>
                    <a:pt x="56" y="61"/>
                    <a:pt x="74" y="57"/>
                    <a:pt x="90" y="54"/>
                  </a:cubicBezTo>
                  <a:cubicBezTo>
                    <a:pt x="94" y="53"/>
                    <a:pt x="94" y="53"/>
                    <a:pt x="94" y="53"/>
                  </a:cubicBezTo>
                  <a:cubicBezTo>
                    <a:pt x="95" y="53"/>
                    <a:pt x="95" y="53"/>
                    <a:pt x="95" y="53"/>
                  </a:cubicBezTo>
                  <a:cubicBezTo>
                    <a:pt x="95" y="53"/>
                    <a:pt x="96" y="53"/>
                    <a:pt x="96" y="53"/>
                  </a:cubicBezTo>
                  <a:cubicBezTo>
                    <a:pt x="97" y="53"/>
                    <a:pt x="98" y="52"/>
                    <a:pt x="98" y="52"/>
                  </a:cubicBezTo>
                  <a:cubicBezTo>
                    <a:pt x="102" y="51"/>
                    <a:pt x="105" y="50"/>
                    <a:pt x="107" y="47"/>
                  </a:cubicBezTo>
                  <a:cubicBezTo>
                    <a:pt x="110" y="45"/>
                    <a:pt x="112" y="42"/>
                    <a:pt x="113" y="39"/>
                  </a:cubicBezTo>
                  <a:cubicBezTo>
                    <a:pt x="114" y="36"/>
                    <a:pt x="115" y="33"/>
                    <a:pt x="115" y="30"/>
                  </a:cubicBezTo>
                  <a:cubicBezTo>
                    <a:pt x="115" y="24"/>
                    <a:pt x="113" y="17"/>
                    <a:pt x="110" y="12"/>
                  </a:cubicBezTo>
                  <a:cubicBezTo>
                    <a:pt x="106" y="7"/>
                    <a:pt x="101" y="3"/>
                    <a:pt x="95" y="1"/>
                  </a:cubicBezTo>
                  <a:cubicBezTo>
                    <a:pt x="94" y="1"/>
                    <a:pt x="92" y="0"/>
                    <a:pt x="91" y="0"/>
                  </a:cubicBezTo>
                  <a:cubicBezTo>
                    <a:pt x="89" y="0"/>
                    <a:pt x="88" y="0"/>
                    <a:pt x="86" y="1"/>
                  </a:cubicBezTo>
                  <a:cubicBezTo>
                    <a:pt x="84" y="2"/>
                    <a:pt x="82" y="3"/>
                    <a:pt x="82" y="4"/>
                  </a:cubicBezTo>
                  <a:cubicBezTo>
                    <a:pt x="82" y="5"/>
                    <a:pt x="83" y="5"/>
                    <a:pt x="84" y="5"/>
                  </a:cubicBezTo>
                  <a:cubicBezTo>
                    <a:pt x="85" y="5"/>
                    <a:pt x="87" y="6"/>
                    <a:pt x="89" y="6"/>
                  </a:cubicBezTo>
                  <a:cubicBezTo>
                    <a:pt x="90" y="6"/>
                    <a:pt x="91" y="6"/>
                    <a:pt x="93" y="7"/>
                  </a:cubicBezTo>
                  <a:cubicBezTo>
                    <a:pt x="94" y="7"/>
                    <a:pt x="95" y="7"/>
                    <a:pt x="95" y="7"/>
                  </a:cubicBezTo>
                  <a:cubicBezTo>
                    <a:pt x="96" y="8"/>
                    <a:pt x="95" y="9"/>
                    <a:pt x="94" y="9"/>
                  </a:cubicBezTo>
                  <a:cubicBezTo>
                    <a:pt x="100" y="12"/>
                    <a:pt x="105" y="17"/>
                    <a:pt x="106" y="23"/>
                  </a:cubicBezTo>
                  <a:cubicBezTo>
                    <a:pt x="107" y="27"/>
                    <a:pt x="107" y="30"/>
                    <a:pt x="107" y="33"/>
                  </a:cubicBezTo>
                  <a:cubicBezTo>
                    <a:pt x="106" y="36"/>
                    <a:pt x="105" y="39"/>
                    <a:pt x="102" y="41"/>
                  </a:cubicBezTo>
                  <a:cubicBezTo>
                    <a:pt x="101" y="42"/>
                    <a:pt x="100" y="43"/>
                    <a:pt x="98" y="44"/>
                  </a:cubicBezTo>
                  <a:cubicBezTo>
                    <a:pt x="97" y="44"/>
                    <a:pt x="96" y="45"/>
                    <a:pt x="95" y="45"/>
                  </a:cubicBezTo>
                  <a:cubicBezTo>
                    <a:pt x="94" y="45"/>
                    <a:pt x="93" y="45"/>
                    <a:pt x="92" y="46"/>
                  </a:cubicBezTo>
                  <a:cubicBezTo>
                    <a:pt x="79" y="48"/>
                    <a:pt x="79" y="48"/>
                    <a:pt x="79" y="48"/>
                  </a:cubicBezTo>
                  <a:cubicBezTo>
                    <a:pt x="70" y="50"/>
                    <a:pt x="61" y="52"/>
                    <a:pt x="52" y="53"/>
                  </a:cubicBezTo>
                  <a:cubicBezTo>
                    <a:pt x="61" y="52"/>
                    <a:pt x="70" y="50"/>
                    <a:pt x="79" y="48"/>
                  </a:cubicBezTo>
                  <a:cubicBezTo>
                    <a:pt x="92" y="45"/>
                    <a:pt x="92" y="45"/>
                    <a:pt x="92" y="45"/>
                  </a:cubicBezTo>
                  <a:cubicBezTo>
                    <a:pt x="93" y="45"/>
                    <a:pt x="94" y="45"/>
                    <a:pt x="95" y="45"/>
                  </a:cubicBezTo>
                  <a:cubicBezTo>
                    <a:pt x="96" y="45"/>
                    <a:pt x="97" y="44"/>
                    <a:pt x="98" y="44"/>
                  </a:cubicBezTo>
                  <a:cubicBezTo>
                    <a:pt x="100" y="43"/>
                    <a:pt x="101" y="42"/>
                    <a:pt x="102" y="41"/>
                  </a:cubicBezTo>
                  <a:cubicBezTo>
                    <a:pt x="105" y="39"/>
                    <a:pt x="106" y="36"/>
                    <a:pt x="106" y="33"/>
                  </a:cubicBezTo>
                  <a:cubicBezTo>
                    <a:pt x="107" y="30"/>
                    <a:pt x="107" y="27"/>
                    <a:pt x="106" y="23"/>
                  </a:cubicBezTo>
                  <a:cubicBezTo>
                    <a:pt x="104" y="17"/>
                    <a:pt x="100" y="12"/>
                    <a:pt x="94" y="10"/>
                  </a:cubicBezTo>
                  <a:cubicBezTo>
                    <a:pt x="93" y="10"/>
                    <a:pt x="93" y="11"/>
                    <a:pt x="95" y="12"/>
                  </a:cubicBezTo>
                  <a:cubicBezTo>
                    <a:pt x="96" y="13"/>
                    <a:pt x="97" y="14"/>
                    <a:pt x="98" y="15"/>
                  </a:cubicBezTo>
                  <a:cubicBezTo>
                    <a:pt x="99" y="16"/>
                    <a:pt x="101" y="17"/>
                    <a:pt x="102" y="19"/>
                  </a:cubicBezTo>
                  <a:cubicBezTo>
                    <a:pt x="103" y="21"/>
                    <a:pt x="104" y="24"/>
                    <a:pt x="105" y="26"/>
                  </a:cubicBezTo>
                  <a:cubicBezTo>
                    <a:pt x="105" y="28"/>
                    <a:pt x="105" y="30"/>
                    <a:pt x="105" y="32"/>
                  </a:cubicBezTo>
                  <a:cubicBezTo>
                    <a:pt x="104" y="36"/>
                    <a:pt x="101" y="40"/>
                    <a:pt x="97" y="42"/>
                  </a:cubicBezTo>
                  <a:cubicBezTo>
                    <a:pt x="96" y="42"/>
                    <a:pt x="94" y="43"/>
                    <a:pt x="93" y="43"/>
                  </a:cubicBezTo>
                  <a:cubicBezTo>
                    <a:pt x="89" y="44"/>
                    <a:pt x="89" y="44"/>
                    <a:pt x="89" y="44"/>
                  </a:cubicBezTo>
                  <a:cubicBezTo>
                    <a:pt x="79" y="46"/>
                    <a:pt x="79" y="46"/>
                    <a:pt x="79" y="46"/>
                  </a:cubicBezTo>
                  <a:cubicBezTo>
                    <a:pt x="66" y="48"/>
                    <a:pt x="53" y="51"/>
                    <a:pt x="41" y="53"/>
                  </a:cubicBezTo>
                  <a:cubicBezTo>
                    <a:pt x="34" y="55"/>
                    <a:pt x="34" y="55"/>
                    <a:pt x="34" y="55"/>
                  </a:cubicBezTo>
                  <a:cubicBezTo>
                    <a:pt x="33" y="55"/>
                    <a:pt x="31" y="55"/>
                    <a:pt x="30" y="55"/>
                  </a:cubicBezTo>
                  <a:cubicBezTo>
                    <a:pt x="29" y="55"/>
                    <a:pt x="29" y="55"/>
                    <a:pt x="29" y="55"/>
                  </a:cubicBezTo>
                  <a:cubicBezTo>
                    <a:pt x="28" y="55"/>
                    <a:pt x="28" y="55"/>
                    <a:pt x="28" y="55"/>
                  </a:cubicBezTo>
                  <a:cubicBezTo>
                    <a:pt x="28" y="55"/>
                    <a:pt x="28" y="55"/>
                    <a:pt x="28" y="55"/>
                  </a:cubicBezTo>
                  <a:cubicBezTo>
                    <a:pt x="27" y="55"/>
                    <a:pt x="27" y="55"/>
                    <a:pt x="27" y="55"/>
                  </a:cubicBezTo>
                  <a:cubicBezTo>
                    <a:pt x="27" y="55"/>
                    <a:pt x="27" y="55"/>
                    <a:pt x="27" y="55"/>
                  </a:cubicBezTo>
                  <a:cubicBezTo>
                    <a:pt x="26" y="54"/>
                    <a:pt x="25" y="54"/>
                    <a:pt x="25" y="54"/>
                  </a:cubicBezTo>
                  <a:cubicBezTo>
                    <a:pt x="23" y="54"/>
                    <a:pt x="22" y="53"/>
                    <a:pt x="21" y="52"/>
                  </a:cubicBezTo>
                  <a:cubicBezTo>
                    <a:pt x="19" y="51"/>
                    <a:pt x="17" y="48"/>
                    <a:pt x="16" y="45"/>
                  </a:cubicBezTo>
                  <a:cubicBezTo>
                    <a:pt x="15" y="42"/>
                    <a:pt x="15" y="39"/>
                    <a:pt x="16" y="36"/>
                  </a:cubicBezTo>
                  <a:cubicBezTo>
                    <a:pt x="16" y="33"/>
                    <a:pt x="17" y="32"/>
                    <a:pt x="18" y="30"/>
                  </a:cubicBezTo>
                  <a:cubicBezTo>
                    <a:pt x="20" y="28"/>
                    <a:pt x="21" y="27"/>
                    <a:pt x="23" y="26"/>
                  </a:cubicBezTo>
                  <a:cubicBezTo>
                    <a:pt x="24" y="26"/>
                    <a:pt x="24" y="26"/>
                    <a:pt x="25" y="25"/>
                  </a:cubicBezTo>
                  <a:cubicBezTo>
                    <a:pt x="25" y="25"/>
                    <a:pt x="25" y="25"/>
                    <a:pt x="25" y="25"/>
                  </a:cubicBezTo>
                  <a:cubicBezTo>
                    <a:pt x="26" y="25"/>
                    <a:pt x="26" y="25"/>
                    <a:pt x="26" y="25"/>
                  </a:cubicBezTo>
                  <a:cubicBezTo>
                    <a:pt x="31" y="24"/>
                    <a:pt x="31" y="24"/>
                    <a:pt x="31" y="24"/>
                  </a:cubicBezTo>
                  <a:cubicBezTo>
                    <a:pt x="40" y="22"/>
                    <a:pt x="40" y="22"/>
                    <a:pt x="40" y="22"/>
                  </a:cubicBezTo>
                  <a:cubicBezTo>
                    <a:pt x="52" y="20"/>
                    <a:pt x="64" y="17"/>
                    <a:pt x="74" y="15"/>
                  </a:cubicBezTo>
                  <a:cubicBezTo>
                    <a:pt x="91" y="10"/>
                    <a:pt x="84" y="7"/>
                    <a:pt x="66" y="9"/>
                  </a:cubicBezTo>
                  <a:cubicBezTo>
                    <a:pt x="66" y="8"/>
                    <a:pt x="66" y="8"/>
                    <a:pt x="66" y="8"/>
                  </a:cubicBezTo>
                  <a:cubicBezTo>
                    <a:pt x="83" y="5"/>
                    <a:pt x="74" y="3"/>
                    <a:pt x="76" y="1"/>
                  </a:cubicBezTo>
                  <a:cubicBezTo>
                    <a:pt x="67" y="3"/>
                    <a:pt x="58" y="5"/>
                    <a:pt x="49" y="6"/>
                  </a:cubicBezTo>
                  <a:cubicBezTo>
                    <a:pt x="40" y="8"/>
                    <a:pt x="40" y="8"/>
                    <a:pt x="40" y="8"/>
                  </a:cubicBezTo>
                  <a:cubicBezTo>
                    <a:pt x="30" y="10"/>
                    <a:pt x="30" y="10"/>
                    <a:pt x="30" y="10"/>
                  </a:cubicBezTo>
                  <a:cubicBezTo>
                    <a:pt x="25" y="11"/>
                    <a:pt x="25" y="11"/>
                    <a:pt x="25" y="11"/>
                  </a:cubicBezTo>
                  <a:cubicBezTo>
                    <a:pt x="23" y="11"/>
                    <a:pt x="23" y="11"/>
                    <a:pt x="23" y="11"/>
                  </a:cubicBezTo>
                  <a:cubicBezTo>
                    <a:pt x="22" y="11"/>
                    <a:pt x="21" y="12"/>
                    <a:pt x="20" y="12"/>
                  </a:cubicBezTo>
                  <a:cubicBezTo>
                    <a:pt x="16" y="14"/>
                    <a:pt x="12" y="16"/>
                    <a:pt x="9" y="19"/>
                  </a:cubicBezTo>
                  <a:cubicBezTo>
                    <a:pt x="8" y="20"/>
                    <a:pt x="7" y="21"/>
                    <a:pt x="7" y="22"/>
                  </a:cubicBezTo>
                  <a:cubicBezTo>
                    <a:pt x="6" y="23"/>
                    <a:pt x="6" y="23"/>
                    <a:pt x="5" y="25"/>
                  </a:cubicBezTo>
                  <a:cubicBezTo>
                    <a:pt x="4" y="26"/>
                    <a:pt x="3" y="29"/>
                    <a:pt x="2" y="31"/>
                  </a:cubicBezTo>
                  <a:cubicBezTo>
                    <a:pt x="0" y="38"/>
                    <a:pt x="1" y="47"/>
                    <a:pt x="4" y="54"/>
                  </a:cubicBezTo>
                  <a:cubicBezTo>
                    <a:pt x="6" y="58"/>
                    <a:pt x="9" y="62"/>
                    <a:pt x="13" y="64"/>
                  </a:cubicBezTo>
                  <a:cubicBezTo>
                    <a:pt x="16" y="67"/>
                    <a:pt x="21" y="68"/>
                    <a:pt x="25" y="69"/>
                  </a:cubicBezTo>
                  <a:cubicBezTo>
                    <a:pt x="25" y="69"/>
                    <a:pt x="26" y="69"/>
                    <a:pt x="26" y="69"/>
                  </a:cubicBezTo>
                  <a:cubicBezTo>
                    <a:pt x="27" y="69"/>
                    <a:pt x="27" y="69"/>
                    <a:pt x="27" y="69"/>
                  </a:cubicBezTo>
                  <a:cubicBezTo>
                    <a:pt x="27" y="69"/>
                    <a:pt x="27" y="69"/>
                    <a:pt x="27" y="69"/>
                  </a:cubicBezTo>
                  <a:cubicBezTo>
                    <a:pt x="27" y="69"/>
                    <a:pt x="27" y="69"/>
                    <a:pt x="27" y="69"/>
                  </a:cubicBezTo>
                  <a:cubicBezTo>
                    <a:pt x="28" y="69"/>
                    <a:pt x="29" y="69"/>
                    <a:pt x="30" y="69"/>
                  </a:cubicBezTo>
                  <a:cubicBezTo>
                    <a:pt x="32" y="69"/>
                    <a:pt x="35" y="69"/>
                    <a:pt x="37" y="69"/>
                  </a:cubicBezTo>
                  <a:cubicBezTo>
                    <a:pt x="46" y="67"/>
                    <a:pt x="46" y="67"/>
                    <a:pt x="46" y="67"/>
                  </a:cubicBezTo>
                  <a:cubicBezTo>
                    <a:pt x="65" y="62"/>
                    <a:pt x="65" y="62"/>
                    <a:pt x="65" y="62"/>
                  </a:cubicBezTo>
                  <a:cubicBezTo>
                    <a:pt x="84" y="58"/>
                    <a:pt x="84" y="58"/>
                    <a:pt x="84" y="58"/>
                  </a:cubicBezTo>
                  <a:cubicBezTo>
                    <a:pt x="93" y="56"/>
                    <a:pt x="93" y="56"/>
                    <a:pt x="93" y="56"/>
                  </a:cubicBezTo>
                  <a:cubicBezTo>
                    <a:pt x="96" y="56"/>
                    <a:pt x="96" y="56"/>
                    <a:pt x="96" y="56"/>
                  </a:cubicBezTo>
                  <a:cubicBezTo>
                    <a:pt x="97" y="56"/>
                    <a:pt x="98" y="55"/>
                    <a:pt x="99" y="55"/>
                  </a:cubicBezTo>
                  <a:cubicBezTo>
                    <a:pt x="99" y="55"/>
                    <a:pt x="100" y="55"/>
                    <a:pt x="100" y="54"/>
                  </a:cubicBezTo>
                  <a:cubicBezTo>
                    <a:pt x="99" y="55"/>
                    <a:pt x="98" y="55"/>
                    <a:pt x="97" y="55"/>
                  </a:cubicBezTo>
                  <a:cubicBezTo>
                    <a:pt x="95" y="56"/>
                    <a:pt x="95" y="56"/>
                    <a:pt x="94" y="56"/>
                  </a:cubicBezTo>
                  <a:cubicBezTo>
                    <a:pt x="91" y="57"/>
                    <a:pt x="91" y="57"/>
                    <a:pt x="91" y="57"/>
                  </a:cubicBezTo>
                  <a:cubicBezTo>
                    <a:pt x="78" y="59"/>
                    <a:pt x="78" y="59"/>
                    <a:pt x="78" y="59"/>
                  </a:cubicBezTo>
                  <a:cubicBezTo>
                    <a:pt x="55" y="64"/>
                    <a:pt x="55" y="64"/>
                    <a:pt x="55" y="64"/>
                  </a:cubicBezTo>
                  <a:cubicBezTo>
                    <a:pt x="43" y="67"/>
                    <a:pt x="43" y="67"/>
                    <a:pt x="43" y="67"/>
                  </a:cubicBezTo>
                  <a:cubicBezTo>
                    <a:pt x="37" y="68"/>
                    <a:pt x="37" y="68"/>
                    <a:pt x="37" y="68"/>
                  </a:cubicBezTo>
                  <a:cubicBezTo>
                    <a:pt x="34" y="69"/>
                    <a:pt x="32" y="69"/>
                    <a:pt x="29" y="69"/>
                  </a:cubicBezTo>
                  <a:cubicBezTo>
                    <a:pt x="28" y="69"/>
                    <a:pt x="28" y="69"/>
                    <a:pt x="27" y="69"/>
                  </a:cubicBezTo>
                  <a:cubicBezTo>
                    <a:pt x="27" y="69"/>
                    <a:pt x="27" y="69"/>
                    <a:pt x="27" y="69"/>
                  </a:cubicBezTo>
                  <a:cubicBezTo>
                    <a:pt x="27" y="69"/>
                    <a:pt x="27" y="69"/>
                    <a:pt x="27" y="69"/>
                  </a:cubicBezTo>
                  <a:cubicBezTo>
                    <a:pt x="26" y="69"/>
                    <a:pt x="26" y="68"/>
                    <a:pt x="26" y="68"/>
                  </a:cubicBezTo>
                  <a:cubicBezTo>
                    <a:pt x="24" y="68"/>
                    <a:pt x="23" y="68"/>
                    <a:pt x="22" y="68"/>
                  </a:cubicBezTo>
                  <a:cubicBezTo>
                    <a:pt x="19" y="67"/>
                    <a:pt x="17" y="66"/>
                    <a:pt x="14" y="65"/>
                  </a:cubicBezTo>
                  <a:cubicBezTo>
                    <a:pt x="9" y="62"/>
                    <a:pt x="6" y="57"/>
                    <a:pt x="4" y="52"/>
                  </a:cubicBezTo>
                  <a:cubicBezTo>
                    <a:pt x="4" y="52"/>
                    <a:pt x="5" y="53"/>
                    <a:pt x="4" y="52"/>
                  </a:cubicBezTo>
                  <a:cubicBezTo>
                    <a:pt x="6" y="57"/>
                    <a:pt x="10" y="61"/>
                    <a:pt x="15" y="64"/>
                  </a:cubicBezTo>
                  <a:cubicBezTo>
                    <a:pt x="17" y="65"/>
                    <a:pt x="19" y="66"/>
                    <a:pt x="22" y="67"/>
                  </a:cubicBezTo>
                  <a:cubicBezTo>
                    <a:pt x="23" y="67"/>
                    <a:pt x="25" y="67"/>
                    <a:pt x="26" y="67"/>
                  </a:cubicBezTo>
                  <a:cubicBezTo>
                    <a:pt x="26" y="67"/>
                    <a:pt x="27" y="67"/>
                    <a:pt x="27" y="67"/>
                  </a:cubicBezTo>
                  <a:cubicBezTo>
                    <a:pt x="27" y="68"/>
                    <a:pt x="27" y="67"/>
                    <a:pt x="27" y="68"/>
                  </a:cubicBezTo>
                  <a:cubicBezTo>
                    <a:pt x="27" y="68"/>
                    <a:pt x="27" y="68"/>
                    <a:pt x="27" y="68"/>
                  </a:cubicBezTo>
                  <a:cubicBezTo>
                    <a:pt x="28" y="68"/>
                    <a:pt x="29" y="68"/>
                    <a:pt x="29" y="68"/>
                  </a:cubicBezTo>
                  <a:cubicBezTo>
                    <a:pt x="32" y="68"/>
                    <a:pt x="34" y="68"/>
                    <a:pt x="37" y="67"/>
                  </a:cubicBezTo>
                  <a:cubicBezTo>
                    <a:pt x="43" y="66"/>
                    <a:pt x="43" y="66"/>
                    <a:pt x="43" y="66"/>
                  </a:cubicBezTo>
                  <a:cubicBezTo>
                    <a:pt x="55" y="63"/>
                    <a:pt x="55" y="63"/>
                    <a:pt x="55" y="63"/>
                  </a:cubicBezTo>
                  <a:cubicBezTo>
                    <a:pt x="63" y="62"/>
                    <a:pt x="71" y="60"/>
                    <a:pt x="79" y="58"/>
                  </a:cubicBezTo>
                  <a:cubicBezTo>
                    <a:pt x="83" y="58"/>
                    <a:pt x="87" y="57"/>
                    <a:pt x="91" y="56"/>
                  </a:cubicBezTo>
                  <a:cubicBezTo>
                    <a:pt x="95" y="55"/>
                    <a:pt x="95" y="55"/>
                    <a:pt x="95" y="55"/>
                  </a:cubicBezTo>
                  <a:cubicBezTo>
                    <a:pt x="96" y="55"/>
                    <a:pt x="96" y="55"/>
                    <a:pt x="96" y="55"/>
                  </a:cubicBezTo>
                  <a:cubicBezTo>
                    <a:pt x="97" y="54"/>
                    <a:pt x="97" y="54"/>
                    <a:pt x="98" y="54"/>
                  </a:cubicBezTo>
                  <a:cubicBezTo>
                    <a:pt x="101" y="53"/>
                    <a:pt x="103" y="52"/>
                    <a:pt x="105" y="50"/>
                  </a:cubicBezTo>
                  <a:cubicBezTo>
                    <a:pt x="106" y="51"/>
                    <a:pt x="106" y="51"/>
                    <a:pt x="106" y="51"/>
                  </a:cubicBezTo>
                  <a:cubicBezTo>
                    <a:pt x="109" y="49"/>
                    <a:pt x="112" y="46"/>
                    <a:pt x="114" y="42"/>
                  </a:cubicBezTo>
                  <a:cubicBezTo>
                    <a:pt x="116" y="39"/>
                    <a:pt x="117" y="35"/>
                    <a:pt x="118" y="31"/>
                  </a:cubicBezTo>
                  <a:cubicBezTo>
                    <a:pt x="118" y="23"/>
                    <a:pt x="115" y="15"/>
                    <a:pt x="110" y="9"/>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26"/>
            <p:cNvSpPr/>
            <p:nvPr/>
          </p:nvSpPr>
          <p:spPr bwMode="auto">
            <a:xfrm>
              <a:off x="4427538" y="2193926"/>
              <a:ext cx="431800" cy="266700"/>
            </a:xfrm>
            <a:custGeom>
              <a:avLst/>
              <a:gdLst>
                <a:gd name="T0" fmla="*/ 26 w 115"/>
                <a:gd name="T1" fmla="*/ 58 h 71"/>
                <a:gd name="T2" fmla="*/ 20 w 115"/>
                <a:gd name="T3" fmla="*/ 56 h 71"/>
                <a:gd name="T4" fmla="*/ 1 w 115"/>
                <a:gd name="T5" fmla="*/ 25 h 71"/>
                <a:gd name="T6" fmla="*/ 13 w 115"/>
                <a:gd name="T7" fmla="*/ 5 h 71"/>
                <a:gd name="T8" fmla="*/ 13 w 115"/>
                <a:gd name="T9" fmla="*/ 6 h 71"/>
                <a:gd name="T10" fmla="*/ 2 w 115"/>
                <a:gd name="T11" fmla="*/ 26 h 71"/>
                <a:gd name="T12" fmla="*/ 21 w 115"/>
                <a:gd name="T13" fmla="*/ 56 h 71"/>
                <a:gd name="T14" fmla="*/ 24 w 115"/>
                <a:gd name="T15" fmla="*/ 57 h 71"/>
                <a:gd name="T16" fmla="*/ 58 w 115"/>
                <a:gd name="T17" fmla="*/ 64 h 71"/>
                <a:gd name="T18" fmla="*/ 80 w 115"/>
                <a:gd name="T19" fmla="*/ 70 h 71"/>
                <a:gd name="T20" fmla="*/ 97 w 115"/>
                <a:gd name="T21" fmla="*/ 70 h 71"/>
                <a:gd name="T22" fmla="*/ 96 w 115"/>
                <a:gd name="T23" fmla="*/ 68 h 71"/>
                <a:gd name="T24" fmla="*/ 81 w 115"/>
                <a:gd name="T25" fmla="*/ 68 h 71"/>
                <a:gd name="T26" fmla="*/ 23 w 115"/>
                <a:gd name="T27" fmla="*/ 55 h 71"/>
                <a:gd name="T28" fmla="*/ 19 w 115"/>
                <a:gd name="T29" fmla="*/ 54 h 71"/>
                <a:gd name="T30" fmla="*/ 4 w 115"/>
                <a:gd name="T31" fmla="*/ 31 h 71"/>
                <a:gd name="T32" fmla="*/ 21 w 115"/>
                <a:gd name="T33" fmla="*/ 54 h 71"/>
                <a:gd name="T34" fmla="*/ 32 w 115"/>
                <a:gd name="T35" fmla="*/ 57 h 71"/>
                <a:gd name="T36" fmla="*/ 80 w 115"/>
                <a:gd name="T37" fmla="*/ 68 h 71"/>
                <a:gd name="T38" fmla="*/ 109 w 115"/>
                <a:gd name="T39" fmla="*/ 57 h 71"/>
                <a:gd name="T40" fmla="*/ 111 w 115"/>
                <a:gd name="T41" fmla="*/ 44 h 71"/>
                <a:gd name="T42" fmla="*/ 105 w 115"/>
                <a:gd name="T43" fmla="*/ 53 h 71"/>
                <a:gd name="T44" fmla="*/ 94 w 115"/>
                <a:gd name="T45" fmla="*/ 60 h 71"/>
                <a:gd name="T46" fmla="*/ 80 w 115"/>
                <a:gd name="T47" fmla="*/ 59 h 71"/>
                <a:gd name="T48" fmla="*/ 37 w 115"/>
                <a:gd name="T49" fmla="*/ 50 h 71"/>
                <a:gd name="T50" fmla="*/ 25 w 115"/>
                <a:gd name="T51" fmla="*/ 47 h 71"/>
                <a:gd name="T52" fmla="*/ 24 w 115"/>
                <a:gd name="T53" fmla="*/ 46 h 71"/>
                <a:gd name="T54" fmla="*/ 74 w 115"/>
                <a:gd name="T55" fmla="*/ 58 h 71"/>
                <a:gd name="T56" fmla="*/ 85 w 115"/>
                <a:gd name="T57" fmla="*/ 60 h 71"/>
                <a:gd name="T58" fmla="*/ 99 w 115"/>
                <a:gd name="T59" fmla="*/ 54 h 71"/>
                <a:gd name="T60" fmla="*/ 76 w 115"/>
                <a:gd name="T61" fmla="*/ 56 h 71"/>
                <a:gd name="T62" fmla="*/ 26 w 115"/>
                <a:gd name="T63" fmla="*/ 45 h 71"/>
                <a:gd name="T64" fmla="*/ 24 w 115"/>
                <a:gd name="T65" fmla="*/ 44 h 71"/>
                <a:gd name="T66" fmla="*/ 15 w 115"/>
                <a:gd name="T67" fmla="*/ 27 h 71"/>
                <a:gd name="T68" fmla="*/ 21 w 115"/>
                <a:gd name="T69" fmla="*/ 16 h 71"/>
                <a:gd name="T70" fmla="*/ 33 w 115"/>
                <a:gd name="T71" fmla="*/ 14 h 71"/>
                <a:gd name="T72" fmla="*/ 42 w 115"/>
                <a:gd name="T73" fmla="*/ 16 h 71"/>
                <a:gd name="T74" fmla="*/ 93 w 115"/>
                <a:gd name="T75" fmla="*/ 27 h 71"/>
                <a:gd name="T76" fmla="*/ 104 w 115"/>
                <a:gd name="T77" fmla="*/ 42 h 71"/>
                <a:gd name="T78" fmla="*/ 106 w 115"/>
                <a:gd name="T79" fmla="*/ 44 h 71"/>
                <a:gd name="T80" fmla="*/ 107 w 115"/>
                <a:gd name="T81" fmla="*/ 27 h 71"/>
                <a:gd name="T82" fmla="*/ 112 w 115"/>
                <a:gd name="T83" fmla="*/ 39 h 71"/>
                <a:gd name="T84" fmla="*/ 109 w 115"/>
                <a:gd name="T85" fmla="*/ 22 h 71"/>
                <a:gd name="T86" fmla="*/ 96 w 115"/>
                <a:gd name="T87" fmla="*/ 14 h 71"/>
                <a:gd name="T88" fmla="*/ 47 w 115"/>
                <a:gd name="T89" fmla="*/ 3 h 71"/>
                <a:gd name="T90" fmla="*/ 34 w 115"/>
                <a:gd name="T91" fmla="*/ 0 h 71"/>
                <a:gd name="T92" fmla="*/ 14 w 115"/>
                <a:gd name="T93" fmla="*/ 4 h 71"/>
                <a:gd name="T94" fmla="*/ 1 w 115"/>
                <a:gd name="T95" fmla="*/ 25 h 71"/>
                <a:gd name="T96" fmla="*/ 17 w 115"/>
                <a:gd name="T97" fmla="*/ 56 h 71"/>
                <a:gd name="T98" fmla="*/ 23 w 115"/>
                <a:gd name="T99" fmla="*/ 58 h 71"/>
                <a:gd name="T100" fmla="*/ 56 w 115"/>
                <a:gd name="T101" fmla="*/ 6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5" h="71">
                  <a:moveTo>
                    <a:pt x="56" y="65"/>
                  </a:moveTo>
                  <a:cubicBezTo>
                    <a:pt x="32" y="59"/>
                    <a:pt x="32" y="59"/>
                    <a:pt x="32" y="59"/>
                  </a:cubicBezTo>
                  <a:cubicBezTo>
                    <a:pt x="26" y="58"/>
                    <a:pt x="26" y="58"/>
                    <a:pt x="26" y="58"/>
                  </a:cubicBezTo>
                  <a:cubicBezTo>
                    <a:pt x="23" y="57"/>
                    <a:pt x="23" y="57"/>
                    <a:pt x="23" y="57"/>
                  </a:cubicBezTo>
                  <a:cubicBezTo>
                    <a:pt x="22" y="57"/>
                    <a:pt x="22" y="57"/>
                    <a:pt x="22" y="57"/>
                  </a:cubicBezTo>
                  <a:cubicBezTo>
                    <a:pt x="21" y="57"/>
                    <a:pt x="20" y="57"/>
                    <a:pt x="20" y="56"/>
                  </a:cubicBezTo>
                  <a:cubicBezTo>
                    <a:pt x="14" y="55"/>
                    <a:pt x="10" y="51"/>
                    <a:pt x="7" y="47"/>
                  </a:cubicBezTo>
                  <a:cubicBezTo>
                    <a:pt x="4" y="43"/>
                    <a:pt x="2" y="38"/>
                    <a:pt x="1" y="33"/>
                  </a:cubicBezTo>
                  <a:cubicBezTo>
                    <a:pt x="1" y="30"/>
                    <a:pt x="1" y="28"/>
                    <a:pt x="1" y="25"/>
                  </a:cubicBezTo>
                  <a:cubicBezTo>
                    <a:pt x="1" y="24"/>
                    <a:pt x="1" y="23"/>
                    <a:pt x="2" y="22"/>
                  </a:cubicBezTo>
                  <a:cubicBezTo>
                    <a:pt x="2" y="20"/>
                    <a:pt x="2" y="19"/>
                    <a:pt x="3" y="18"/>
                  </a:cubicBezTo>
                  <a:cubicBezTo>
                    <a:pt x="5" y="13"/>
                    <a:pt x="9" y="8"/>
                    <a:pt x="13" y="5"/>
                  </a:cubicBezTo>
                  <a:cubicBezTo>
                    <a:pt x="17" y="2"/>
                    <a:pt x="22" y="1"/>
                    <a:pt x="28" y="0"/>
                  </a:cubicBezTo>
                  <a:cubicBezTo>
                    <a:pt x="27" y="0"/>
                    <a:pt x="26" y="1"/>
                    <a:pt x="28" y="1"/>
                  </a:cubicBezTo>
                  <a:cubicBezTo>
                    <a:pt x="23" y="1"/>
                    <a:pt x="18" y="3"/>
                    <a:pt x="13" y="6"/>
                  </a:cubicBezTo>
                  <a:cubicBezTo>
                    <a:pt x="9" y="9"/>
                    <a:pt x="6" y="13"/>
                    <a:pt x="4" y="18"/>
                  </a:cubicBezTo>
                  <a:cubicBezTo>
                    <a:pt x="3" y="19"/>
                    <a:pt x="3" y="21"/>
                    <a:pt x="3" y="22"/>
                  </a:cubicBezTo>
                  <a:cubicBezTo>
                    <a:pt x="2" y="23"/>
                    <a:pt x="2" y="24"/>
                    <a:pt x="2" y="26"/>
                  </a:cubicBezTo>
                  <a:cubicBezTo>
                    <a:pt x="2" y="28"/>
                    <a:pt x="2" y="31"/>
                    <a:pt x="2" y="33"/>
                  </a:cubicBezTo>
                  <a:cubicBezTo>
                    <a:pt x="3" y="38"/>
                    <a:pt x="5" y="43"/>
                    <a:pt x="8" y="47"/>
                  </a:cubicBezTo>
                  <a:cubicBezTo>
                    <a:pt x="11" y="51"/>
                    <a:pt x="15" y="55"/>
                    <a:pt x="21" y="56"/>
                  </a:cubicBezTo>
                  <a:cubicBezTo>
                    <a:pt x="22" y="56"/>
                    <a:pt x="22" y="56"/>
                    <a:pt x="22" y="56"/>
                  </a:cubicBezTo>
                  <a:cubicBezTo>
                    <a:pt x="23" y="57"/>
                    <a:pt x="23" y="57"/>
                    <a:pt x="23" y="57"/>
                  </a:cubicBezTo>
                  <a:cubicBezTo>
                    <a:pt x="24" y="57"/>
                    <a:pt x="24" y="57"/>
                    <a:pt x="24" y="57"/>
                  </a:cubicBezTo>
                  <a:cubicBezTo>
                    <a:pt x="27" y="58"/>
                    <a:pt x="27" y="58"/>
                    <a:pt x="27" y="58"/>
                  </a:cubicBezTo>
                  <a:cubicBezTo>
                    <a:pt x="33" y="59"/>
                    <a:pt x="33" y="59"/>
                    <a:pt x="33" y="59"/>
                  </a:cubicBezTo>
                  <a:cubicBezTo>
                    <a:pt x="41" y="61"/>
                    <a:pt x="49" y="62"/>
                    <a:pt x="58" y="64"/>
                  </a:cubicBezTo>
                  <a:cubicBezTo>
                    <a:pt x="58" y="65"/>
                    <a:pt x="58" y="65"/>
                    <a:pt x="58" y="65"/>
                  </a:cubicBezTo>
                  <a:cubicBezTo>
                    <a:pt x="75" y="69"/>
                    <a:pt x="75" y="69"/>
                    <a:pt x="75" y="69"/>
                  </a:cubicBezTo>
                  <a:cubicBezTo>
                    <a:pt x="80" y="70"/>
                    <a:pt x="80" y="70"/>
                    <a:pt x="80" y="70"/>
                  </a:cubicBezTo>
                  <a:cubicBezTo>
                    <a:pt x="80" y="70"/>
                    <a:pt x="81" y="71"/>
                    <a:pt x="82" y="71"/>
                  </a:cubicBezTo>
                  <a:cubicBezTo>
                    <a:pt x="83" y="71"/>
                    <a:pt x="84" y="71"/>
                    <a:pt x="85" y="71"/>
                  </a:cubicBezTo>
                  <a:cubicBezTo>
                    <a:pt x="89" y="71"/>
                    <a:pt x="93" y="71"/>
                    <a:pt x="97" y="70"/>
                  </a:cubicBezTo>
                  <a:cubicBezTo>
                    <a:pt x="101" y="68"/>
                    <a:pt x="103" y="66"/>
                    <a:pt x="105" y="64"/>
                  </a:cubicBezTo>
                  <a:cubicBezTo>
                    <a:pt x="107" y="62"/>
                    <a:pt x="109" y="60"/>
                    <a:pt x="110" y="58"/>
                  </a:cubicBezTo>
                  <a:cubicBezTo>
                    <a:pt x="106" y="63"/>
                    <a:pt x="102" y="66"/>
                    <a:pt x="96" y="68"/>
                  </a:cubicBezTo>
                  <a:cubicBezTo>
                    <a:pt x="93" y="69"/>
                    <a:pt x="90" y="69"/>
                    <a:pt x="87" y="69"/>
                  </a:cubicBezTo>
                  <a:cubicBezTo>
                    <a:pt x="86" y="69"/>
                    <a:pt x="84" y="69"/>
                    <a:pt x="83" y="69"/>
                  </a:cubicBezTo>
                  <a:cubicBezTo>
                    <a:pt x="82" y="69"/>
                    <a:pt x="82" y="68"/>
                    <a:pt x="81" y="68"/>
                  </a:cubicBezTo>
                  <a:cubicBezTo>
                    <a:pt x="79" y="68"/>
                    <a:pt x="79" y="68"/>
                    <a:pt x="79" y="68"/>
                  </a:cubicBezTo>
                  <a:cubicBezTo>
                    <a:pt x="70" y="66"/>
                    <a:pt x="61" y="63"/>
                    <a:pt x="51" y="61"/>
                  </a:cubicBezTo>
                  <a:cubicBezTo>
                    <a:pt x="23" y="55"/>
                    <a:pt x="23" y="55"/>
                    <a:pt x="23" y="55"/>
                  </a:cubicBezTo>
                  <a:cubicBezTo>
                    <a:pt x="23" y="55"/>
                    <a:pt x="23" y="55"/>
                    <a:pt x="23" y="55"/>
                  </a:cubicBezTo>
                  <a:cubicBezTo>
                    <a:pt x="22" y="55"/>
                    <a:pt x="22" y="55"/>
                    <a:pt x="22" y="55"/>
                  </a:cubicBezTo>
                  <a:cubicBezTo>
                    <a:pt x="21" y="54"/>
                    <a:pt x="20" y="54"/>
                    <a:pt x="19" y="54"/>
                  </a:cubicBezTo>
                  <a:cubicBezTo>
                    <a:pt x="18" y="53"/>
                    <a:pt x="17" y="53"/>
                    <a:pt x="16" y="52"/>
                  </a:cubicBezTo>
                  <a:cubicBezTo>
                    <a:pt x="13" y="50"/>
                    <a:pt x="11" y="48"/>
                    <a:pt x="9" y="46"/>
                  </a:cubicBezTo>
                  <a:cubicBezTo>
                    <a:pt x="6" y="42"/>
                    <a:pt x="4" y="36"/>
                    <a:pt x="4" y="31"/>
                  </a:cubicBezTo>
                  <a:cubicBezTo>
                    <a:pt x="4" y="35"/>
                    <a:pt x="5" y="40"/>
                    <a:pt x="8" y="44"/>
                  </a:cubicBezTo>
                  <a:cubicBezTo>
                    <a:pt x="11" y="48"/>
                    <a:pt x="15" y="52"/>
                    <a:pt x="20" y="54"/>
                  </a:cubicBezTo>
                  <a:cubicBezTo>
                    <a:pt x="20" y="54"/>
                    <a:pt x="21" y="54"/>
                    <a:pt x="21" y="54"/>
                  </a:cubicBezTo>
                  <a:cubicBezTo>
                    <a:pt x="22" y="54"/>
                    <a:pt x="23" y="54"/>
                    <a:pt x="23" y="55"/>
                  </a:cubicBezTo>
                  <a:cubicBezTo>
                    <a:pt x="26" y="55"/>
                    <a:pt x="26" y="55"/>
                    <a:pt x="26" y="55"/>
                  </a:cubicBezTo>
                  <a:cubicBezTo>
                    <a:pt x="32" y="57"/>
                    <a:pt x="32" y="57"/>
                    <a:pt x="32" y="57"/>
                  </a:cubicBezTo>
                  <a:cubicBezTo>
                    <a:pt x="37" y="58"/>
                    <a:pt x="41" y="58"/>
                    <a:pt x="44" y="59"/>
                  </a:cubicBezTo>
                  <a:cubicBezTo>
                    <a:pt x="55" y="62"/>
                    <a:pt x="66" y="64"/>
                    <a:pt x="76" y="67"/>
                  </a:cubicBezTo>
                  <a:cubicBezTo>
                    <a:pt x="80" y="68"/>
                    <a:pt x="80" y="68"/>
                    <a:pt x="80" y="68"/>
                  </a:cubicBezTo>
                  <a:cubicBezTo>
                    <a:pt x="81" y="68"/>
                    <a:pt x="83" y="68"/>
                    <a:pt x="84" y="68"/>
                  </a:cubicBezTo>
                  <a:cubicBezTo>
                    <a:pt x="87" y="69"/>
                    <a:pt x="91" y="69"/>
                    <a:pt x="94" y="68"/>
                  </a:cubicBezTo>
                  <a:cubicBezTo>
                    <a:pt x="100" y="66"/>
                    <a:pt x="105" y="62"/>
                    <a:pt x="109" y="57"/>
                  </a:cubicBezTo>
                  <a:cubicBezTo>
                    <a:pt x="110" y="56"/>
                    <a:pt x="111" y="55"/>
                    <a:pt x="111" y="54"/>
                  </a:cubicBezTo>
                  <a:cubicBezTo>
                    <a:pt x="112" y="52"/>
                    <a:pt x="112" y="51"/>
                    <a:pt x="112" y="49"/>
                  </a:cubicBezTo>
                  <a:cubicBezTo>
                    <a:pt x="112" y="47"/>
                    <a:pt x="112" y="45"/>
                    <a:pt x="111" y="44"/>
                  </a:cubicBezTo>
                  <a:cubicBezTo>
                    <a:pt x="110" y="44"/>
                    <a:pt x="110" y="45"/>
                    <a:pt x="109" y="46"/>
                  </a:cubicBezTo>
                  <a:cubicBezTo>
                    <a:pt x="109" y="46"/>
                    <a:pt x="108" y="48"/>
                    <a:pt x="107" y="50"/>
                  </a:cubicBezTo>
                  <a:cubicBezTo>
                    <a:pt x="106" y="51"/>
                    <a:pt x="105" y="52"/>
                    <a:pt x="105" y="53"/>
                  </a:cubicBezTo>
                  <a:cubicBezTo>
                    <a:pt x="104" y="55"/>
                    <a:pt x="103" y="55"/>
                    <a:pt x="103" y="55"/>
                  </a:cubicBezTo>
                  <a:cubicBezTo>
                    <a:pt x="102" y="56"/>
                    <a:pt x="102" y="55"/>
                    <a:pt x="102" y="54"/>
                  </a:cubicBezTo>
                  <a:cubicBezTo>
                    <a:pt x="100" y="57"/>
                    <a:pt x="97" y="58"/>
                    <a:pt x="94" y="60"/>
                  </a:cubicBezTo>
                  <a:cubicBezTo>
                    <a:pt x="91" y="61"/>
                    <a:pt x="88" y="61"/>
                    <a:pt x="85" y="60"/>
                  </a:cubicBezTo>
                  <a:cubicBezTo>
                    <a:pt x="84" y="60"/>
                    <a:pt x="83" y="60"/>
                    <a:pt x="82" y="60"/>
                  </a:cubicBezTo>
                  <a:cubicBezTo>
                    <a:pt x="80" y="59"/>
                    <a:pt x="80" y="59"/>
                    <a:pt x="80" y="59"/>
                  </a:cubicBezTo>
                  <a:cubicBezTo>
                    <a:pt x="74" y="58"/>
                    <a:pt x="74" y="58"/>
                    <a:pt x="74" y="58"/>
                  </a:cubicBezTo>
                  <a:cubicBezTo>
                    <a:pt x="63" y="56"/>
                    <a:pt x="63" y="56"/>
                    <a:pt x="63" y="56"/>
                  </a:cubicBezTo>
                  <a:cubicBezTo>
                    <a:pt x="54" y="54"/>
                    <a:pt x="46" y="52"/>
                    <a:pt x="37" y="50"/>
                  </a:cubicBezTo>
                  <a:cubicBezTo>
                    <a:pt x="30" y="48"/>
                    <a:pt x="30" y="48"/>
                    <a:pt x="30" y="48"/>
                  </a:cubicBezTo>
                  <a:cubicBezTo>
                    <a:pt x="27" y="47"/>
                    <a:pt x="27" y="47"/>
                    <a:pt x="27" y="47"/>
                  </a:cubicBezTo>
                  <a:cubicBezTo>
                    <a:pt x="25" y="47"/>
                    <a:pt x="25" y="47"/>
                    <a:pt x="25" y="47"/>
                  </a:cubicBezTo>
                  <a:cubicBezTo>
                    <a:pt x="25" y="47"/>
                    <a:pt x="24" y="47"/>
                    <a:pt x="24" y="46"/>
                  </a:cubicBezTo>
                  <a:cubicBezTo>
                    <a:pt x="20" y="45"/>
                    <a:pt x="18" y="43"/>
                    <a:pt x="16" y="40"/>
                  </a:cubicBezTo>
                  <a:cubicBezTo>
                    <a:pt x="18" y="43"/>
                    <a:pt x="21" y="45"/>
                    <a:pt x="24" y="46"/>
                  </a:cubicBezTo>
                  <a:cubicBezTo>
                    <a:pt x="37" y="49"/>
                    <a:pt x="37" y="49"/>
                    <a:pt x="37" y="49"/>
                  </a:cubicBezTo>
                  <a:cubicBezTo>
                    <a:pt x="63" y="56"/>
                    <a:pt x="63" y="56"/>
                    <a:pt x="63" y="56"/>
                  </a:cubicBezTo>
                  <a:cubicBezTo>
                    <a:pt x="74" y="58"/>
                    <a:pt x="74" y="58"/>
                    <a:pt x="74" y="58"/>
                  </a:cubicBezTo>
                  <a:cubicBezTo>
                    <a:pt x="80" y="59"/>
                    <a:pt x="80" y="59"/>
                    <a:pt x="80" y="59"/>
                  </a:cubicBezTo>
                  <a:cubicBezTo>
                    <a:pt x="82" y="60"/>
                    <a:pt x="82" y="60"/>
                    <a:pt x="82" y="60"/>
                  </a:cubicBezTo>
                  <a:cubicBezTo>
                    <a:pt x="83" y="60"/>
                    <a:pt x="84" y="60"/>
                    <a:pt x="85" y="60"/>
                  </a:cubicBezTo>
                  <a:cubicBezTo>
                    <a:pt x="88" y="61"/>
                    <a:pt x="91" y="60"/>
                    <a:pt x="94" y="59"/>
                  </a:cubicBezTo>
                  <a:cubicBezTo>
                    <a:pt x="97" y="58"/>
                    <a:pt x="99" y="56"/>
                    <a:pt x="101" y="53"/>
                  </a:cubicBezTo>
                  <a:cubicBezTo>
                    <a:pt x="101" y="53"/>
                    <a:pt x="101" y="52"/>
                    <a:pt x="99" y="54"/>
                  </a:cubicBezTo>
                  <a:cubicBezTo>
                    <a:pt x="97" y="55"/>
                    <a:pt x="94" y="57"/>
                    <a:pt x="90" y="58"/>
                  </a:cubicBezTo>
                  <a:cubicBezTo>
                    <a:pt x="88" y="58"/>
                    <a:pt x="85" y="58"/>
                    <a:pt x="83" y="58"/>
                  </a:cubicBezTo>
                  <a:cubicBezTo>
                    <a:pt x="81" y="57"/>
                    <a:pt x="78" y="57"/>
                    <a:pt x="76" y="56"/>
                  </a:cubicBezTo>
                  <a:cubicBezTo>
                    <a:pt x="64" y="53"/>
                    <a:pt x="51" y="50"/>
                    <a:pt x="38" y="47"/>
                  </a:cubicBezTo>
                  <a:cubicBezTo>
                    <a:pt x="29" y="45"/>
                    <a:pt x="29" y="45"/>
                    <a:pt x="29" y="45"/>
                  </a:cubicBezTo>
                  <a:cubicBezTo>
                    <a:pt x="26" y="45"/>
                    <a:pt x="26" y="45"/>
                    <a:pt x="26" y="45"/>
                  </a:cubicBezTo>
                  <a:cubicBezTo>
                    <a:pt x="25" y="44"/>
                    <a:pt x="25" y="44"/>
                    <a:pt x="25" y="44"/>
                  </a:cubicBezTo>
                  <a:cubicBezTo>
                    <a:pt x="25" y="44"/>
                    <a:pt x="25" y="44"/>
                    <a:pt x="25" y="44"/>
                  </a:cubicBezTo>
                  <a:cubicBezTo>
                    <a:pt x="24" y="44"/>
                    <a:pt x="24" y="44"/>
                    <a:pt x="24" y="44"/>
                  </a:cubicBezTo>
                  <a:cubicBezTo>
                    <a:pt x="23" y="44"/>
                    <a:pt x="22" y="43"/>
                    <a:pt x="21" y="43"/>
                  </a:cubicBezTo>
                  <a:cubicBezTo>
                    <a:pt x="18" y="41"/>
                    <a:pt x="16" y="37"/>
                    <a:pt x="15" y="32"/>
                  </a:cubicBezTo>
                  <a:cubicBezTo>
                    <a:pt x="15" y="30"/>
                    <a:pt x="15" y="29"/>
                    <a:pt x="15" y="27"/>
                  </a:cubicBezTo>
                  <a:cubicBezTo>
                    <a:pt x="15" y="26"/>
                    <a:pt x="15" y="25"/>
                    <a:pt x="15" y="25"/>
                  </a:cubicBezTo>
                  <a:cubicBezTo>
                    <a:pt x="15" y="24"/>
                    <a:pt x="16" y="23"/>
                    <a:pt x="16" y="23"/>
                  </a:cubicBezTo>
                  <a:cubicBezTo>
                    <a:pt x="17" y="20"/>
                    <a:pt x="19" y="18"/>
                    <a:pt x="21" y="16"/>
                  </a:cubicBezTo>
                  <a:cubicBezTo>
                    <a:pt x="24" y="15"/>
                    <a:pt x="27" y="14"/>
                    <a:pt x="30" y="14"/>
                  </a:cubicBezTo>
                  <a:cubicBezTo>
                    <a:pt x="31" y="14"/>
                    <a:pt x="32" y="14"/>
                    <a:pt x="33" y="14"/>
                  </a:cubicBezTo>
                  <a:cubicBezTo>
                    <a:pt x="33" y="14"/>
                    <a:pt x="33" y="14"/>
                    <a:pt x="33" y="14"/>
                  </a:cubicBezTo>
                  <a:cubicBezTo>
                    <a:pt x="34" y="14"/>
                    <a:pt x="34" y="14"/>
                    <a:pt x="34" y="14"/>
                  </a:cubicBezTo>
                  <a:cubicBezTo>
                    <a:pt x="36" y="15"/>
                    <a:pt x="36" y="15"/>
                    <a:pt x="36" y="15"/>
                  </a:cubicBezTo>
                  <a:cubicBezTo>
                    <a:pt x="42" y="16"/>
                    <a:pt x="42" y="16"/>
                    <a:pt x="42" y="16"/>
                  </a:cubicBezTo>
                  <a:cubicBezTo>
                    <a:pt x="55" y="19"/>
                    <a:pt x="67" y="22"/>
                    <a:pt x="79" y="24"/>
                  </a:cubicBezTo>
                  <a:cubicBezTo>
                    <a:pt x="89" y="26"/>
                    <a:pt x="89" y="26"/>
                    <a:pt x="89" y="26"/>
                  </a:cubicBezTo>
                  <a:cubicBezTo>
                    <a:pt x="93" y="27"/>
                    <a:pt x="93" y="27"/>
                    <a:pt x="93" y="27"/>
                  </a:cubicBezTo>
                  <a:cubicBezTo>
                    <a:pt x="94" y="28"/>
                    <a:pt x="95" y="28"/>
                    <a:pt x="96" y="28"/>
                  </a:cubicBezTo>
                  <a:cubicBezTo>
                    <a:pt x="99" y="30"/>
                    <a:pt x="101" y="32"/>
                    <a:pt x="102" y="36"/>
                  </a:cubicBezTo>
                  <a:cubicBezTo>
                    <a:pt x="103" y="39"/>
                    <a:pt x="104" y="41"/>
                    <a:pt x="104" y="42"/>
                  </a:cubicBezTo>
                  <a:cubicBezTo>
                    <a:pt x="104" y="43"/>
                    <a:pt x="104" y="43"/>
                    <a:pt x="104" y="43"/>
                  </a:cubicBezTo>
                  <a:cubicBezTo>
                    <a:pt x="105" y="43"/>
                    <a:pt x="105" y="44"/>
                    <a:pt x="105" y="44"/>
                  </a:cubicBezTo>
                  <a:cubicBezTo>
                    <a:pt x="105" y="44"/>
                    <a:pt x="105" y="44"/>
                    <a:pt x="106" y="44"/>
                  </a:cubicBezTo>
                  <a:cubicBezTo>
                    <a:pt x="107" y="43"/>
                    <a:pt x="108" y="41"/>
                    <a:pt x="108" y="38"/>
                  </a:cubicBezTo>
                  <a:cubicBezTo>
                    <a:pt x="109" y="36"/>
                    <a:pt x="109" y="32"/>
                    <a:pt x="106" y="28"/>
                  </a:cubicBezTo>
                  <a:cubicBezTo>
                    <a:pt x="107" y="27"/>
                    <a:pt x="107" y="27"/>
                    <a:pt x="107" y="27"/>
                  </a:cubicBezTo>
                  <a:cubicBezTo>
                    <a:pt x="109" y="29"/>
                    <a:pt x="110" y="31"/>
                    <a:pt x="110" y="32"/>
                  </a:cubicBezTo>
                  <a:cubicBezTo>
                    <a:pt x="111" y="34"/>
                    <a:pt x="111" y="35"/>
                    <a:pt x="111" y="36"/>
                  </a:cubicBezTo>
                  <a:cubicBezTo>
                    <a:pt x="112" y="38"/>
                    <a:pt x="112" y="39"/>
                    <a:pt x="112" y="39"/>
                  </a:cubicBezTo>
                  <a:cubicBezTo>
                    <a:pt x="113" y="39"/>
                    <a:pt x="114" y="37"/>
                    <a:pt x="115" y="38"/>
                  </a:cubicBezTo>
                  <a:cubicBezTo>
                    <a:pt x="115" y="35"/>
                    <a:pt x="115" y="33"/>
                    <a:pt x="114" y="30"/>
                  </a:cubicBezTo>
                  <a:cubicBezTo>
                    <a:pt x="113" y="27"/>
                    <a:pt x="111" y="24"/>
                    <a:pt x="109" y="22"/>
                  </a:cubicBezTo>
                  <a:cubicBezTo>
                    <a:pt x="107" y="20"/>
                    <a:pt x="105" y="18"/>
                    <a:pt x="102" y="16"/>
                  </a:cubicBezTo>
                  <a:cubicBezTo>
                    <a:pt x="101" y="16"/>
                    <a:pt x="99" y="15"/>
                    <a:pt x="98" y="14"/>
                  </a:cubicBezTo>
                  <a:cubicBezTo>
                    <a:pt x="97" y="14"/>
                    <a:pt x="97" y="14"/>
                    <a:pt x="96" y="14"/>
                  </a:cubicBezTo>
                  <a:cubicBezTo>
                    <a:pt x="94" y="13"/>
                    <a:pt x="94" y="13"/>
                    <a:pt x="94" y="13"/>
                  </a:cubicBezTo>
                  <a:cubicBezTo>
                    <a:pt x="85" y="11"/>
                    <a:pt x="85" y="11"/>
                    <a:pt x="85" y="11"/>
                  </a:cubicBezTo>
                  <a:cubicBezTo>
                    <a:pt x="47" y="3"/>
                    <a:pt x="47" y="3"/>
                    <a:pt x="47" y="3"/>
                  </a:cubicBezTo>
                  <a:cubicBezTo>
                    <a:pt x="37" y="0"/>
                    <a:pt x="37" y="0"/>
                    <a:pt x="37" y="0"/>
                  </a:cubicBezTo>
                  <a:cubicBezTo>
                    <a:pt x="36" y="0"/>
                    <a:pt x="36" y="0"/>
                    <a:pt x="36" y="0"/>
                  </a:cubicBezTo>
                  <a:cubicBezTo>
                    <a:pt x="36" y="0"/>
                    <a:pt x="35" y="0"/>
                    <a:pt x="34" y="0"/>
                  </a:cubicBezTo>
                  <a:cubicBezTo>
                    <a:pt x="33" y="0"/>
                    <a:pt x="32" y="0"/>
                    <a:pt x="31" y="0"/>
                  </a:cubicBezTo>
                  <a:cubicBezTo>
                    <a:pt x="29" y="0"/>
                    <a:pt x="27" y="0"/>
                    <a:pt x="25" y="0"/>
                  </a:cubicBezTo>
                  <a:cubicBezTo>
                    <a:pt x="21" y="1"/>
                    <a:pt x="17" y="2"/>
                    <a:pt x="14" y="4"/>
                  </a:cubicBezTo>
                  <a:cubicBezTo>
                    <a:pt x="10" y="6"/>
                    <a:pt x="7" y="9"/>
                    <a:pt x="5" y="13"/>
                  </a:cubicBezTo>
                  <a:cubicBezTo>
                    <a:pt x="4" y="15"/>
                    <a:pt x="3" y="17"/>
                    <a:pt x="2" y="19"/>
                  </a:cubicBezTo>
                  <a:cubicBezTo>
                    <a:pt x="1" y="21"/>
                    <a:pt x="1" y="23"/>
                    <a:pt x="1" y="25"/>
                  </a:cubicBezTo>
                  <a:cubicBezTo>
                    <a:pt x="0" y="29"/>
                    <a:pt x="1" y="33"/>
                    <a:pt x="2" y="37"/>
                  </a:cubicBezTo>
                  <a:cubicBezTo>
                    <a:pt x="3" y="41"/>
                    <a:pt x="4" y="45"/>
                    <a:pt x="7" y="48"/>
                  </a:cubicBezTo>
                  <a:cubicBezTo>
                    <a:pt x="10" y="51"/>
                    <a:pt x="13" y="54"/>
                    <a:pt x="17" y="56"/>
                  </a:cubicBezTo>
                  <a:cubicBezTo>
                    <a:pt x="18" y="56"/>
                    <a:pt x="19" y="57"/>
                    <a:pt x="20" y="57"/>
                  </a:cubicBezTo>
                  <a:cubicBezTo>
                    <a:pt x="21" y="57"/>
                    <a:pt x="21" y="57"/>
                    <a:pt x="22" y="57"/>
                  </a:cubicBezTo>
                  <a:cubicBezTo>
                    <a:pt x="23" y="58"/>
                    <a:pt x="23" y="58"/>
                    <a:pt x="23" y="58"/>
                  </a:cubicBezTo>
                  <a:cubicBezTo>
                    <a:pt x="28" y="59"/>
                    <a:pt x="28" y="59"/>
                    <a:pt x="28" y="59"/>
                  </a:cubicBezTo>
                  <a:cubicBezTo>
                    <a:pt x="37" y="61"/>
                    <a:pt x="37" y="61"/>
                    <a:pt x="37" y="61"/>
                  </a:cubicBezTo>
                  <a:lnTo>
                    <a:pt x="56" y="6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27"/>
            <p:cNvSpPr/>
            <p:nvPr/>
          </p:nvSpPr>
          <p:spPr bwMode="auto">
            <a:xfrm>
              <a:off x="6843713" y="1300163"/>
              <a:ext cx="363538" cy="390525"/>
            </a:xfrm>
            <a:custGeom>
              <a:avLst/>
              <a:gdLst>
                <a:gd name="T0" fmla="*/ 86 w 97"/>
                <a:gd name="T1" fmla="*/ 48 h 104"/>
                <a:gd name="T2" fmla="*/ 56 w 97"/>
                <a:gd name="T3" fmla="*/ 83 h 104"/>
                <a:gd name="T4" fmla="*/ 48 w 97"/>
                <a:gd name="T5" fmla="*/ 93 h 104"/>
                <a:gd name="T6" fmla="*/ 31 w 97"/>
                <a:gd name="T7" fmla="*/ 101 h 104"/>
                <a:gd name="T8" fmla="*/ 43 w 97"/>
                <a:gd name="T9" fmla="*/ 97 h 104"/>
                <a:gd name="T10" fmla="*/ 49 w 97"/>
                <a:gd name="T11" fmla="*/ 92 h 104"/>
                <a:gd name="T12" fmla="*/ 82 w 97"/>
                <a:gd name="T13" fmla="*/ 52 h 104"/>
                <a:gd name="T14" fmla="*/ 86 w 97"/>
                <a:gd name="T15" fmla="*/ 47 h 104"/>
                <a:gd name="T16" fmla="*/ 93 w 97"/>
                <a:gd name="T17" fmla="*/ 20 h 104"/>
                <a:gd name="T18" fmla="*/ 83 w 97"/>
                <a:gd name="T19" fmla="*/ 11 h 104"/>
                <a:gd name="T20" fmla="*/ 87 w 97"/>
                <a:gd name="T21" fmla="*/ 21 h 104"/>
                <a:gd name="T22" fmla="*/ 80 w 97"/>
                <a:gd name="T23" fmla="*/ 42 h 104"/>
                <a:gd name="T24" fmla="*/ 44 w 97"/>
                <a:gd name="T25" fmla="*/ 85 h 104"/>
                <a:gd name="T26" fmla="*/ 40 w 97"/>
                <a:gd name="T27" fmla="*/ 89 h 104"/>
                <a:gd name="T28" fmla="*/ 41 w 97"/>
                <a:gd name="T29" fmla="*/ 88 h 104"/>
                <a:gd name="T30" fmla="*/ 44 w 97"/>
                <a:gd name="T31" fmla="*/ 85 h 104"/>
                <a:gd name="T32" fmla="*/ 80 w 97"/>
                <a:gd name="T33" fmla="*/ 42 h 104"/>
                <a:gd name="T34" fmla="*/ 83 w 97"/>
                <a:gd name="T35" fmla="*/ 30 h 104"/>
                <a:gd name="T36" fmla="*/ 78 w 97"/>
                <a:gd name="T37" fmla="*/ 41 h 104"/>
                <a:gd name="T38" fmla="*/ 47 w 97"/>
                <a:gd name="T39" fmla="*/ 77 h 104"/>
                <a:gd name="T40" fmla="*/ 38 w 97"/>
                <a:gd name="T41" fmla="*/ 87 h 104"/>
                <a:gd name="T42" fmla="*/ 20 w 97"/>
                <a:gd name="T43" fmla="*/ 87 h 104"/>
                <a:gd name="T44" fmla="*/ 19 w 97"/>
                <a:gd name="T45" fmla="*/ 86 h 104"/>
                <a:gd name="T46" fmla="*/ 18 w 97"/>
                <a:gd name="T47" fmla="*/ 85 h 104"/>
                <a:gd name="T48" fmla="*/ 15 w 97"/>
                <a:gd name="T49" fmla="*/ 74 h 104"/>
                <a:gd name="T50" fmla="*/ 20 w 97"/>
                <a:gd name="T51" fmla="*/ 62 h 104"/>
                <a:gd name="T52" fmla="*/ 50 w 97"/>
                <a:gd name="T53" fmla="*/ 24 h 104"/>
                <a:gd name="T54" fmla="*/ 56 w 97"/>
                <a:gd name="T55" fmla="*/ 17 h 104"/>
                <a:gd name="T56" fmla="*/ 60 w 97"/>
                <a:gd name="T57" fmla="*/ 14 h 104"/>
                <a:gd name="T58" fmla="*/ 79 w 97"/>
                <a:gd name="T59" fmla="*/ 16 h 104"/>
                <a:gd name="T60" fmla="*/ 66 w 97"/>
                <a:gd name="T61" fmla="*/ 6 h 104"/>
                <a:gd name="T62" fmla="*/ 79 w 97"/>
                <a:gd name="T63" fmla="*/ 7 h 104"/>
                <a:gd name="T64" fmla="*/ 55 w 97"/>
                <a:gd name="T65" fmla="*/ 1 h 104"/>
                <a:gd name="T66" fmla="*/ 43 w 97"/>
                <a:gd name="T67" fmla="*/ 10 h 104"/>
                <a:gd name="T68" fmla="*/ 10 w 97"/>
                <a:gd name="T69" fmla="*/ 52 h 104"/>
                <a:gd name="T70" fmla="*/ 7 w 97"/>
                <a:gd name="T71" fmla="*/ 56 h 104"/>
                <a:gd name="T72" fmla="*/ 2 w 97"/>
                <a:gd name="T73" fmla="*/ 85 h 104"/>
                <a:gd name="T74" fmla="*/ 11 w 97"/>
                <a:gd name="T75" fmla="*/ 98 h 104"/>
                <a:gd name="T76" fmla="*/ 31 w 97"/>
                <a:gd name="T77" fmla="*/ 103 h 104"/>
                <a:gd name="T78" fmla="*/ 50 w 97"/>
                <a:gd name="T79" fmla="*/ 95 h 104"/>
                <a:gd name="T80" fmla="*/ 58 w 97"/>
                <a:gd name="T81" fmla="*/ 84 h 104"/>
                <a:gd name="T82" fmla="*/ 51 w 97"/>
                <a:gd name="T83" fmla="*/ 93 h 104"/>
                <a:gd name="T84" fmla="*/ 49 w 97"/>
                <a:gd name="T85" fmla="*/ 96 h 104"/>
                <a:gd name="T86" fmla="*/ 16 w 97"/>
                <a:gd name="T87" fmla="*/ 100 h 104"/>
                <a:gd name="T88" fmla="*/ 10 w 97"/>
                <a:gd name="T89" fmla="*/ 97 h 104"/>
                <a:gd name="T90" fmla="*/ 4 w 97"/>
                <a:gd name="T91" fmla="*/ 89 h 104"/>
                <a:gd name="T92" fmla="*/ 6 w 97"/>
                <a:gd name="T93" fmla="*/ 59 h 104"/>
                <a:gd name="T94" fmla="*/ 7 w 97"/>
                <a:gd name="T95" fmla="*/ 92 h 104"/>
                <a:gd name="T96" fmla="*/ 10 w 97"/>
                <a:gd name="T97" fmla="*/ 95 h 104"/>
                <a:gd name="T98" fmla="*/ 13 w 97"/>
                <a:gd name="T99" fmla="*/ 97 h 104"/>
                <a:gd name="T100" fmla="*/ 46 w 97"/>
                <a:gd name="T101" fmla="*/ 97 h 104"/>
                <a:gd name="T102" fmla="*/ 55 w 97"/>
                <a:gd name="T103" fmla="*/ 87 h 104"/>
                <a:gd name="T104" fmla="*/ 83 w 97"/>
                <a:gd name="T105" fmla="*/ 55 h 104"/>
                <a:gd name="T106" fmla="*/ 88 w 97"/>
                <a:gd name="T107" fmla="*/ 48 h 104"/>
                <a:gd name="T108" fmla="*/ 94 w 97"/>
                <a:gd name="T109" fmla="*/ 2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 h="104">
                  <a:moveTo>
                    <a:pt x="92" y="37"/>
                  </a:moveTo>
                  <a:cubicBezTo>
                    <a:pt x="91" y="40"/>
                    <a:pt x="90" y="42"/>
                    <a:pt x="89" y="44"/>
                  </a:cubicBezTo>
                  <a:cubicBezTo>
                    <a:pt x="88" y="45"/>
                    <a:pt x="87" y="47"/>
                    <a:pt x="86" y="48"/>
                  </a:cubicBezTo>
                  <a:cubicBezTo>
                    <a:pt x="84" y="50"/>
                    <a:pt x="84" y="50"/>
                    <a:pt x="84" y="50"/>
                  </a:cubicBezTo>
                  <a:cubicBezTo>
                    <a:pt x="78" y="57"/>
                    <a:pt x="72" y="65"/>
                    <a:pt x="65" y="72"/>
                  </a:cubicBezTo>
                  <a:cubicBezTo>
                    <a:pt x="56" y="83"/>
                    <a:pt x="56" y="83"/>
                    <a:pt x="56" y="83"/>
                  </a:cubicBezTo>
                  <a:cubicBezTo>
                    <a:pt x="52" y="89"/>
                    <a:pt x="52" y="89"/>
                    <a:pt x="52" y="89"/>
                  </a:cubicBezTo>
                  <a:cubicBezTo>
                    <a:pt x="49" y="91"/>
                    <a:pt x="49" y="91"/>
                    <a:pt x="49" y="91"/>
                  </a:cubicBezTo>
                  <a:cubicBezTo>
                    <a:pt x="48" y="93"/>
                    <a:pt x="48" y="93"/>
                    <a:pt x="48" y="93"/>
                  </a:cubicBezTo>
                  <a:cubicBezTo>
                    <a:pt x="48" y="93"/>
                    <a:pt x="47" y="94"/>
                    <a:pt x="47" y="94"/>
                  </a:cubicBezTo>
                  <a:cubicBezTo>
                    <a:pt x="45" y="96"/>
                    <a:pt x="42" y="98"/>
                    <a:pt x="39" y="99"/>
                  </a:cubicBezTo>
                  <a:cubicBezTo>
                    <a:pt x="37" y="100"/>
                    <a:pt x="34" y="101"/>
                    <a:pt x="31" y="101"/>
                  </a:cubicBezTo>
                  <a:cubicBezTo>
                    <a:pt x="26" y="101"/>
                    <a:pt x="20" y="99"/>
                    <a:pt x="16" y="97"/>
                  </a:cubicBezTo>
                  <a:cubicBezTo>
                    <a:pt x="20" y="99"/>
                    <a:pt x="24" y="100"/>
                    <a:pt x="29" y="100"/>
                  </a:cubicBezTo>
                  <a:cubicBezTo>
                    <a:pt x="34" y="101"/>
                    <a:pt x="39" y="100"/>
                    <a:pt x="43" y="97"/>
                  </a:cubicBezTo>
                  <a:cubicBezTo>
                    <a:pt x="44" y="96"/>
                    <a:pt x="45" y="95"/>
                    <a:pt x="46" y="94"/>
                  </a:cubicBezTo>
                  <a:cubicBezTo>
                    <a:pt x="47" y="94"/>
                    <a:pt x="47" y="93"/>
                    <a:pt x="48" y="93"/>
                  </a:cubicBezTo>
                  <a:cubicBezTo>
                    <a:pt x="49" y="92"/>
                    <a:pt x="49" y="92"/>
                    <a:pt x="49" y="92"/>
                  </a:cubicBezTo>
                  <a:cubicBezTo>
                    <a:pt x="53" y="87"/>
                    <a:pt x="53" y="87"/>
                    <a:pt x="53" y="87"/>
                  </a:cubicBezTo>
                  <a:cubicBezTo>
                    <a:pt x="55" y="84"/>
                    <a:pt x="58" y="80"/>
                    <a:pt x="61" y="77"/>
                  </a:cubicBezTo>
                  <a:cubicBezTo>
                    <a:pt x="68" y="69"/>
                    <a:pt x="75" y="61"/>
                    <a:pt x="82" y="52"/>
                  </a:cubicBezTo>
                  <a:cubicBezTo>
                    <a:pt x="84" y="49"/>
                    <a:pt x="84" y="49"/>
                    <a:pt x="84" y="49"/>
                  </a:cubicBezTo>
                  <a:cubicBezTo>
                    <a:pt x="85" y="48"/>
                    <a:pt x="85" y="48"/>
                    <a:pt x="85" y="48"/>
                  </a:cubicBezTo>
                  <a:cubicBezTo>
                    <a:pt x="86" y="47"/>
                    <a:pt x="86" y="47"/>
                    <a:pt x="86" y="47"/>
                  </a:cubicBezTo>
                  <a:cubicBezTo>
                    <a:pt x="87" y="46"/>
                    <a:pt x="87" y="46"/>
                    <a:pt x="87" y="46"/>
                  </a:cubicBezTo>
                  <a:cubicBezTo>
                    <a:pt x="88" y="44"/>
                    <a:pt x="90" y="41"/>
                    <a:pt x="91" y="38"/>
                  </a:cubicBezTo>
                  <a:cubicBezTo>
                    <a:pt x="93" y="33"/>
                    <a:pt x="94" y="27"/>
                    <a:pt x="93" y="20"/>
                  </a:cubicBezTo>
                  <a:cubicBezTo>
                    <a:pt x="93" y="19"/>
                    <a:pt x="92" y="18"/>
                    <a:pt x="92" y="16"/>
                  </a:cubicBezTo>
                  <a:cubicBezTo>
                    <a:pt x="91" y="15"/>
                    <a:pt x="89" y="13"/>
                    <a:pt x="88" y="12"/>
                  </a:cubicBezTo>
                  <a:cubicBezTo>
                    <a:pt x="86" y="11"/>
                    <a:pt x="84" y="10"/>
                    <a:pt x="83" y="11"/>
                  </a:cubicBezTo>
                  <a:cubicBezTo>
                    <a:pt x="83" y="11"/>
                    <a:pt x="83" y="12"/>
                    <a:pt x="83" y="13"/>
                  </a:cubicBezTo>
                  <a:cubicBezTo>
                    <a:pt x="84" y="14"/>
                    <a:pt x="84" y="15"/>
                    <a:pt x="85" y="18"/>
                  </a:cubicBezTo>
                  <a:cubicBezTo>
                    <a:pt x="86" y="18"/>
                    <a:pt x="87" y="20"/>
                    <a:pt x="87" y="21"/>
                  </a:cubicBezTo>
                  <a:cubicBezTo>
                    <a:pt x="87" y="23"/>
                    <a:pt x="87" y="24"/>
                    <a:pt x="87" y="24"/>
                  </a:cubicBezTo>
                  <a:cubicBezTo>
                    <a:pt x="87" y="25"/>
                    <a:pt x="86" y="24"/>
                    <a:pt x="86" y="24"/>
                  </a:cubicBezTo>
                  <a:cubicBezTo>
                    <a:pt x="86" y="30"/>
                    <a:pt x="84" y="37"/>
                    <a:pt x="80" y="42"/>
                  </a:cubicBezTo>
                  <a:cubicBezTo>
                    <a:pt x="66" y="59"/>
                    <a:pt x="66" y="59"/>
                    <a:pt x="66" y="59"/>
                  </a:cubicBezTo>
                  <a:cubicBezTo>
                    <a:pt x="60" y="66"/>
                    <a:pt x="54" y="73"/>
                    <a:pt x="48" y="80"/>
                  </a:cubicBezTo>
                  <a:cubicBezTo>
                    <a:pt x="44" y="85"/>
                    <a:pt x="44" y="85"/>
                    <a:pt x="44" y="85"/>
                  </a:cubicBezTo>
                  <a:cubicBezTo>
                    <a:pt x="42" y="87"/>
                    <a:pt x="42" y="87"/>
                    <a:pt x="42" y="87"/>
                  </a:cubicBezTo>
                  <a:cubicBezTo>
                    <a:pt x="41" y="88"/>
                    <a:pt x="41" y="88"/>
                    <a:pt x="41" y="88"/>
                  </a:cubicBezTo>
                  <a:cubicBezTo>
                    <a:pt x="41" y="89"/>
                    <a:pt x="40" y="89"/>
                    <a:pt x="40" y="89"/>
                  </a:cubicBezTo>
                  <a:cubicBezTo>
                    <a:pt x="37" y="91"/>
                    <a:pt x="34" y="92"/>
                    <a:pt x="30" y="92"/>
                  </a:cubicBezTo>
                  <a:cubicBezTo>
                    <a:pt x="34" y="92"/>
                    <a:pt x="37" y="91"/>
                    <a:pt x="40" y="89"/>
                  </a:cubicBezTo>
                  <a:cubicBezTo>
                    <a:pt x="40" y="89"/>
                    <a:pt x="41" y="88"/>
                    <a:pt x="41" y="88"/>
                  </a:cubicBezTo>
                  <a:cubicBezTo>
                    <a:pt x="41" y="88"/>
                    <a:pt x="41" y="88"/>
                    <a:pt x="41" y="88"/>
                  </a:cubicBezTo>
                  <a:cubicBezTo>
                    <a:pt x="42" y="87"/>
                    <a:pt x="42" y="87"/>
                    <a:pt x="42" y="87"/>
                  </a:cubicBezTo>
                  <a:cubicBezTo>
                    <a:pt x="44" y="85"/>
                    <a:pt x="44" y="85"/>
                    <a:pt x="44" y="85"/>
                  </a:cubicBezTo>
                  <a:cubicBezTo>
                    <a:pt x="48" y="79"/>
                    <a:pt x="48" y="79"/>
                    <a:pt x="48" y="79"/>
                  </a:cubicBezTo>
                  <a:cubicBezTo>
                    <a:pt x="66" y="59"/>
                    <a:pt x="66" y="59"/>
                    <a:pt x="66" y="59"/>
                  </a:cubicBezTo>
                  <a:cubicBezTo>
                    <a:pt x="80" y="42"/>
                    <a:pt x="80" y="42"/>
                    <a:pt x="80" y="42"/>
                  </a:cubicBezTo>
                  <a:cubicBezTo>
                    <a:pt x="84" y="37"/>
                    <a:pt x="86" y="30"/>
                    <a:pt x="85" y="23"/>
                  </a:cubicBezTo>
                  <a:cubicBezTo>
                    <a:pt x="84" y="23"/>
                    <a:pt x="84" y="24"/>
                    <a:pt x="83" y="26"/>
                  </a:cubicBezTo>
                  <a:cubicBezTo>
                    <a:pt x="83" y="27"/>
                    <a:pt x="83" y="28"/>
                    <a:pt x="83" y="30"/>
                  </a:cubicBezTo>
                  <a:cubicBezTo>
                    <a:pt x="82" y="32"/>
                    <a:pt x="82" y="34"/>
                    <a:pt x="81" y="36"/>
                  </a:cubicBezTo>
                  <a:cubicBezTo>
                    <a:pt x="80" y="37"/>
                    <a:pt x="80" y="38"/>
                    <a:pt x="79" y="39"/>
                  </a:cubicBezTo>
                  <a:cubicBezTo>
                    <a:pt x="79" y="40"/>
                    <a:pt x="79" y="40"/>
                    <a:pt x="78" y="41"/>
                  </a:cubicBezTo>
                  <a:cubicBezTo>
                    <a:pt x="77" y="42"/>
                    <a:pt x="77" y="42"/>
                    <a:pt x="77" y="42"/>
                  </a:cubicBezTo>
                  <a:cubicBezTo>
                    <a:pt x="75" y="44"/>
                    <a:pt x="73" y="46"/>
                    <a:pt x="72" y="48"/>
                  </a:cubicBezTo>
                  <a:cubicBezTo>
                    <a:pt x="64" y="57"/>
                    <a:pt x="55" y="67"/>
                    <a:pt x="47" y="77"/>
                  </a:cubicBezTo>
                  <a:cubicBezTo>
                    <a:pt x="41" y="85"/>
                    <a:pt x="41" y="85"/>
                    <a:pt x="41" y="85"/>
                  </a:cubicBezTo>
                  <a:cubicBezTo>
                    <a:pt x="40" y="86"/>
                    <a:pt x="40" y="86"/>
                    <a:pt x="39" y="87"/>
                  </a:cubicBezTo>
                  <a:cubicBezTo>
                    <a:pt x="39" y="87"/>
                    <a:pt x="39" y="87"/>
                    <a:pt x="38" y="87"/>
                  </a:cubicBezTo>
                  <a:cubicBezTo>
                    <a:pt x="38" y="88"/>
                    <a:pt x="37" y="88"/>
                    <a:pt x="36" y="89"/>
                  </a:cubicBezTo>
                  <a:cubicBezTo>
                    <a:pt x="32" y="90"/>
                    <a:pt x="27" y="90"/>
                    <a:pt x="22" y="88"/>
                  </a:cubicBezTo>
                  <a:cubicBezTo>
                    <a:pt x="22" y="88"/>
                    <a:pt x="21" y="87"/>
                    <a:pt x="20" y="87"/>
                  </a:cubicBezTo>
                  <a:cubicBezTo>
                    <a:pt x="20" y="87"/>
                    <a:pt x="20" y="86"/>
                    <a:pt x="19" y="86"/>
                  </a:cubicBezTo>
                  <a:cubicBezTo>
                    <a:pt x="19" y="86"/>
                    <a:pt x="19" y="86"/>
                    <a:pt x="19" y="86"/>
                  </a:cubicBezTo>
                  <a:cubicBezTo>
                    <a:pt x="19" y="86"/>
                    <a:pt x="19" y="86"/>
                    <a:pt x="19" y="86"/>
                  </a:cubicBezTo>
                  <a:cubicBezTo>
                    <a:pt x="19" y="86"/>
                    <a:pt x="19" y="86"/>
                    <a:pt x="19" y="86"/>
                  </a:cubicBezTo>
                  <a:cubicBezTo>
                    <a:pt x="19" y="85"/>
                    <a:pt x="19" y="85"/>
                    <a:pt x="19" y="85"/>
                  </a:cubicBezTo>
                  <a:cubicBezTo>
                    <a:pt x="18" y="85"/>
                    <a:pt x="18" y="85"/>
                    <a:pt x="18" y="85"/>
                  </a:cubicBezTo>
                  <a:cubicBezTo>
                    <a:pt x="18" y="85"/>
                    <a:pt x="18" y="84"/>
                    <a:pt x="18" y="84"/>
                  </a:cubicBezTo>
                  <a:cubicBezTo>
                    <a:pt x="17" y="84"/>
                    <a:pt x="17" y="83"/>
                    <a:pt x="16" y="82"/>
                  </a:cubicBezTo>
                  <a:cubicBezTo>
                    <a:pt x="15" y="80"/>
                    <a:pt x="14" y="77"/>
                    <a:pt x="15" y="74"/>
                  </a:cubicBezTo>
                  <a:cubicBezTo>
                    <a:pt x="15" y="70"/>
                    <a:pt x="16" y="67"/>
                    <a:pt x="18" y="65"/>
                  </a:cubicBezTo>
                  <a:cubicBezTo>
                    <a:pt x="18" y="64"/>
                    <a:pt x="19" y="64"/>
                    <a:pt x="19" y="64"/>
                  </a:cubicBezTo>
                  <a:cubicBezTo>
                    <a:pt x="20" y="62"/>
                    <a:pt x="20" y="62"/>
                    <a:pt x="20" y="62"/>
                  </a:cubicBezTo>
                  <a:cubicBezTo>
                    <a:pt x="22" y="59"/>
                    <a:pt x="22" y="59"/>
                    <a:pt x="22" y="59"/>
                  </a:cubicBezTo>
                  <a:cubicBezTo>
                    <a:pt x="26" y="54"/>
                    <a:pt x="26" y="54"/>
                    <a:pt x="26" y="54"/>
                  </a:cubicBezTo>
                  <a:cubicBezTo>
                    <a:pt x="34" y="44"/>
                    <a:pt x="42" y="34"/>
                    <a:pt x="50" y="24"/>
                  </a:cubicBezTo>
                  <a:cubicBezTo>
                    <a:pt x="56" y="17"/>
                    <a:pt x="56" y="17"/>
                    <a:pt x="56" y="17"/>
                  </a:cubicBezTo>
                  <a:cubicBezTo>
                    <a:pt x="56" y="17"/>
                    <a:pt x="56" y="17"/>
                    <a:pt x="56" y="17"/>
                  </a:cubicBezTo>
                  <a:cubicBezTo>
                    <a:pt x="56" y="17"/>
                    <a:pt x="56" y="17"/>
                    <a:pt x="56" y="17"/>
                  </a:cubicBezTo>
                  <a:cubicBezTo>
                    <a:pt x="56" y="16"/>
                    <a:pt x="56" y="16"/>
                    <a:pt x="57" y="16"/>
                  </a:cubicBezTo>
                  <a:cubicBezTo>
                    <a:pt x="57" y="16"/>
                    <a:pt x="57" y="15"/>
                    <a:pt x="57" y="15"/>
                  </a:cubicBezTo>
                  <a:cubicBezTo>
                    <a:pt x="58" y="15"/>
                    <a:pt x="59" y="14"/>
                    <a:pt x="60" y="14"/>
                  </a:cubicBezTo>
                  <a:cubicBezTo>
                    <a:pt x="63" y="13"/>
                    <a:pt x="67" y="13"/>
                    <a:pt x="71" y="14"/>
                  </a:cubicBezTo>
                  <a:cubicBezTo>
                    <a:pt x="74" y="15"/>
                    <a:pt x="76" y="16"/>
                    <a:pt x="78" y="16"/>
                  </a:cubicBezTo>
                  <a:cubicBezTo>
                    <a:pt x="79" y="16"/>
                    <a:pt x="79" y="16"/>
                    <a:pt x="79" y="16"/>
                  </a:cubicBezTo>
                  <a:cubicBezTo>
                    <a:pt x="80" y="16"/>
                    <a:pt x="80" y="16"/>
                    <a:pt x="80" y="15"/>
                  </a:cubicBezTo>
                  <a:cubicBezTo>
                    <a:pt x="80" y="14"/>
                    <a:pt x="79" y="12"/>
                    <a:pt x="77" y="10"/>
                  </a:cubicBezTo>
                  <a:cubicBezTo>
                    <a:pt x="74" y="8"/>
                    <a:pt x="71" y="6"/>
                    <a:pt x="66" y="6"/>
                  </a:cubicBezTo>
                  <a:cubicBezTo>
                    <a:pt x="67" y="4"/>
                    <a:pt x="67" y="4"/>
                    <a:pt x="67" y="4"/>
                  </a:cubicBezTo>
                  <a:cubicBezTo>
                    <a:pt x="71" y="5"/>
                    <a:pt x="74" y="6"/>
                    <a:pt x="76" y="7"/>
                  </a:cubicBezTo>
                  <a:cubicBezTo>
                    <a:pt x="78" y="7"/>
                    <a:pt x="78" y="7"/>
                    <a:pt x="79" y="7"/>
                  </a:cubicBezTo>
                  <a:cubicBezTo>
                    <a:pt x="79" y="6"/>
                    <a:pt x="78" y="4"/>
                    <a:pt x="80" y="4"/>
                  </a:cubicBezTo>
                  <a:cubicBezTo>
                    <a:pt x="75" y="2"/>
                    <a:pt x="70" y="0"/>
                    <a:pt x="64" y="0"/>
                  </a:cubicBezTo>
                  <a:cubicBezTo>
                    <a:pt x="61" y="0"/>
                    <a:pt x="58" y="0"/>
                    <a:pt x="55" y="1"/>
                  </a:cubicBezTo>
                  <a:cubicBezTo>
                    <a:pt x="52" y="2"/>
                    <a:pt x="49" y="4"/>
                    <a:pt x="47" y="6"/>
                  </a:cubicBezTo>
                  <a:cubicBezTo>
                    <a:pt x="46" y="6"/>
                    <a:pt x="46" y="7"/>
                    <a:pt x="45" y="8"/>
                  </a:cubicBezTo>
                  <a:cubicBezTo>
                    <a:pt x="43" y="10"/>
                    <a:pt x="43" y="10"/>
                    <a:pt x="43" y="10"/>
                  </a:cubicBezTo>
                  <a:cubicBezTo>
                    <a:pt x="40" y="13"/>
                    <a:pt x="40" y="13"/>
                    <a:pt x="40" y="13"/>
                  </a:cubicBezTo>
                  <a:cubicBezTo>
                    <a:pt x="16" y="44"/>
                    <a:pt x="16" y="44"/>
                    <a:pt x="16" y="44"/>
                  </a:cubicBezTo>
                  <a:cubicBezTo>
                    <a:pt x="10" y="52"/>
                    <a:pt x="10" y="52"/>
                    <a:pt x="10" y="52"/>
                  </a:cubicBezTo>
                  <a:cubicBezTo>
                    <a:pt x="8" y="54"/>
                    <a:pt x="8" y="54"/>
                    <a:pt x="8" y="54"/>
                  </a:cubicBezTo>
                  <a:cubicBezTo>
                    <a:pt x="8" y="55"/>
                    <a:pt x="8" y="55"/>
                    <a:pt x="8" y="55"/>
                  </a:cubicBezTo>
                  <a:cubicBezTo>
                    <a:pt x="7" y="56"/>
                    <a:pt x="7" y="56"/>
                    <a:pt x="7" y="56"/>
                  </a:cubicBezTo>
                  <a:cubicBezTo>
                    <a:pt x="6" y="57"/>
                    <a:pt x="5" y="59"/>
                    <a:pt x="4" y="61"/>
                  </a:cubicBezTo>
                  <a:cubicBezTo>
                    <a:pt x="2" y="64"/>
                    <a:pt x="1" y="68"/>
                    <a:pt x="0" y="73"/>
                  </a:cubicBezTo>
                  <a:cubicBezTo>
                    <a:pt x="0" y="77"/>
                    <a:pt x="0" y="81"/>
                    <a:pt x="2" y="85"/>
                  </a:cubicBezTo>
                  <a:cubicBezTo>
                    <a:pt x="3" y="89"/>
                    <a:pt x="6" y="92"/>
                    <a:pt x="8" y="95"/>
                  </a:cubicBezTo>
                  <a:cubicBezTo>
                    <a:pt x="9" y="96"/>
                    <a:pt x="9" y="96"/>
                    <a:pt x="10" y="97"/>
                  </a:cubicBezTo>
                  <a:cubicBezTo>
                    <a:pt x="11" y="97"/>
                    <a:pt x="11" y="98"/>
                    <a:pt x="11" y="98"/>
                  </a:cubicBezTo>
                  <a:cubicBezTo>
                    <a:pt x="12" y="98"/>
                    <a:pt x="13" y="99"/>
                    <a:pt x="14" y="99"/>
                  </a:cubicBezTo>
                  <a:cubicBezTo>
                    <a:pt x="16" y="100"/>
                    <a:pt x="18" y="101"/>
                    <a:pt x="20" y="102"/>
                  </a:cubicBezTo>
                  <a:cubicBezTo>
                    <a:pt x="23" y="103"/>
                    <a:pt x="27" y="104"/>
                    <a:pt x="31" y="103"/>
                  </a:cubicBezTo>
                  <a:cubicBezTo>
                    <a:pt x="35" y="103"/>
                    <a:pt x="40" y="102"/>
                    <a:pt x="44" y="100"/>
                  </a:cubicBezTo>
                  <a:cubicBezTo>
                    <a:pt x="46" y="99"/>
                    <a:pt x="47" y="98"/>
                    <a:pt x="49" y="96"/>
                  </a:cubicBezTo>
                  <a:cubicBezTo>
                    <a:pt x="49" y="95"/>
                    <a:pt x="50" y="95"/>
                    <a:pt x="50" y="95"/>
                  </a:cubicBezTo>
                  <a:cubicBezTo>
                    <a:pt x="51" y="94"/>
                    <a:pt x="51" y="94"/>
                    <a:pt x="51" y="94"/>
                  </a:cubicBezTo>
                  <a:cubicBezTo>
                    <a:pt x="52" y="92"/>
                    <a:pt x="52" y="92"/>
                    <a:pt x="52" y="92"/>
                  </a:cubicBezTo>
                  <a:cubicBezTo>
                    <a:pt x="58" y="84"/>
                    <a:pt x="58" y="84"/>
                    <a:pt x="58" y="84"/>
                  </a:cubicBezTo>
                  <a:cubicBezTo>
                    <a:pt x="71" y="69"/>
                    <a:pt x="71" y="69"/>
                    <a:pt x="71" y="69"/>
                  </a:cubicBezTo>
                  <a:cubicBezTo>
                    <a:pt x="55" y="88"/>
                    <a:pt x="55" y="88"/>
                    <a:pt x="55" y="88"/>
                  </a:cubicBezTo>
                  <a:cubicBezTo>
                    <a:pt x="51" y="93"/>
                    <a:pt x="51" y="93"/>
                    <a:pt x="51" y="93"/>
                  </a:cubicBezTo>
                  <a:cubicBezTo>
                    <a:pt x="50" y="94"/>
                    <a:pt x="50" y="94"/>
                    <a:pt x="50" y="94"/>
                  </a:cubicBezTo>
                  <a:cubicBezTo>
                    <a:pt x="49" y="95"/>
                    <a:pt x="49" y="95"/>
                    <a:pt x="49" y="95"/>
                  </a:cubicBezTo>
                  <a:cubicBezTo>
                    <a:pt x="49" y="95"/>
                    <a:pt x="49" y="95"/>
                    <a:pt x="49" y="96"/>
                  </a:cubicBezTo>
                  <a:cubicBezTo>
                    <a:pt x="48" y="97"/>
                    <a:pt x="47" y="98"/>
                    <a:pt x="45" y="99"/>
                  </a:cubicBezTo>
                  <a:cubicBezTo>
                    <a:pt x="41" y="102"/>
                    <a:pt x="35" y="103"/>
                    <a:pt x="30" y="103"/>
                  </a:cubicBezTo>
                  <a:cubicBezTo>
                    <a:pt x="25" y="103"/>
                    <a:pt x="20" y="102"/>
                    <a:pt x="16" y="100"/>
                  </a:cubicBezTo>
                  <a:cubicBezTo>
                    <a:pt x="15" y="99"/>
                    <a:pt x="14" y="99"/>
                    <a:pt x="12" y="98"/>
                  </a:cubicBezTo>
                  <a:cubicBezTo>
                    <a:pt x="12" y="98"/>
                    <a:pt x="11" y="97"/>
                    <a:pt x="11" y="97"/>
                  </a:cubicBezTo>
                  <a:cubicBezTo>
                    <a:pt x="10" y="97"/>
                    <a:pt x="10" y="97"/>
                    <a:pt x="10" y="97"/>
                  </a:cubicBezTo>
                  <a:cubicBezTo>
                    <a:pt x="10" y="96"/>
                    <a:pt x="10" y="96"/>
                    <a:pt x="10" y="96"/>
                  </a:cubicBezTo>
                  <a:cubicBezTo>
                    <a:pt x="10" y="96"/>
                    <a:pt x="9" y="96"/>
                    <a:pt x="9" y="95"/>
                  </a:cubicBezTo>
                  <a:cubicBezTo>
                    <a:pt x="7" y="93"/>
                    <a:pt x="6" y="91"/>
                    <a:pt x="4" y="89"/>
                  </a:cubicBezTo>
                  <a:cubicBezTo>
                    <a:pt x="2" y="84"/>
                    <a:pt x="1" y="79"/>
                    <a:pt x="1" y="74"/>
                  </a:cubicBezTo>
                  <a:cubicBezTo>
                    <a:pt x="1" y="69"/>
                    <a:pt x="3" y="64"/>
                    <a:pt x="5" y="59"/>
                  </a:cubicBezTo>
                  <a:cubicBezTo>
                    <a:pt x="5" y="59"/>
                    <a:pt x="5" y="60"/>
                    <a:pt x="6" y="59"/>
                  </a:cubicBezTo>
                  <a:cubicBezTo>
                    <a:pt x="3" y="64"/>
                    <a:pt x="2" y="69"/>
                    <a:pt x="2" y="74"/>
                  </a:cubicBezTo>
                  <a:cubicBezTo>
                    <a:pt x="2" y="79"/>
                    <a:pt x="3" y="84"/>
                    <a:pt x="5" y="89"/>
                  </a:cubicBezTo>
                  <a:cubicBezTo>
                    <a:pt x="6" y="90"/>
                    <a:pt x="7" y="91"/>
                    <a:pt x="7" y="92"/>
                  </a:cubicBezTo>
                  <a:cubicBezTo>
                    <a:pt x="8" y="92"/>
                    <a:pt x="8" y="93"/>
                    <a:pt x="9" y="93"/>
                  </a:cubicBezTo>
                  <a:cubicBezTo>
                    <a:pt x="9" y="94"/>
                    <a:pt x="9" y="94"/>
                    <a:pt x="9" y="94"/>
                  </a:cubicBezTo>
                  <a:cubicBezTo>
                    <a:pt x="9" y="94"/>
                    <a:pt x="10" y="94"/>
                    <a:pt x="10" y="95"/>
                  </a:cubicBezTo>
                  <a:cubicBezTo>
                    <a:pt x="10" y="95"/>
                    <a:pt x="11" y="95"/>
                    <a:pt x="11" y="96"/>
                  </a:cubicBezTo>
                  <a:cubicBezTo>
                    <a:pt x="12" y="96"/>
                    <a:pt x="12" y="96"/>
                    <a:pt x="12" y="96"/>
                  </a:cubicBezTo>
                  <a:cubicBezTo>
                    <a:pt x="12" y="97"/>
                    <a:pt x="13" y="97"/>
                    <a:pt x="13" y="97"/>
                  </a:cubicBezTo>
                  <a:cubicBezTo>
                    <a:pt x="14" y="98"/>
                    <a:pt x="16" y="99"/>
                    <a:pt x="17" y="99"/>
                  </a:cubicBezTo>
                  <a:cubicBezTo>
                    <a:pt x="21" y="101"/>
                    <a:pt x="26" y="102"/>
                    <a:pt x="31" y="102"/>
                  </a:cubicBezTo>
                  <a:cubicBezTo>
                    <a:pt x="36" y="102"/>
                    <a:pt x="41" y="101"/>
                    <a:pt x="46" y="97"/>
                  </a:cubicBezTo>
                  <a:cubicBezTo>
                    <a:pt x="47" y="96"/>
                    <a:pt x="48" y="96"/>
                    <a:pt x="49" y="94"/>
                  </a:cubicBezTo>
                  <a:cubicBezTo>
                    <a:pt x="51" y="92"/>
                    <a:pt x="51" y="92"/>
                    <a:pt x="51" y="92"/>
                  </a:cubicBezTo>
                  <a:cubicBezTo>
                    <a:pt x="55" y="87"/>
                    <a:pt x="55" y="87"/>
                    <a:pt x="55" y="87"/>
                  </a:cubicBezTo>
                  <a:cubicBezTo>
                    <a:pt x="60" y="81"/>
                    <a:pt x="66" y="74"/>
                    <a:pt x="71" y="68"/>
                  </a:cubicBezTo>
                  <a:cubicBezTo>
                    <a:pt x="72" y="68"/>
                    <a:pt x="72" y="68"/>
                    <a:pt x="72" y="68"/>
                  </a:cubicBezTo>
                  <a:cubicBezTo>
                    <a:pt x="83" y="55"/>
                    <a:pt x="83" y="55"/>
                    <a:pt x="83" y="55"/>
                  </a:cubicBezTo>
                  <a:cubicBezTo>
                    <a:pt x="86" y="51"/>
                    <a:pt x="86" y="51"/>
                    <a:pt x="86" y="51"/>
                  </a:cubicBezTo>
                  <a:cubicBezTo>
                    <a:pt x="88" y="49"/>
                    <a:pt x="88" y="49"/>
                    <a:pt x="88" y="49"/>
                  </a:cubicBezTo>
                  <a:cubicBezTo>
                    <a:pt x="88" y="48"/>
                    <a:pt x="88" y="48"/>
                    <a:pt x="88" y="48"/>
                  </a:cubicBezTo>
                  <a:cubicBezTo>
                    <a:pt x="89" y="48"/>
                    <a:pt x="89" y="48"/>
                    <a:pt x="89" y="47"/>
                  </a:cubicBezTo>
                  <a:cubicBezTo>
                    <a:pt x="92" y="44"/>
                    <a:pt x="93" y="41"/>
                    <a:pt x="95" y="37"/>
                  </a:cubicBezTo>
                  <a:cubicBezTo>
                    <a:pt x="97" y="31"/>
                    <a:pt x="96" y="25"/>
                    <a:pt x="94" y="20"/>
                  </a:cubicBezTo>
                  <a:cubicBezTo>
                    <a:pt x="95" y="26"/>
                    <a:pt x="94" y="32"/>
                    <a:pt x="92" y="37"/>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28"/>
            <p:cNvSpPr/>
            <p:nvPr/>
          </p:nvSpPr>
          <p:spPr bwMode="auto">
            <a:xfrm>
              <a:off x="5175251" y="1671638"/>
              <a:ext cx="4763"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39" name="Freeform 29"/>
            <p:cNvSpPr/>
            <p:nvPr/>
          </p:nvSpPr>
          <p:spPr bwMode="auto">
            <a:xfrm>
              <a:off x="5160963" y="1660526"/>
              <a:ext cx="3175" cy="3175"/>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0" y="0"/>
                    <a:pt x="0" y="0"/>
                  </a:cubicBezTo>
                  <a:cubicBezTo>
                    <a:pt x="0" y="0"/>
                    <a:pt x="0" y="0"/>
                    <a:pt x="0" y="0"/>
                  </a:cubicBezTo>
                  <a:cubicBezTo>
                    <a:pt x="1" y="0"/>
                    <a:pt x="1" y="1"/>
                    <a:pt x="1" y="1"/>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40" name="Freeform 30"/>
            <p:cNvSpPr/>
            <p:nvPr/>
          </p:nvSpPr>
          <p:spPr bwMode="auto">
            <a:xfrm>
              <a:off x="5180013" y="1674813"/>
              <a:ext cx="11113" cy="4763"/>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1"/>
                    <a:pt x="2" y="1"/>
                    <a:pt x="3" y="1"/>
                  </a:cubicBezTo>
                  <a:cubicBezTo>
                    <a:pt x="2" y="1"/>
                    <a:pt x="1"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41" name="Freeform 31"/>
            <p:cNvSpPr/>
            <p:nvPr/>
          </p:nvSpPr>
          <p:spPr bwMode="auto">
            <a:xfrm>
              <a:off x="5164138" y="1663701"/>
              <a:ext cx="7938" cy="4763"/>
            </a:xfrm>
            <a:custGeom>
              <a:avLst/>
              <a:gdLst>
                <a:gd name="T0" fmla="*/ 2 w 2"/>
                <a:gd name="T1" fmla="*/ 1 h 1"/>
                <a:gd name="T2" fmla="*/ 0 w 2"/>
                <a:gd name="T3" fmla="*/ 0 h 1"/>
                <a:gd name="T4" fmla="*/ 1 w 2"/>
                <a:gd name="T5" fmla="*/ 1 h 1"/>
                <a:gd name="T6" fmla="*/ 2 w 2"/>
                <a:gd name="T7" fmla="*/ 1 h 1"/>
              </a:gdLst>
              <a:ahLst/>
              <a:cxnLst>
                <a:cxn ang="0">
                  <a:pos x="T0" y="T1"/>
                </a:cxn>
                <a:cxn ang="0">
                  <a:pos x="T2" y="T3"/>
                </a:cxn>
                <a:cxn ang="0">
                  <a:pos x="T4" y="T5"/>
                </a:cxn>
                <a:cxn ang="0">
                  <a:pos x="T6" y="T7"/>
                </a:cxn>
              </a:cxnLst>
              <a:rect l="0" t="0" r="r" b="b"/>
              <a:pathLst>
                <a:path w="2" h="1">
                  <a:moveTo>
                    <a:pt x="2" y="1"/>
                  </a:moveTo>
                  <a:cubicBezTo>
                    <a:pt x="1" y="1"/>
                    <a:pt x="0" y="0"/>
                    <a:pt x="0" y="0"/>
                  </a:cubicBezTo>
                  <a:cubicBezTo>
                    <a:pt x="0" y="0"/>
                    <a:pt x="0" y="0"/>
                    <a:pt x="1" y="1"/>
                  </a:cubicBezTo>
                  <a:cubicBezTo>
                    <a:pt x="1" y="1"/>
                    <a:pt x="1" y="1"/>
                    <a:pt x="2" y="1"/>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42" name="Freeform 32"/>
            <p:cNvSpPr/>
            <p:nvPr/>
          </p:nvSpPr>
          <p:spPr bwMode="auto">
            <a:xfrm>
              <a:off x="5172076" y="1668463"/>
              <a:ext cx="3175"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43" name="Freeform 33"/>
            <p:cNvSpPr/>
            <p:nvPr/>
          </p:nvSpPr>
          <p:spPr bwMode="auto">
            <a:xfrm>
              <a:off x="4987926" y="1292226"/>
              <a:ext cx="360363" cy="398463"/>
            </a:xfrm>
            <a:custGeom>
              <a:avLst/>
              <a:gdLst>
                <a:gd name="T0" fmla="*/ 38 w 96"/>
                <a:gd name="T1" fmla="*/ 88 h 106"/>
                <a:gd name="T2" fmla="*/ 46 w 96"/>
                <a:gd name="T3" fmla="*/ 98 h 106"/>
                <a:gd name="T4" fmla="*/ 42 w 96"/>
                <a:gd name="T5" fmla="*/ 93 h 106"/>
                <a:gd name="T6" fmla="*/ 12 w 96"/>
                <a:gd name="T7" fmla="*/ 55 h 106"/>
                <a:gd name="T8" fmla="*/ 0 w 96"/>
                <a:gd name="T9" fmla="*/ 29 h 106"/>
                <a:gd name="T10" fmla="*/ 6 w 96"/>
                <a:gd name="T11" fmla="*/ 14 h 106"/>
                <a:gd name="T12" fmla="*/ 5 w 96"/>
                <a:gd name="T13" fmla="*/ 43 h 106"/>
                <a:gd name="T14" fmla="*/ 20 w 96"/>
                <a:gd name="T15" fmla="*/ 64 h 106"/>
                <a:gd name="T16" fmla="*/ 45 w 96"/>
                <a:gd name="T17" fmla="*/ 96 h 106"/>
                <a:gd name="T18" fmla="*/ 48 w 96"/>
                <a:gd name="T19" fmla="*/ 99 h 106"/>
                <a:gd name="T20" fmla="*/ 67 w 96"/>
                <a:gd name="T21" fmla="*/ 106 h 106"/>
                <a:gd name="T22" fmla="*/ 86 w 96"/>
                <a:gd name="T23" fmla="*/ 98 h 106"/>
                <a:gd name="T24" fmla="*/ 95 w 96"/>
                <a:gd name="T25" fmla="*/ 86 h 106"/>
                <a:gd name="T26" fmla="*/ 92 w 96"/>
                <a:gd name="T27" fmla="*/ 86 h 106"/>
                <a:gd name="T28" fmla="*/ 81 w 96"/>
                <a:gd name="T29" fmla="*/ 99 h 106"/>
                <a:gd name="T30" fmla="*/ 49 w 96"/>
                <a:gd name="T31" fmla="*/ 97 h 106"/>
                <a:gd name="T32" fmla="*/ 40 w 96"/>
                <a:gd name="T33" fmla="*/ 86 h 106"/>
                <a:gd name="T34" fmla="*/ 44 w 96"/>
                <a:gd name="T35" fmla="*/ 91 h 106"/>
                <a:gd name="T36" fmla="*/ 50 w 96"/>
                <a:gd name="T37" fmla="*/ 98 h 106"/>
                <a:gd name="T38" fmla="*/ 78 w 96"/>
                <a:gd name="T39" fmla="*/ 101 h 106"/>
                <a:gd name="T40" fmla="*/ 92 w 96"/>
                <a:gd name="T41" fmla="*/ 69 h 106"/>
                <a:gd name="T42" fmla="*/ 83 w 96"/>
                <a:gd name="T43" fmla="*/ 59 h 106"/>
                <a:gd name="T44" fmla="*/ 86 w 96"/>
                <a:gd name="T45" fmla="*/ 70 h 106"/>
                <a:gd name="T46" fmla="*/ 85 w 96"/>
                <a:gd name="T47" fmla="*/ 82 h 106"/>
                <a:gd name="T48" fmla="*/ 57 w 96"/>
                <a:gd name="T49" fmla="*/ 93 h 106"/>
                <a:gd name="T50" fmla="*/ 53 w 96"/>
                <a:gd name="T51" fmla="*/ 90 h 106"/>
                <a:gd name="T52" fmla="*/ 28 w 96"/>
                <a:gd name="T53" fmla="*/ 57 h 106"/>
                <a:gd name="T54" fmla="*/ 54 w 96"/>
                <a:gd name="T55" fmla="*/ 91 h 106"/>
                <a:gd name="T56" fmla="*/ 62 w 96"/>
                <a:gd name="T57" fmla="*/ 95 h 106"/>
                <a:gd name="T58" fmla="*/ 84 w 96"/>
                <a:gd name="T59" fmla="*/ 72 h 106"/>
                <a:gd name="T60" fmla="*/ 79 w 96"/>
                <a:gd name="T61" fmla="*/ 87 h 106"/>
                <a:gd name="T62" fmla="*/ 72 w 96"/>
                <a:gd name="T63" fmla="*/ 92 h 106"/>
                <a:gd name="T64" fmla="*/ 56 w 96"/>
                <a:gd name="T65" fmla="*/ 89 h 106"/>
                <a:gd name="T66" fmla="*/ 23 w 96"/>
                <a:gd name="T67" fmla="*/ 47 h 106"/>
                <a:gd name="T68" fmla="*/ 18 w 96"/>
                <a:gd name="T69" fmla="*/ 40 h 106"/>
                <a:gd name="T70" fmla="*/ 17 w 96"/>
                <a:gd name="T71" fmla="*/ 21 h 106"/>
                <a:gd name="T72" fmla="*/ 21 w 96"/>
                <a:gd name="T73" fmla="*/ 18 h 106"/>
                <a:gd name="T74" fmla="*/ 37 w 96"/>
                <a:gd name="T75" fmla="*/ 17 h 106"/>
                <a:gd name="T76" fmla="*/ 39 w 96"/>
                <a:gd name="T77" fmla="*/ 19 h 106"/>
                <a:gd name="T78" fmla="*/ 70 w 96"/>
                <a:gd name="T79" fmla="*/ 57 h 106"/>
                <a:gd name="T80" fmla="*/ 83 w 96"/>
                <a:gd name="T81" fmla="*/ 53 h 106"/>
                <a:gd name="T82" fmla="*/ 55 w 96"/>
                <a:gd name="T83" fmla="*/ 16 h 106"/>
                <a:gd name="T84" fmla="*/ 48 w 96"/>
                <a:gd name="T85" fmla="*/ 7 h 106"/>
                <a:gd name="T86" fmla="*/ 12 w 96"/>
                <a:gd name="T87" fmla="*/ 6 h 106"/>
                <a:gd name="T88" fmla="*/ 7 w 96"/>
                <a:gd name="T89" fmla="*/ 10 h 106"/>
                <a:gd name="T90" fmla="*/ 2 w 96"/>
                <a:gd name="T91" fmla="*/ 4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6" h="106">
                  <a:moveTo>
                    <a:pt x="14" y="58"/>
                  </a:moveTo>
                  <a:cubicBezTo>
                    <a:pt x="26" y="73"/>
                    <a:pt x="26" y="73"/>
                    <a:pt x="26" y="73"/>
                  </a:cubicBezTo>
                  <a:cubicBezTo>
                    <a:pt x="38" y="88"/>
                    <a:pt x="38" y="88"/>
                    <a:pt x="38" y="88"/>
                  </a:cubicBezTo>
                  <a:cubicBezTo>
                    <a:pt x="44" y="95"/>
                    <a:pt x="44" y="95"/>
                    <a:pt x="44" y="95"/>
                  </a:cubicBezTo>
                  <a:cubicBezTo>
                    <a:pt x="45" y="97"/>
                    <a:pt x="45" y="97"/>
                    <a:pt x="45" y="97"/>
                  </a:cubicBezTo>
                  <a:cubicBezTo>
                    <a:pt x="46" y="97"/>
                    <a:pt x="46" y="98"/>
                    <a:pt x="46" y="98"/>
                  </a:cubicBezTo>
                  <a:cubicBezTo>
                    <a:pt x="46" y="98"/>
                    <a:pt x="45" y="97"/>
                    <a:pt x="45" y="97"/>
                  </a:cubicBezTo>
                  <a:cubicBezTo>
                    <a:pt x="44" y="95"/>
                    <a:pt x="44" y="95"/>
                    <a:pt x="44" y="95"/>
                  </a:cubicBezTo>
                  <a:cubicBezTo>
                    <a:pt x="42" y="93"/>
                    <a:pt x="42" y="93"/>
                    <a:pt x="42" y="93"/>
                  </a:cubicBezTo>
                  <a:cubicBezTo>
                    <a:pt x="35" y="83"/>
                    <a:pt x="35" y="83"/>
                    <a:pt x="35" y="83"/>
                  </a:cubicBezTo>
                  <a:cubicBezTo>
                    <a:pt x="19" y="64"/>
                    <a:pt x="19" y="64"/>
                    <a:pt x="19" y="64"/>
                  </a:cubicBezTo>
                  <a:cubicBezTo>
                    <a:pt x="12" y="55"/>
                    <a:pt x="12" y="55"/>
                    <a:pt x="12" y="55"/>
                  </a:cubicBezTo>
                  <a:cubicBezTo>
                    <a:pt x="8" y="50"/>
                    <a:pt x="8" y="50"/>
                    <a:pt x="8" y="50"/>
                  </a:cubicBezTo>
                  <a:cubicBezTo>
                    <a:pt x="6" y="48"/>
                    <a:pt x="5" y="46"/>
                    <a:pt x="4" y="44"/>
                  </a:cubicBezTo>
                  <a:cubicBezTo>
                    <a:pt x="2" y="39"/>
                    <a:pt x="0" y="34"/>
                    <a:pt x="0" y="29"/>
                  </a:cubicBezTo>
                  <a:cubicBezTo>
                    <a:pt x="0" y="27"/>
                    <a:pt x="0" y="24"/>
                    <a:pt x="1" y="21"/>
                  </a:cubicBezTo>
                  <a:cubicBezTo>
                    <a:pt x="2" y="18"/>
                    <a:pt x="3" y="16"/>
                    <a:pt x="5" y="13"/>
                  </a:cubicBezTo>
                  <a:cubicBezTo>
                    <a:pt x="5" y="14"/>
                    <a:pt x="4" y="15"/>
                    <a:pt x="6" y="14"/>
                  </a:cubicBezTo>
                  <a:cubicBezTo>
                    <a:pt x="4" y="16"/>
                    <a:pt x="3" y="18"/>
                    <a:pt x="2" y="21"/>
                  </a:cubicBezTo>
                  <a:cubicBezTo>
                    <a:pt x="1" y="24"/>
                    <a:pt x="1" y="27"/>
                    <a:pt x="1" y="29"/>
                  </a:cubicBezTo>
                  <a:cubicBezTo>
                    <a:pt x="1" y="34"/>
                    <a:pt x="3" y="39"/>
                    <a:pt x="5" y="43"/>
                  </a:cubicBezTo>
                  <a:cubicBezTo>
                    <a:pt x="6" y="46"/>
                    <a:pt x="7" y="48"/>
                    <a:pt x="9" y="50"/>
                  </a:cubicBezTo>
                  <a:cubicBezTo>
                    <a:pt x="13" y="54"/>
                    <a:pt x="13" y="54"/>
                    <a:pt x="13" y="54"/>
                  </a:cubicBezTo>
                  <a:cubicBezTo>
                    <a:pt x="20" y="64"/>
                    <a:pt x="20" y="64"/>
                    <a:pt x="20" y="64"/>
                  </a:cubicBezTo>
                  <a:cubicBezTo>
                    <a:pt x="25" y="71"/>
                    <a:pt x="30" y="77"/>
                    <a:pt x="36" y="84"/>
                  </a:cubicBezTo>
                  <a:cubicBezTo>
                    <a:pt x="38" y="87"/>
                    <a:pt x="41" y="90"/>
                    <a:pt x="43" y="93"/>
                  </a:cubicBezTo>
                  <a:cubicBezTo>
                    <a:pt x="45" y="96"/>
                    <a:pt x="45" y="96"/>
                    <a:pt x="45" y="96"/>
                  </a:cubicBezTo>
                  <a:cubicBezTo>
                    <a:pt x="46" y="96"/>
                    <a:pt x="46" y="96"/>
                    <a:pt x="46" y="96"/>
                  </a:cubicBezTo>
                  <a:cubicBezTo>
                    <a:pt x="46" y="97"/>
                    <a:pt x="47" y="97"/>
                    <a:pt x="47" y="97"/>
                  </a:cubicBezTo>
                  <a:cubicBezTo>
                    <a:pt x="47" y="98"/>
                    <a:pt x="48" y="98"/>
                    <a:pt x="48" y="99"/>
                  </a:cubicBezTo>
                  <a:cubicBezTo>
                    <a:pt x="51" y="101"/>
                    <a:pt x="53" y="102"/>
                    <a:pt x="56" y="103"/>
                  </a:cubicBezTo>
                  <a:cubicBezTo>
                    <a:pt x="55" y="104"/>
                    <a:pt x="55" y="104"/>
                    <a:pt x="55" y="104"/>
                  </a:cubicBezTo>
                  <a:cubicBezTo>
                    <a:pt x="59" y="106"/>
                    <a:pt x="63" y="106"/>
                    <a:pt x="67" y="106"/>
                  </a:cubicBezTo>
                  <a:cubicBezTo>
                    <a:pt x="71" y="106"/>
                    <a:pt x="75" y="105"/>
                    <a:pt x="78" y="103"/>
                  </a:cubicBezTo>
                  <a:cubicBezTo>
                    <a:pt x="80" y="102"/>
                    <a:pt x="82" y="101"/>
                    <a:pt x="84" y="100"/>
                  </a:cubicBezTo>
                  <a:cubicBezTo>
                    <a:pt x="84" y="100"/>
                    <a:pt x="85" y="99"/>
                    <a:pt x="86" y="98"/>
                  </a:cubicBezTo>
                  <a:cubicBezTo>
                    <a:pt x="86" y="98"/>
                    <a:pt x="87" y="98"/>
                    <a:pt x="87" y="97"/>
                  </a:cubicBezTo>
                  <a:cubicBezTo>
                    <a:pt x="88" y="97"/>
                    <a:pt x="88" y="97"/>
                    <a:pt x="88" y="96"/>
                  </a:cubicBezTo>
                  <a:cubicBezTo>
                    <a:pt x="91" y="93"/>
                    <a:pt x="93" y="90"/>
                    <a:pt x="95" y="86"/>
                  </a:cubicBezTo>
                  <a:cubicBezTo>
                    <a:pt x="96" y="82"/>
                    <a:pt x="96" y="79"/>
                    <a:pt x="95" y="76"/>
                  </a:cubicBezTo>
                  <a:cubicBezTo>
                    <a:pt x="95" y="73"/>
                    <a:pt x="94" y="71"/>
                    <a:pt x="93" y="69"/>
                  </a:cubicBezTo>
                  <a:cubicBezTo>
                    <a:pt x="95" y="74"/>
                    <a:pt x="95" y="80"/>
                    <a:pt x="92" y="86"/>
                  </a:cubicBezTo>
                  <a:cubicBezTo>
                    <a:pt x="91" y="89"/>
                    <a:pt x="90" y="91"/>
                    <a:pt x="88" y="93"/>
                  </a:cubicBezTo>
                  <a:cubicBezTo>
                    <a:pt x="87" y="94"/>
                    <a:pt x="86" y="95"/>
                    <a:pt x="85" y="96"/>
                  </a:cubicBezTo>
                  <a:cubicBezTo>
                    <a:pt x="84" y="97"/>
                    <a:pt x="83" y="98"/>
                    <a:pt x="81" y="99"/>
                  </a:cubicBezTo>
                  <a:cubicBezTo>
                    <a:pt x="76" y="102"/>
                    <a:pt x="71" y="103"/>
                    <a:pt x="65" y="103"/>
                  </a:cubicBezTo>
                  <a:cubicBezTo>
                    <a:pt x="62" y="103"/>
                    <a:pt x="60" y="103"/>
                    <a:pt x="57" y="102"/>
                  </a:cubicBezTo>
                  <a:cubicBezTo>
                    <a:pt x="54" y="101"/>
                    <a:pt x="51" y="100"/>
                    <a:pt x="49" y="97"/>
                  </a:cubicBezTo>
                  <a:cubicBezTo>
                    <a:pt x="48" y="96"/>
                    <a:pt x="47" y="95"/>
                    <a:pt x="46" y="94"/>
                  </a:cubicBezTo>
                  <a:cubicBezTo>
                    <a:pt x="44" y="91"/>
                    <a:pt x="44" y="91"/>
                    <a:pt x="44" y="91"/>
                  </a:cubicBezTo>
                  <a:cubicBezTo>
                    <a:pt x="40" y="86"/>
                    <a:pt x="40" y="86"/>
                    <a:pt x="40" y="86"/>
                  </a:cubicBezTo>
                  <a:cubicBezTo>
                    <a:pt x="31" y="74"/>
                    <a:pt x="31" y="74"/>
                    <a:pt x="31" y="74"/>
                  </a:cubicBezTo>
                  <a:cubicBezTo>
                    <a:pt x="13" y="52"/>
                    <a:pt x="13" y="52"/>
                    <a:pt x="13" y="52"/>
                  </a:cubicBezTo>
                  <a:cubicBezTo>
                    <a:pt x="23" y="64"/>
                    <a:pt x="35" y="78"/>
                    <a:pt x="44" y="91"/>
                  </a:cubicBezTo>
                  <a:cubicBezTo>
                    <a:pt x="47" y="94"/>
                    <a:pt x="47" y="94"/>
                    <a:pt x="47" y="94"/>
                  </a:cubicBezTo>
                  <a:cubicBezTo>
                    <a:pt x="47" y="95"/>
                    <a:pt x="48" y="96"/>
                    <a:pt x="48" y="96"/>
                  </a:cubicBezTo>
                  <a:cubicBezTo>
                    <a:pt x="49" y="97"/>
                    <a:pt x="49" y="98"/>
                    <a:pt x="50" y="98"/>
                  </a:cubicBezTo>
                  <a:cubicBezTo>
                    <a:pt x="53" y="100"/>
                    <a:pt x="56" y="102"/>
                    <a:pt x="59" y="103"/>
                  </a:cubicBezTo>
                  <a:cubicBezTo>
                    <a:pt x="63" y="103"/>
                    <a:pt x="66" y="103"/>
                    <a:pt x="69" y="103"/>
                  </a:cubicBezTo>
                  <a:cubicBezTo>
                    <a:pt x="72" y="103"/>
                    <a:pt x="75" y="102"/>
                    <a:pt x="78" y="101"/>
                  </a:cubicBezTo>
                  <a:cubicBezTo>
                    <a:pt x="81" y="99"/>
                    <a:pt x="83" y="97"/>
                    <a:pt x="86" y="95"/>
                  </a:cubicBezTo>
                  <a:cubicBezTo>
                    <a:pt x="88" y="93"/>
                    <a:pt x="90" y="90"/>
                    <a:pt x="91" y="87"/>
                  </a:cubicBezTo>
                  <a:cubicBezTo>
                    <a:pt x="94" y="81"/>
                    <a:pt x="94" y="75"/>
                    <a:pt x="92" y="69"/>
                  </a:cubicBezTo>
                  <a:cubicBezTo>
                    <a:pt x="92" y="68"/>
                    <a:pt x="91" y="66"/>
                    <a:pt x="91" y="65"/>
                  </a:cubicBezTo>
                  <a:cubicBezTo>
                    <a:pt x="90" y="64"/>
                    <a:pt x="89" y="62"/>
                    <a:pt x="88" y="61"/>
                  </a:cubicBezTo>
                  <a:cubicBezTo>
                    <a:pt x="86" y="60"/>
                    <a:pt x="84" y="59"/>
                    <a:pt x="83" y="59"/>
                  </a:cubicBezTo>
                  <a:cubicBezTo>
                    <a:pt x="83" y="60"/>
                    <a:pt x="83" y="60"/>
                    <a:pt x="83" y="61"/>
                  </a:cubicBezTo>
                  <a:cubicBezTo>
                    <a:pt x="83" y="62"/>
                    <a:pt x="84" y="64"/>
                    <a:pt x="84" y="66"/>
                  </a:cubicBezTo>
                  <a:cubicBezTo>
                    <a:pt x="85" y="67"/>
                    <a:pt x="86" y="69"/>
                    <a:pt x="86" y="70"/>
                  </a:cubicBezTo>
                  <a:cubicBezTo>
                    <a:pt x="87" y="71"/>
                    <a:pt x="87" y="72"/>
                    <a:pt x="87" y="72"/>
                  </a:cubicBezTo>
                  <a:cubicBezTo>
                    <a:pt x="86" y="73"/>
                    <a:pt x="86" y="73"/>
                    <a:pt x="85" y="73"/>
                  </a:cubicBezTo>
                  <a:cubicBezTo>
                    <a:pt x="86" y="76"/>
                    <a:pt x="86" y="79"/>
                    <a:pt x="85" y="82"/>
                  </a:cubicBezTo>
                  <a:cubicBezTo>
                    <a:pt x="84" y="85"/>
                    <a:pt x="82" y="88"/>
                    <a:pt x="80" y="90"/>
                  </a:cubicBezTo>
                  <a:cubicBezTo>
                    <a:pt x="75" y="94"/>
                    <a:pt x="68" y="96"/>
                    <a:pt x="62" y="95"/>
                  </a:cubicBezTo>
                  <a:cubicBezTo>
                    <a:pt x="60" y="95"/>
                    <a:pt x="58" y="94"/>
                    <a:pt x="57" y="93"/>
                  </a:cubicBezTo>
                  <a:cubicBezTo>
                    <a:pt x="56" y="93"/>
                    <a:pt x="55" y="92"/>
                    <a:pt x="55" y="92"/>
                  </a:cubicBezTo>
                  <a:cubicBezTo>
                    <a:pt x="54" y="91"/>
                    <a:pt x="54" y="91"/>
                    <a:pt x="54" y="91"/>
                  </a:cubicBezTo>
                  <a:cubicBezTo>
                    <a:pt x="54" y="90"/>
                    <a:pt x="53" y="90"/>
                    <a:pt x="53" y="90"/>
                  </a:cubicBezTo>
                  <a:cubicBezTo>
                    <a:pt x="53" y="89"/>
                    <a:pt x="53" y="89"/>
                    <a:pt x="53" y="89"/>
                  </a:cubicBezTo>
                  <a:cubicBezTo>
                    <a:pt x="44" y="79"/>
                    <a:pt x="44" y="79"/>
                    <a:pt x="44" y="79"/>
                  </a:cubicBezTo>
                  <a:cubicBezTo>
                    <a:pt x="39" y="71"/>
                    <a:pt x="33" y="64"/>
                    <a:pt x="28" y="57"/>
                  </a:cubicBezTo>
                  <a:cubicBezTo>
                    <a:pt x="34" y="64"/>
                    <a:pt x="39" y="72"/>
                    <a:pt x="45" y="79"/>
                  </a:cubicBezTo>
                  <a:cubicBezTo>
                    <a:pt x="53" y="89"/>
                    <a:pt x="53" y="89"/>
                    <a:pt x="53" y="89"/>
                  </a:cubicBezTo>
                  <a:cubicBezTo>
                    <a:pt x="53" y="90"/>
                    <a:pt x="54" y="90"/>
                    <a:pt x="54" y="91"/>
                  </a:cubicBezTo>
                  <a:cubicBezTo>
                    <a:pt x="54" y="91"/>
                    <a:pt x="54" y="91"/>
                    <a:pt x="55" y="92"/>
                  </a:cubicBezTo>
                  <a:cubicBezTo>
                    <a:pt x="55" y="92"/>
                    <a:pt x="56" y="93"/>
                    <a:pt x="57" y="93"/>
                  </a:cubicBezTo>
                  <a:cubicBezTo>
                    <a:pt x="58" y="94"/>
                    <a:pt x="60" y="95"/>
                    <a:pt x="62" y="95"/>
                  </a:cubicBezTo>
                  <a:cubicBezTo>
                    <a:pt x="68" y="96"/>
                    <a:pt x="75" y="94"/>
                    <a:pt x="79" y="90"/>
                  </a:cubicBezTo>
                  <a:cubicBezTo>
                    <a:pt x="82" y="87"/>
                    <a:pt x="83" y="85"/>
                    <a:pt x="84" y="82"/>
                  </a:cubicBezTo>
                  <a:cubicBezTo>
                    <a:pt x="85" y="79"/>
                    <a:pt x="85" y="76"/>
                    <a:pt x="84" y="72"/>
                  </a:cubicBezTo>
                  <a:cubicBezTo>
                    <a:pt x="83" y="72"/>
                    <a:pt x="83" y="72"/>
                    <a:pt x="83" y="75"/>
                  </a:cubicBezTo>
                  <a:cubicBezTo>
                    <a:pt x="83" y="77"/>
                    <a:pt x="83" y="81"/>
                    <a:pt x="81" y="84"/>
                  </a:cubicBezTo>
                  <a:cubicBezTo>
                    <a:pt x="80" y="85"/>
                    <a:pt x="80" y="86"/>
                    <a:pt x="79" y="87"/>
                  </a:cubicBezTo>
                  <a:cubicBezTo>
                    <a:pt x="79" y="88"/>
                    <a:pt x="78" y="88"/>
                    <a:pt x="78" y="88"/>
                  </a:cubicBezTo>
                  <a:cubicBezTo>
                    <a:pt x="78" y="89"/>
                    <a:pt x="77" y="89"/>
                    <a:pt x="77" y="89"/>
                  </a:cubicBezTo>
                  <a:cubicBezTo>
                    <a:pt x="75" y="91"/>
                    <a:pt x="73" y="92"/>
                    <a:pt x="72" y="92"/>
                  </a:cubicBezTo>
                  <a:cubicBezTo>
                    <a:pt x="69" y="93"/>
                    <a:pt x="67" y="93"/>
                    <a:pt x="64" y="93"/>
                  </a:cubicBezTo>
                  <a:cubicBezTo>
                    <a:pt x="62" y="93"/>
                    <a:pt x="60" y="92"/>
                    <a:pt x="58" y="91"/>
                  </a:cubicBezTo>
                  <a:cubicBezTo>
                    <a:pt x="57" y="90"/>
                    <a:pt x="56" y="90"/>
                    <a:pt x="56" y="89"/>
                  </a:cubicBezTo>
                  <a:cubicBezTo>
                    <a:pt x="53" y="85"/>
                    <a:pt x="53" y="85"/>
                    <a:pt x="53" y="85"/>
                  </a:cubicBezTo>
                  <a:cubicBezTo>
                    <a:pt x="47" y="78"/>
                    <a:pt x="47" y="78"/>
                    <a:pt x="47" y="78"/>
                  </a:cubicBezTo>
                  <a:cubicBezTo>
                    <a:pt x="39" y="67"/>
                    <a:pt x="31" y="57"/>
                    <a:pt x="23" y="47"/>
                  </a:cubicBezTo>
                  <a:cubicBezTo>
                    <a:pt x="19" y="42"/>
                    <a:pt x="19" y="42"/>
                    <a:pt x="19" y="42"/>
                  </a:cubicBezTo>
                  <a:cubicBezTo>
                    <a:pt x="19" y="41"/>
                    <a:pt x="18" y="41"/>
                    <a:pt x="18" y="41"/>
                  </a:cubicBezTo>
                  <a:cubicBezTo>
                    <a:pt x="18" y="40"/>
                    <a:pt x="18" y="40"/>
                    <a:pt x="18" y="40"/>
                  </a:cubicBezTo>
                  <a:cubicBezTo>
                    <a:pt x="17" y="39"/>
                    <a:pt x="17" y="38"/>
                    <a:pt x="16" y="37"/>
                  </a:cubicBezTo>
                  <a:cubicBezTo>
                    <a:pt x="15" y="34"/>
                    <a:pt x="14" y="31"/>
                    <a:pt x="14" y="28"/>
                  </a:cubicBezTo>
                  <a:cubicBezTo>
                    <a:pt x="14" y="25"/>
                    <a:pt x="15" y="23"/>
                    <a:pt x="17" y="21"/>
                  </a:cubicBezTo>
                  <a:cubicBezTo>
                    <a:pt x="17" y="21"/>
                    <a:pt x="17" y="20"/>
                    <a:pt x="18" y="20"/>
                  </a:cubicBezTo>
                  <a:cubicBezTo>
                    <a:pt x="18" y="20"/>
                    <a:pt x="18" y="20"/>
                    <a:pt x="19" y="19"/>
                  </a:cubicBezTo>
                  <a:cubicBezTo>
                    <a:pt x="19" y="19"/>
                    <a:pt x="20" y="18"/>
                    <a:pt x="21" y="18"/>
                  </a:cubicBezTo>
                  <a:cubicBezTo>
                    <a:pt x="22" y="17"/>
                    <a:pt x="24" y="16"/>
                    <a:pt x="26" y="16"/>
                  </a:cubicBezTo>
                  <a:cubicBezTo>
                    <a:pt x="28" y="15"/>
                    <a:pt x="30" y="15"/>
                    <a:pt x="32" y="15"/>
                  </a:cubicBezTo>
                  <a:cubicBezTo>
                    <a:pt x="34" y="15"/>
                    <a:pt x="36" y="16"/>
                    <a:pt x="37" y="17"/>
                  </a:cubicBezTo>
                  <a:cubicBezTo>
                    <a:pt x="38" y="17"/>
                    <a:pt x="38" y="17"/>
                    <a:pt x="38" y="18"/>
                  </a:cubicBezTo>
                  <a:cubicBezTo>
                    <a:pt x="39" y="18"/>
                    <a:pt x="39" y="18"/>
                    <a:pt x="39" y="18"/>
                  </a:cubicBezTo>
                  <a:cubicBezTo>
                    <a:pt x="39" y="19"/>
                    <a:pt x="39" y="19"/>
                    <a:pt x="39" y="19"/>
                  </a:cubicBezTo>
                  <a:cubicBezTo>
                    <a:pt x="42" y="22"/>
                    <a:pt x="42" y="22"/>
                    <a:pt x="42" y="22"/>
                  </a:cubicBezTo>
                  <a:cubicBezTo>
                    <a:pt x="48" y="30"/>
                    <a:pt x="48" y="30"/>
                    <a:pt x="48" y="30"/>
                  </a:cubicBezTo>
                  <a:cubicBezTo>
                    <a:pt x="56" y="40"/>
                    <a:pt x="63" y="49"/>
                    <a:pt x="70" y="57"/>
                  </a:cubicBezTo>
                  <a:cubicBezTo>
                    <a:pt x="82" y="70"/>
                    <a:pt x="82" y="62"/>
                    <a:pt x="72" y="47"/>
                  </a:cubicBezTo>
                  <a:cubicBezTo>
                    <a:pt x="72" y="46"/>
                    <a:pt x="72" y="46"/>
                    <a:pt x="72" y="46"/>
                  </a:cubicBezTo>
                  <a:cubicBezTo>
                    <a:pt x="83" y="61"/>
                    <a:pt x="80" y="52"/>
                    <a:pt x="83" y="53"/>
                  </a:cubicBezTo>
                  <a:cubicBezTo>
                    <a:pt x="77" y="45"/>
                    <a:pt x="72" y="38"/>
                    <a:pt x="67" y="30"/>
                  </a:cubicBezTo>
                  <a:cubicBezTo>
                    <a:pt x="61" y="23"/>
                    <a:pt x="61" y="23"/>
                    <a:pt x="61" y="23"/>
                  </a:cubicBezTo>
                  <a:cubicBezTo>
                    <a:pt x="55" y="16"/>
                    <a:pt x="55" y="16"/>
                    <a:pt x="55" y="16"/>
                  </a:cubicBezTo>
                  <a:cubicBezTo>
                    <a:pt x="52" y="12"/>
                    <a:pt x="52" y="12"/>
                    <a:pt x="52" y="12"/>
                  </a:cubicBezTo>
                  <a:cubicBezTo>
                    <a:pt x="50" y="10"/>
                    <a:pt x="50" y="10"/>
                    <a:pt x="50" y="10"/>
                  </a:cubicBezTo>
                  <a:cubicBezTo>
                    <a:pt x="50" y="9"/>
                    <a:pt x="49" y="8"/>
                    <a:pt x="48" y="7"/>
                  </a:cubicBezTo>
                  <a:cubicBezTo>
                    <a:pt x="45" y="4"/>
                    <a:pt x="40" y="2"/>
                    <a:pt x="36" y="1"/>
                  </a:cubicBezTo>
                  <a:cubicBezTo>
                    <a:pt x="31" y="0"/>
                    <a:pt x="27" y="1"/>
                    <a:pt x="23" y="2"/>
                  </a:cubicBezTo>
                  <a:cubicBezTo>
                    <a:pt x="19" y="3"/>
                    <a:pt x="16" y="4"/>
                    <a:pt x="12" y="6"/>
                  </a:cubicBezTo>
                  <a:cubicBezTo>
                    <a:pt x="11" y="7"/>
                    <a:pt x="11" y="7"/>
                    <a:pt x="10" y="8"/>
                  </a:cubicBezTo>
                  <a:cubicBezTo>
                    <a:pt x="9" y="8"/>
                    <a:pt x="9" y="9"/>
                    <a:pt x="9" y="9"/>
                  </a:cubicBezTo>
                  <a:cubicBezTo>
                    <a:pt x="8" y="9"/>
                    <a:pt x="8" y="10"/>
                    <a:pt x="7" y="10"/>
                  </a:cubicBezTo>
                  <a:cubicBezTo>
                    <a:pt x="6" y="12"/>
                    <a:pt x="4" y="13"/>
                    <a:pt x="3" y="15"/>
                  </a:cubicBezTo>
                  <a:cubicBezTo>
                    <a:pt x="1" y="19"/>
                    <a:pt x="0" y="24"/>
                    <a:pt x="0" y="28"/>
                  </a:cubicBezTo>
                  <a:cubicBezTo>
                    <a:pt x="0" y="32"/>
                    <a:pt x="0" y="36"/>
                    <a:pt x="2" y="40"/>
                  </a:cubicBezTo>
                  <a:cubicBezTo>
                    <a:pt x="3" y="43"/>
                    <a:pt x="5" y="47"/>
                    <a:pt x="7" y="50"/>
                  </a:cubicBezTo>
                  <a:lnTo>
                    <a:pt x="14" y="58"/>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34"/>
            <p:cNvSpPr/>
            <p:nvPr/>
          </p:nvSpPr>
          <p:spPr bwMode="auto">
            <a:xfrm>
              <a:off x="5984876" y="954088"/>
              <a:ext cx="222250" cy="431800"/>
            </a:xfrm>
            <a:custGeom>
              <a:avLst/>
              <a:gdLst>
                <a:gd name="T0" fmla="*/ 0 w 59"/>
                <a:gd name="T1" fmla="*/ 87 h 115"/>
                <a:gd name="T2" fmla="*/ 17 w 59"/>
                <a:gd name="T3" fmla="*/ 113 h 115"/>
                <a:gd name="T4" fmla="*/ 47 w 59"/>
                <a:gd name="T5" fmla="*/ 110 h 115"/>
                <a:gd name="T6" fmla="*/ 48 w 59"/>
                <a:gd name="T7" fmla="*/ 108 h 115"/>
                <a:gd name="T8" fmla="*/ 51 w 59"/>
                <a:gd name="T9" fmla="*/ 106 h 115"/>
                <a:gd name="T10" fmla="*/ 58 w 59"/>
                <a:gd name="T11" fmla="*/ 87 h 115"/>
                <a:gd name="T12" fmla="*/ 58 w 59"/>
                <a:gd name="T13" fmla="*/ 73 h 115"/>
                <a:gd name="T14" fmla="*/ 58 w 59"/>
                <a:gd name="T15" fmla="*/ 85 h 115"/>
                <a:gd name="T16" fmla="*/ 57 w 59"/>
                <a:gd name="T17" fmla="*/ 92 h 115"/>
                <a:gd name="T18" fmla="*/ 48 w 59"/>
                <a:gd name="T19" fmla="*/ 108 h 115"/>
                <a:gd name="T20" fmla="*/ 47 w 59"/>
                <a:gd name="T21" fmla="*/ 108 h 115"/>
                <a:gd name="T22" fmla="*/ 29 w 59"/>
                <a:gd name="T23" fmla="*/ 115 h 115"/>
                <a:gd name="T24" fmla="*/ 1 w 59"/>
                <a:gd name="T25" fmla="*/ 92 h 115"/>
                <a:gd name="T26" fmla="*/ 37 w 59"/>
                <a:gd name="T27" fmla="*/ 113 h 115"/>
                <a:gd name="T28" fmla="*/ 48 w 59"/>
                <a:gd name="T29" fmla="*/ 106 h 115"/>
                <a:gd name="T30" fmla="*/ 57 w 59"/>
                <a:gd name="T31" fmla="*/ 87 h 115"/>
                <a:gd name="T32" fmla="*/ 57 w 59"/>
                <a:gd name="T33" fmla="*/ 53 h 115"/>
                <a:gd name="T34" fmla="*/ 59 w 59"/>
                <a:gd name="T35" fmla="*/ 30 h 115"/>
                <a:gd name="T36" fmla="*/ 43 w 59"/>
                <a:gd name="T37" fmla="*/ 2 h 115"/>
                <a:gd name="T38" fmla="*/ 57 w 59"/>
                <a:gd name="T39" fmla="*/ 25 h 115"/>
                <a:gd name="T40" fmla="*/ 57 w 59"/>
                <a:gd name="T41" fmla="*/ 31 h 115"/>
                <a:gd name="T42" fmla="*/ 56 w 59"/>
                <a:gd name="T43" fmla="*/ 81 h 115"/>
                <a:gd name="T44" fmla="*/ 56 w 59"/>
                <a:gd name="T45" fmla="*/ 88 h 115"/>
                <a:gd name="T46" fmla="*/ 47 w 59"/>
                <a:gd name="T47" fmla="*/ 105 h 115"/>
                <a:gd name="T48" fmla="*/ 46 w 59"/>
                <a:gd name="T49" fmla="*/ 107 h 115"/>
                <a:gd name="T50" fmla="*/ 41 w 59"/>
                <a:gd name="T51" fmla="*/ 110 h 115"/>
                <a:gd name="T52" fmla="*/ 46 w 59"/>
                <a:gd name="T53" fmla="*/ 106 h 115"/>
                <a:gd name="T54" fmla="*/ 55 w 59"/>
                <a:gd name="T55" fmla="*/ 93 h 115"/>
                <a:gd name="T56" fmla="*/ 55 w 59"/>
                <a:gd name="T57" fmla="*/ 79 h 115"/>
                <a:gd name="T58" fmla="*/ 56 w 59"/>
                <a:gd name="T59" fmla="*/ 26 h 115"/>
                <a:gd name="T60" fmla="*/ 39 w 59"/>
                <a:gd name="T61" fmla="*/ 1 h 115"/>
                <a:gd name="T62" fmla="*/ 31 w 59"/>
                <a:gd name="T63" fmla="*/ 4 h 115"/>
                <a:gd name="T64" fmla="*/ 41 w 59"/>
                <a:gd name="T65" fmla="*/ 9 h 115"/>
                <a:gd name="T66" fmla="*/ 48 w 59"/>
                <a:gd name="T67" fmla="*/ 49 h 115"/>
                <a:gd name="T68" fmla="*/ 47 w 59"/>
                <a:gd name="T69" fmla="*/ 86 h 115"/>
                <a:gd name="T70" fmla="*/ 47 w 59"/>
                <a:gd name="T71" fmla="*/ 89 h 115"/>
                <a:gd name="T72" fmla="*/ 47 w 59"/>
                <a:gd name="T73" fmla="*/ 76 h 115"/>
                <a:gd name="T74" fmla="*/ 39 w 59"/>
                <a:gd name="T75" fmla="*/ 11 h 115"/>
                <a:gd name="T76" fmla="*/ 46 w 59"/>
                <a:gd name="T77" fmla="*/ 25 h 115"/>
                <a:gd name="T78" fmla="*/ 46 w 59"/>
                <a:gd name="T79" fmla="*/ 37 h 115"/>
                <a:gd name="T80" fmla="*/ 45 w 59"/>
                <a:gd name="T81" fmla="*/ 86 h 115"/>
                <a:gd name="T82" fmla="*/ 44 w 59"/>
                <a:gd name="T83" fmla="*/ 92 h 115"/>
                <a:gd name="T84" fmla="*/ 39 w 59"/>
                <a:gd name="T85" fmla="*/ 98 h 115"/>
                <a:gd name="T86" fmla="*/ 34 w 59"/>
                <a:gd name="T87" fmla="*/ 101 h 115"/>
                <a:gd name="T88" fmla="*/ 18 w 59"/>
                <a:gd name="T89" fmla="*/ 96 h 115"/>
                <a:gd name="T90" fmla="*/ 14 w 59"/>
                <a:gd name="T91" fmla="*/ 85 h 115"/>
                <a:gd name="T92" fmla="*/ 14 w 59"/>
                <a:gd name="T93" fmla="*/ 36 h 115"/>
                <a:gd name="T94" fmla="*/ 14 w 59"/>
                <a:gd name="T95" fmla="*/ 26 h 115"/>
                <a:gd name="T96" fmla="*/ 22 w 59"/>
                <a:gd name="T97" fmla="*/ 13 h 115"/>
                <a:gd name="T98" fmla="*/ 30 w 59"/>
                <a:gd name="T99" fmla="*/ 9 h 115"/>
                <a:gd name="T100" fmla="*/ 13 w 59"/>
                <a:gd name="T101" fmla="*/ 10 h 115"/>
                <a:gd name="T102" fmla="*/ 23 w 59"/>
                <a:gd name="T103" fmla="*/ 2 h 115"/>
                <a:gd name="T104" fmla="*/ 0 w 59"/>
                <a:gd name="T105" fmla="*/ 24 h 115"/>
                <a:gd name="T106" fmla="*/ 0 w 59"/>
                <a:gd name="T107" fmla="*/ 34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9" h="115">
                  <a:moveTo>
                    <a:pt x="0" y="83"/>
                  </a:moveTo>
                  <a:cubicBezTo>
                    <a:pt x="0" y="85"/>
                    <a:pt x="0" y="85"/>
                    <a:pt x="0" y="85"/>
                  </a:cubicBezTo>
                  <a:cubicBezTo>
                    <a:pt x="0" y="87"/>
                    <a:pt x="0" y="87"/>
                    <a:pt x="0" y="87"/>
                  </a:cubicBezTo>
                  <a:cubicBezTo>
                    <a:pt x="0" y="87"/>
                    <a:pt x="0" y="88"/>
                    <a:pt x="0" y="88"/>
                  </a:cubicBezTo>
                  <a:cubicBezTo>
                    <a:pt x="0" y="90"/>
                    <a:pt x="0" y="92"/>
                    <a:pt x="1" y="94"/>
                  </a:cubicBezTo>
                  <a:cubicBezTo>
                    <a:pt x="3" y="103"/>
                    <a:pt x="9" y="109"/>
                    <a:pt x="17" y="113"/>
                  </a:cubicBezTo>
                  <a:cubicBezTo>
                    <a:pt x="21" y="115"/>
                    <a:pt x="25" y="115"/>
                    <a:pt x="29" y="115"/>
                  </a:cubicBezTo>
                  <a:cubicBezTo>
                    <a:pt x="33" y="115"/>
                    <a:pt x="37" y="115"/>
                    <a:pt x="41" y="113"/>
                  </a:cubicBezTo>
                  <a:cubicBezTo>
                    <a:pt x="43" y="112"/>
                    <a:pt x="45" y="111"/>
                    <a:pt x="47" y="110"/>
                  </a:cubicBezTo>
                  <a:cubicBezTo>
                    <a:pt x="47" y="109"/>
                    <a:pt x="48" y="109"/>
                    <a:pt x="48" y="109"/>
                  </a:cubicBezTo>
                  <a:cubicBezTo>
                    <a:pt x="48" y="108"/>
                    <a:pt x="48" y="108"/>
                    <a:pt x="48" y="108"/>
                  </a:cubicBezTo>
                  <a:cubicBezTo>
                    <a:pt x="48" y="108"/>
                    <a:pt x="48" y="108"/>
                    <a:pt x="48" y="108"/>
                  </a:cubicBezTo>
                  <a:cubicBezTo>
                    <a:pt x="48" y="108"/>
                    <a:pt x="48" y="108"/>
                    <a:pt x="48" y="108"/>
                  </a:cubicBezTo>
                  <a:cubicBezTo>
                    <a:pt x="49" y="108"/>
                    <a:pt x="49" y="108"/>
                    <a:pt x="49" y="108"/>
                  </a:cubicBezTo>
                  <a:cubicBezTo>
                    <a:pt x="50" y="107"/>
                    <a:pt x="50" y="106"/>
                    <a:pt x="51" y="106"/>
                  </a:cubicBezTo>
                  <a:cubicBezTo>
                    <a:pt x="54" y="103"/>
                    <a:pt x="56" y="99"/>
                    <a:pt x="57" y="94"/>
                  </a:cubicBezTo>
                  <a:cubicBezTo>
                    <a:pt x="58" y="92"/>
                    <a:pt x="58" y="90"/>
                    <a:pt x="58" y="88"/>
                  </a:cubicBezTo>
                  <a:cubicBezTo>
                    <a:pt x="58" y="88"/>
                    <a:pt x="58" y="87"/>
                    <a:pt x="58" y="87"/>
                  </a:cubicBezTo>
                  <a:cubicBezTo>
                    <a:pt x="58" y="86"/>
                    <a:pt x="58" y="86"/>
                    <a:pt x="58" y="86"/>
                  </a:cubicBezTo>
                  <a:cubicBezTo>
                    <a:pt x="58" y="83"/>
                    <a:pt x="58" y="83"/>
                    <a:pt x="58" y="83"/>
                  </a:cubicBezTo>
                  <a:cubicBezTo>
                    <a:pt x="58" y="73"/>
                    <a:pt x="58" y="73"/>
                    <a:pt x="58" y="73"/>
                  </a:cubicBezTo>
                  <a:cubicBezTo>
                    <a:pt x="59" y="54"/>
                    <a:pt x="59" y="54"/>
                    <a:pt x="59" y="54"/>
                  </a:cubicBezTo>
                  <a:cubicBezTo>
                    <a:pt x="58" y="79"/>
                    <a:pt x="58" y="79"/>
                    <a:pt x="58" y="79"/>
                  </a:cubicBezTo>
                  <a:cubicBezTo>
                    <a:pt x="58" y="85"/>
                    <a:pt x="58" y="85"/>
                    <a:pt x="58" y="85"/>
                  </a:cubicBezTo>
                  <a:cubicBezTo>
                    <a:pt x="58" y="86"/>
                    <a:pt x="58" y="86"/>
                    <a:pt x="58" y="86"/>
                  </a:cubicBezTo>
                  <a:cubicBezTo>
                    <a:pt x="58" y="87"/>
                    <a:pt x="58" y="88"/>
                    <a:pt x="58" y="88"/>
                  </a:cubicBezTo>
                  <a:cubicBezTo>
                    <a:pt x="58" y="90"/>
                    <a:pt x="58" y="91"/>
                    <a:pt x="57" y="92"/>
                  </a:cubicBezTo>
                  <a:cubicBezTo>
                    <a:pt x="57" y="97"/>
                    <a:pt x="54" y="102"/>
                    <a:pt x="50" y="106"/>
                  </a:cubicBezTo>
                  <a:cubicBezTo>
                    <a:pt x="50" y="107"/>
                    <a:pt x="49" y="107"/>
                    <a:pt x="49" y="108"/>
                  </a:cubicBezTo>
                  <a:cubicBezTo>
                    <a:pt x="48" y="108"/>
                    <a:pt x="48" y="108"/>
                    <a:pt x="48" y="108"/>
                  </a:cubicBezTo>
                  <a:cubicBezTo>
                    <a:pt x="48" y="108"/>
                    <a:pt x="48" y="108"/>
                    <a:pt x="48" y="108"/>
                  </a:cubicBezTo>
                  <a:cubicBezTo>
                    <a:pt x="48" y="108"/>
                    <a:pt x="48" y="108"/>
                    <a:pt x="48" y="108"/>
                  </a:cubicBezTo>
                  <a:cubicBezTo>
                    <a:pt x="47" y="108"/>
                    <a:pt x="47" y="108"/>
                    <a:pt x="47" y="108"/>
                  </a:cubicBezTo>
                  <a:cubicBezTo>
                    <a:pt x="46" y="109"/>
                    <a:pt x="45" y="110"/>
                    <a:pt x="44" y="111"/>
                  </a:cubicBezTo>
                  <a:cubicBezTo>
                    <a:pt x="42" y="112"/>
                    <a:pt x="39" y="113"/>
                    <a:pt x="37" y="114"/>
                  </a:cubicBezTo>
                  <a:cubicBezTo>
                    <a:pt x="34" y="115"/>
                    <a:pt x="32" y="115"/>
                    <a:pt x="29" y="115"/>
                  </a:cubicBezTo>
                  <a:cubicBezTo>
                    <a:pt x="27" y="115"/>
                    <a:pt x="24" y="115"/>
                    <a:pt x="21" y="114"/>
                  </a:cubicBezTo>
                  <a:cubicBezTo>
                    <a:pt x="11" y="111"/>
                    <a:pt x="3" y="103"/>
                    <a:pt x="1" y="92"/>
                  </a:cubicBezTo>
                  <a:cubicBezTo>
                    <a:pt x="1" y="92"/>
                    <a:pt x="1" y="93"/>
                    <a:pt x="1" y="92"/>
                  </a:cubicBezTo>
                  <a:cubicBezTo>
                    <a:pt x="4" y="102"/>
                    <a:pt x="12" y="110"/>
                    <a:pt x="22" y="113"/>
                  </a:cubicBezTo>
                  <a:cubicBezTo>
                    <a:pt x="24" y="114"/>
                    <a:pt x="27" y="114"/>
                    <a:pt x="30" y="114"/>
                  </a:cubicBezTo>
                  <a:cubicBezTo>
                    <a:pt x="32" y="114"/>
                    <a:pt x="35" y="114"/>
                    <a:pt x="37" y="113"/>
                  </a:cubicBezTo>
                  <a:cubicBezTo>
                    <a:pt x="40" y="112"/>
                    <a:pt x="42" y="111"/>
                    <a:pt x="44" y="110"/>
                  </a:cubicBezTo>
                  <a:cubicBezTo>
                    <a:pt x="45" y="109"/>
                    <a:pt x="46" y="108"/>
                    <a:pt x="47" y="107"/>
                  </a:cubicBezTo>
                  <a:cubicBezTo>
                    <a:pt x="47" y="107"/>
                    <a:pt x="48" y="107"/>
                    <a:pt x="48" y="106"/>
                  </a:cubicBezTo>
                  <a:cubicBezTo>
                    <a:pt x="49" y="106"/>
                    <a:pt x="49" y="106"/>
                    <a:pt x="50" y="105"/>
                  </a:cubicBezTo>
                  <a:cubicBezTo>
                    <a:pt x="54" y="101"/>
                    <a:pt x="56" y="96"/>
                    <a:pt x="57" y="91"/>
                  </a:cubicBezTo>
                  <a:cubicBezTo>
                    <a:pt x="57" y="90"/>
                    <a:pt x="57" y="89"/>
                    <a:pt x="57" y="87"/>
                  </a:cubicBezTo>
                  <a:cubicBezTo>
                    <a:pt x="57" y="84"/>
                    <a:pt x="57" y="84"/>
                    <a:pt x="57" y="84"/>
                  </a:cubicBezTo>
                  <a:cubicBezTo>
                    <a:pt x="57" y="78"/>
                    <a:pt x="57" y="78"/>
                    <a:pt x="57" y="78"/>
                  </a:cubicBezTo>
                  <a:cubicBezTo>
                    <a:pt x="58" y="70"/>
                    <a:pt x="58" y="61"/>
                    <a:pt x="57" y="53"/>
                  </a:cubicBezTo>
                  <a:cubicBezTo>
                    <a:pt x="59" y="53"/>
                    <a:pt x="59" y="53"/>
                    <a:pt x="59" y="53"/>
                  </a:cubicBezTo>
                  <a:cubicBezTo>
                    <a:pt x="59" y="35"/>
                    <a:pt x="59" y="35"/>
                    <a:pt x="59" y="35"/>
                  </a:cubicBezTo>
                  <a:cubicBezTo>
                    <a:pt x="59" y="30"/>
                    <a:pt x="59" y="30"/>
                    <a:pt x="59" y="30"/>
                  </a:cubicBezTo>
                  <a:cubicBezTo>
                    <a:pt x="59" y="28"/>
                    <a:pt x="59" y="27"/>
                    <a:pt x="59" y="25"/>
                  </a:cubicBezTo>
                  <a:cubicBezTo>
                    <a:pt x="59" y="21"/>
                    <a:pt x="58" y="17"/>
                    <a:pt x="56" y="13"/>
                  </a:cubicBezTo>
                  <a:cubicBezTo>
                    <a:pt x="53" y="7"/>
                    <a:pt x="48" y="4"/>
                    <a:pt x="43" y="2"/>
                  </a:cubicBezTo>
                  <a:cubicBezTo>
                    <a:pt x="48" y="5"/>
                    <a:pt x="52" y="10"/>
                    <a:pt x="54" y="15"/>
                  </a:cubicBezTo>
                  <a:cubicBezTo>
                    <a:pt x="55" y="17"/>
                    <a:pt x="56" y="20"/>
                    <a:pt x="57" y="23"/>
                  </a:cubicBezTo>
                  <a:cubicBezTo>
                    <a:pt x="57" y="24"/>
                    <a:pt x="57" y="25"/>
                    <a:pt x="57" y="25"/>
                  </a:cubicBezTo>
                  <a:cubicBezTo>
                    <a:pt x="57" y="26"/>
                    <a:pt x="57" y="26"/>
                    <a:pt x="57" y="26"/>
                  </a:cubicBezTo>
                  <a:cubicBezTo>
                    <a:pt x="57" y="27"/>
                    <a:pt x="57" y="27"/>
                    <a:pt x="57" y="27"/>
                  </a:cubicBezTo>
                  <a:cubicBezTo>
                    <a:pt x="57" y="31"/>
                    <a:pt x="57" y="31"/>
                    <a:pt x="57" y="31"/>
                  </a:cubicBezTo>
                  <a:cubicBezTo>
                    <a:pt x="56" y="40"/>
                    <a:pt x="56" y="50"/>
                    <a:pt x="56" y="59"/>
                  </a:cubicBezTo>
                  <a:cubicBezTo>
                    <a:pt x="56" y="74"/>
                    <a:pt x="56" y="74"/>
                    <a:pt x="56" y="74"/>
                  </a:cubicBezTo>
                  <a:cubicBezTo>
                    <a:pt x="56" y="81"/>
                    <a:pt x="56" y="81"/>
                    <a:pt x="56" y="81"/>
                  </a:cubicBezTo>
                  <a:cubicBezTo>
                    <a:pt x="56" y="85"/>
                    <a:pt x="56" y="85"/>
                    <a:pt x="56" y="85"/>
                  </a:cubicBezTo>
                  <a:cubicBezTo>
                    <a:pt x="56" y="86"/>
                    <a:pt x="56" y="86"/>
                    <a:pt x="56" y="86"/>
                  </a:cubicBezTo>
                  <a:cubicBezTo>
                    <a:pt x="56" y="87"/>
                    <a:pt x="56" y="88"/>
                    <a:pt x="56" y="88"/>
                  </a:cubicBezTo>
                  <a:cubicBezTo>
                    <a:pt x="55" y="91"/>
                    <a:pt x="55" y="94"/>
                    <a:pt x="54" y="97"/>
                  </a:cubicBezTo>
                  <a:cubicBezTo>
                    <a:pt x="53" y="99"/>
                    <a:pt x="51" y="102"/>
                    <a:pt x="49" y="104"/>
                  </a:cubicBezTo>
                  <a:cubicBezTo>
                    <a:pt x="48" y="104"/>
                    <a:pt x="48" y="105"/>
                    <a:pt x="47" y="105"/>
                  </a:cubicBezTo>
                  <a:cubicBezTo>
                    <a:pt x="47" y="106"/>
                    <a:pt x="47" y="106"/>
                    <a:pt x="47" y="106"/>
                  </a:cubicBezTo>
                  <a:cubicBezTo>
                    <a:pt x="46" y="106"/>
                    <a:pt x="46" y="106"/>
                    <a:pt x="46" y="106"/>
                  </a:cubicBezTo>
                  <a:cubicBezTo>
                    <a:pt x="46" y="107"/>
                    <a:pt x="46" y="107"/>
                    <a:pt x="46" y="107"/>
                  </a:cubicBezTo>
                  <a:cubicBezTo>
                    <a:pt x="45" y="107"/>
                    <a:pt x="44" y="108"/>
                    <a:pt x="43" y="109"/>
                  </a:cubicBezTo>
                  <a:cubicBezTo>
                    <a:pt x="40" y="110"/>
                    <a:pt x="37" y="111"/>
                    <a:pt x="35" y="112"/>
                  </a:cubicBezTo>
                  <a:cubicBezTo>
                    <a:pt x="37" y="111"/>
                    <a:pt x="39" y="111"/>
                    <a:pt x="41" y="110"/>
                  </a:cubicBezTo>
                  <a:cubicBezTo>
                    <a:pt x="42" y="109"/>
                    <a:pt x="44" y="108"/>
                    <a:pt x="45" y="108"/>
                  </a:cubicBezTo>
                  <a:cubicBezTo>
                    <a:pt x="45" y="107"/>
                    <a:pt x="46" y="107"/>
                    <a:pt x="46" y="106"/>
                  </a:cubicBezTo>
                  <a:cubicBezTo>
                    <a:pt x="46" y="106"/>
                    <a:pt x="46" y="106"/>
                    <a:pt x="46" y="106"/>
                  </a:cubicBezTo>
                  <a:cubicBezTo>
                    <a:pt x="46" y="106"/>
                    <a:pt x="46" y="106"/>
                    <a:pt x="46" y="106"/>
                  </a:cubicBezTo>
                  <a:cubicBezTo>
                    <a:pt x="47" y="105"/>
                    <a:pt x="47" y="105"/>
                    <a:pt x="47" y="105"/>
                  </a:cubicBezTo>
                  <a:cubicBezTo>
                    <a:pt x="51" y="102"/>
                    <a:pt x="54" y="97"/>
                    <a:pt x="55" y="93"/>
                  </a:cubicBezTo>
                  <a:cubicBezTo>
                    <a:pt x="55" y="91"/>
                    <a:pt x="55" y="90"/>
                    <a:pt x="55" y="89"/>
                  </a:cubicBezTo>
                  <a:cubicBezTo>
                    <a:pt x="55" y="88"/>
                    <a:pt x="55" y="86"/>
                    <a:pt x="55" y="85"/>
                  </a:cubicBezTo>
                  <a:cubicBezTo>
                    <a:pt x="55" y="79"/>
                    <a:pt x="55" y="79"/>
                    <a:pt x="55" y="79"/>
                  </a:cubicBezTo>
                  <a:cubicBezTo>
                    <a:pt x="55" y="75"/>
                    <a:pt x="55" y="71"/>
                    <a:pt x="56" y="67"/>
                  </a:cubicBezTo>
                  <a:cubicBezTo>
                    <a:pt x="56" y="55"/>
                    <a:pt x="56" y="45"/>
                    <a:pt x="56" y="34"/>
                  </a:cubicBezTo>
                  <a:cubicBezTo>
                    <a:pt x="56" y="26"/>
                    <a:pt x="56" y="26"/>
                    <a:pt x="56" y="26"/>
                  </a:cubicBezTo>
                  <a:cubicBezTo>
                    <a:pt x="56" y="23"/>
                    <a:pt x="56" y="20"/>
                    <a:pt x="54" y="17"/>
                  </a:cubicBezTo>
                  <a:cubicBezTo>
                    <a:pt x="52" y="11"/>
                    <a:pt x="48" y="6"/>
                    <a:pt x="43" y="3"/>
                  </a:cubicBezTo>
                  <a:cubicBezTo>
                    <a:pt x="41" y="2"/>
                    <a:pt x="40" y="1"/>
                    <a:pt x="39" y="1"/>
                  </a:cubicBezTo>
                  <a:cubicBezTo>
                    <a:pt x="37" y="0"/>
                    <a:pt x="35" y="0"/>
                    <a:pt x="34" y="0"/>
                  </a:cubicBezTo>
                  <a:cubicBezTo>
                    <a:pt x="31" y="1"/>
                    <a:pt x="29" y="2"/>
                    <a:pt x="29" y="3"/>
                  </a:cubicBezTo>
                  <a:cubicBezTo>
                    <a:pt x="29" y="3"/>
                    <a:pt x="30" y="4"/>
                    <a:pt x="31" y="4"/>
                  </a:cubicBezTo>
                  <a:cubicBezTo>
                    <a:pt x="32" y="5"/>
                    <a:pt x="33" y="5"/>
                    <a:pt x="35" y="6"/>
                  </a:cubicBezTo>
                  <a:cubicBezTo>
                    <a:pt x="36" y="6"/>
                    <a:pt x="38" y="7"/>
                    <a:pt x="39" y="8"/>
                  </a:cubicBezTo>
                  <a:cubicBezTo>
                    <a:pt x="40" y="8"/>
                    <a:pt x="41" y="9"/>
                    <a:pt x="41" y="9"/>
                  </a:cubicBezTo>
                  <a:cubicBezTo>
                    <a:pt x="41" y="10"/>
                    <a:pt x="41" y="10"/>
                    <a:pt x="40" y="10"/>
                  </a:cubicBezTo>
                  <a:cubicBezTo>
                    <a:pt x="45" y="14"/>
                    <a:pt x="49" y="21"/>
                    <a:pt x="48" y="27"/>
                  </a:cubicBezTo>
                  <a:cubicBezTo>
                    <a:pt x="48" y="49"/>
                    <a:pt x="48" y="49"/>
                    <a:pt x="48" y="49"/>
                  </a:cubicBezTo>
                  <a:cubicBezTo>
                    <a:pt x="48" y="58"/>
                    <a:pt x="48" y="67"/>
                    <a:pt x="48" y="76"/>
                  </a:cubicBezTo>
                  <a:cubicBezTo>
                    <a:pt x="47" y="83"/>
                    <a:pt x="47" y="83"/>
                    <a:pt x="47" y="83"/>
                  </a:cubicBezTo>
                  <a:cubicBezTo>
                    <a:pt x="47" y="86"/>
                    <a:pt x="47" y="86"/>
                    <a:pt x="47" y="86"/>
                  </a:cubicBezTo>
                  <a:cubicBezTo>
                    <a:pt x="47" y="87"/>
                    <a:pt x="47" y="88"/>
                    <a:pt x="47" y="89"/>
                  </a:cubicBezTo>
                  <a:cubicBezTo>
                    <a:pt x="46" y="93"/>
                    <a:pt x="45" y="96"/>
                    <a:pt x="42" y="98"/>
                  </a:cubicBezTo>
                  <a:cubicBezTo>
                    <a:pt x="45" y="96"/>
                    <a:pt x="46" y="93"/>
                    <a:pt x="47" y="89"/>
                  </a:cubicBezTo>
                  <a:cubicBezTo>
                    <a:pt x="47" y="88"/>
                    <a:pt x="47" y="87"/>
                    <a:pt x="47" y="86"/>
                  </a:cubicBezTo>
                  <a:cubicBezTo>
                    <a:pt x="47" y="83"/>
                    <a:pt x="47" y="83"/>
                    <a:pt x="47" y="83"/>
                  </a:cubicBezTo>
                  <a:cubicBezTo>
                    <a:pt x="47" y="76"/>
                    <a:pt x="47" y="76"/>
                    <a:pt x="47" y="76"/>
                  </a:cubicBezTo>
                  <a:cubicBezTo>
                    <a:pt x="48" y="49"/>
                    <a:pt x="48" y="49"/>
                    <a:pt x="48" y="49"/>
                  </a:cubicBezTo>
                  <a:cubicBezTo>
                    <a:pt x="48" y="27"/>
                    <a:pt x="48" y="27"/>
                    <a:pt x="48" y="27"/>
                  </a:cubicBezTo>
                  <a:cubicBezTo>
                    <a:pt x="48" y="20"/>
                    <a:pt x="45" y="14"/>
                    <a:pt x="39" y="11"/>
                  </a:cubicBezTo>
                  <a:cubicBezTo>
                    <a:pt x="38" y="11"/>
                    <a:pt x="38" y="12"/>
                    <a:pt x="40" y="14"/>
                  </a:cubicBezTo>
                  <a:cubicBezTo>
                    <a:pt x="41" y="15"/>
                    <a:pt x="44" y="18"/>
                    <a:pt x="45" y="22"/>
                  </a:cubicBezTo>
                  <a:cubicBezTo>
                    <a:pt x="46" y="23"/>
                    <a:pt x="46" y="24"/>
                    <a:pt x="46" y="25"/>
                  </a:cubicBezTo>
                  <a:cubicBezTo>
                    <a:pt x="46" y="26"/>
                    <a:pt x="46" y="26"/>
                    <a:pt x="46" y="27"/>
                  </a:cubicBezTo>
                  <a:cubicBezTo>
                    <a:pt x="46" y="29"/>
                    <a:pt x="46" y="29"/>
                    <a:pt x="46" y="29"/>
                  </a:cubicBezTo>
                  <a:cubicBezTo>
                    <a:pt x="46" y="32"/>
                    <a:pt x="46" y="35"/>
                    <a:pt x="46" y="37"/>
                  </a:cubicBezTo>
                  <a:cubicBezTo>
                    <a:pt x="45" y="49"/>
                    <a:pt x="45" y="62"/>
                    <a:pt x="45" y="75"/>
                  </a:cubicBezTo>
                  <a:cubicBezTo>
                    <a:pt x="45" y="85"/>
                    <a:pt x="45" y="85"/>
                    <a:pt x="45" y="85"/>
                  </a:cubicBezTo>
                  <a:cubicBezTo>
                    <a:pt x="45" y="86"/>
                    <a:pt x="45" y="86"/>
                    <a:pt x="45" y="86"/>
                  </a:cubicBezTo>
                  <a:cubicBezTo>
                    <a:pt x="45" y="87"/>
                    <a:pt x="45" y="87"/>
                    <a:pt x="45" y="87"/>
                  </a:cubicBezTo>
                  <a:cubicBezTo>
                    <a:pt x="45" y="88"/>
                    <a:pt x="45" y="89"/>
                    <a:pt x="45" y="89"/>
                  </a:cubicBezTo>
                  <a:cubicBezTo>
                    <a:pt x="44" y="90"/>
                    <a:pt x="44" y="91"/>
                    <a:pt x="44" y="92"/>
                  </a:cubicBezTo>
                  <a:cubicBezTo>
                    <a:pt x="43" y="94"/>
                    <a:pt x="42" y="96"/>
                    <a:pt x="40" y="97"/>
                  </a:cubicBezTo>
                  <a:cubicBezTo>
                    <a:pt x="40" y="97"/>
                    <a:pt x="40" y="97"/>
                    <a:pt x="40" y="97"/>
                  </a:cubicBezTo>
                  <a:cubicBezTo>
                    <a:pt x="40" y="98"/>
                    <a:pt x="39" y="98"/>
                    <a:pt x="39" y="98"/>
                  </a:cubicBezTo>
                  <a:cubicBezTo>
                    <a:pt x="39" y="98"/>
                    <a:pt x="39" y="98"/>
                    <a:pt x="38" y="99"/>
                  </a:cubicBezTo>
                  <a:cubicBezTo>
                    <a:pt x="38" y="99"/>
                    <a:pt x="38" y="99"/>
                    <a:pt x="37" y="99"/>
                  </a:cubicBezTo>
                  <a:cubicBezTo>
                    <a:pt x="36" y="100"/>
                    <a:pt x="35" y="100"/>
                    <a:pt x="34" y="101"/>
                  </a:cubicBezTo>
                  <a:cubicBezTo>
                    <a:pt x="33" y="101"/>
                    <a:pt x="31" y="101"/>
                    <a:pt x="30" y="101"/>
                  </a:cubicBezTo>
                  <a:cubicBezTo>
                    <a:pt x="28" y="101"/>
                    <a:pt x="27" y="101"/>
                    <a:pt x="25" y="101"/>
                  </a:cubicBezTo>
                  <a:cubicBezTo>
                    <a:pt x="22" y="100"/>
                    <a:pt x="20" y="98"/>
                    <a:pt x="18" y="96"/>
                  </a:cubicBezTo>
                  <a:cubicBezTo>
                    <a:pt x="16" y="93"/>
                    <a:pt x="14" y="90"/>
                    <a:pt x="14" y="87"/>
                  </a:cubicBezTo>
                  <a:cubicBezTo>
                    <a:pt x="14" y="87"/>
                    <a:pt x="14" y="87"/>
                    <a:pt x="14" y="86"/>
                  </a:cubicBezTo>
                  <a:cubicBezTo>
                    <a:pt x="14" y="85"/>
                    <a:pt x="14" y="85"/>
                    <a:pt x="14" y="85"/>
                  </a:cubicBezTo>
                  <a:cubicBezTo>
                    <a:pt x="14" y="81"/>
                    <a:pt x="14" y="81"/>
                    <a:pt x="14" y="81"/>
                  </a:cubicBezTo>
                  <a:cubicBezTo>
                    <a:pt x="14" y="75"/>
                    <a:pt x="14" y="75"/>
                    <a:pt x="14" y="75"/>
                  </a:cubicBezTo>
                  <a:cubicBezTo>
                    <a:pt x="14" y="62"/>
                    <a:pt x="14" y="49"/>
                    <a:pt x="14" y="36"/>
                  </a:cubicBezTo>
                  <a:cubicBezTo>
                    <a:pt x="14" y="27"/>
                    <a:pt x="14" y="27"/>
                    <a:pt x="14" y="27"/>
                  </a:cubicBezTo>
                  <a:cubicBezTo>
                    <a:pt x="14" y="26"/>
                    <a:pt x="14" y="26"/>
                    <a:pt x="14" y="26"/>
                  </a:cubicBezTo>
                  <a:cubicBezTo>
                    <a:pt x="14" y="26"/>
                    <a:pt x="14" y="26"/>
                    <a:pt x="14" y="26"/>
                  </a:cubicBezTo>
                  <a:cubicBezTo>
                    <a:pt x="14" y="25"/>
                    <a:pt x="14" y="25"/>
                    <a:pt x="14" y="24"/>
                  </a:cubicBezTo>
                  <a:cubicBezTo>
                    <a:pt x="14" y="23"/>
                    <a:pt x="14" y="22"/>
                    <a:pt x="15" y="21"/>
                  </a:cubicBezTo>
                  <a:cubicBezTo>
                    <a:pt x="16" y="18"/>
                    <a:pt x="19" y="15"/>
                    <a:pt x="22" y="13"/>
                  </a:cubicBezTo>
                  <a:cubicBezTo>
                    <a:pt x="25" y="11"/>
                    <a:pt x="27" y="10"/>
                    <a:pt x="28" y="10"/>
                  </a:cubicBezTo>
                  <a:cubicBezTo>
                    <a:pt x="29" y="10"/>
                    <a:pt x="29" y="9"/>
                    <a:pt x="29" y="9"/>
                  </a:cubicBezTo>
                  <a:cubicBezTo>
                    <a:pt x="29" y="9"/>
                    <a:pt x="30" y="9"/>
                    <a:pt x="30" y="9"/>
                  </a:cubicBezTo>
                  <a:cubicBezTo>
                    <a:pt x="30" y="8"/>
                    <a:pt x="30" y="8"/>
                    <a:pt x="29" y="8"/>
                  </a:cubicBezTo>
                  <a:cubicBezTo>
                    <a:pt x="28" y="7"/>
                    <a:pt x="27" y="6"/>
                    <a:pt x="24" y="6"/>
                  </a:cubicBezTo>
                  <a:cubicBezTo>
                    <a:pt x="21" y="6"/>
                    <a:pt x="17" y="7"/>
                    <a:pt x="13" y="10"/>
                  </a:cubicBezTo>
                  <a:cubicBezTo>
                    <a:pt x="13" y="9"/>
                    <a:pt x="13" y="9"/>
                    <a:pt x="13" y="9"/>
                  </a:cubicBezTo>
                  <a:cubicBezTo>
                    <a:pt x="16" y="6"/>
                    <a:pt x="19" y="5"/>
                    <a:pt x="21" y="4"/>
                  </a:cubicBezTo>
                  <a:cubicBezTo>
                    <a:pt x="22" y="3"/>
                    <a:pt x="23" y="3"/>
                    <a:pt x="23" y="2"/>
                  </a:cubicBezTo>
                  <a:cubicBezTo>
                    <a:pt x="23" y="1"/>
                    <a:pt x="21" y="1"/>
                    <a:pt x="22" y="0"/>
                  </a:cubicBezTo>
                  <a:cubicBezTo>
                    <a:pt x="17" y="1"/>
                    <a:pt x="12" y="4"/>
                    <a:pt x="8" y="8"/>
                  </a:cubicBezTo>
                  <a:cubicBezTo>
                    <a:pt x="4" y="12"/>
                    <a:pt x="1" y="18"/>
                    <a:pt x="0" y="24"/>
                  </a:cubicBezTo>
                  <a:cubicBezTo>
                    <a:pt x="0" y="25"/>
                    <a:pt x="0" y="26"/>
                    <a:pt x="0" y="27"/>
                  </a:cubicBezTo>
                  <a:cubicBezTo>
                    <a:pt x="0" y="29"/>
                    <a:pt x="0" y="29"/>
                    <a:pt x="0" y="29"/>
                  </a:cubicBezTo>
                  <a:cubicBezTo>
                    <a:pt x="0" y="34"/>
                    <a:pt x="0" y="34"/>
                    <a:pt x="0" y="34"/>
                  </a:cubicBezTo>
                  <a:cubicBezTo>
                    <a:pt x="0" y="73"/>
                    <a:pt x="0" y="73"/>
                    <a:pt x="0" y="73"/>
                  </a:cubicBezTo>
                  <a:lnTo>
                    <a:pt x="0" y="8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35"/>
            <p:cNvSpPr/>
            <p:nvPr/>
          </p:nvSpPr>
          <p:spPr bwMode="auto">
            <a:xfrm>
              <a:off x="6292851" y="2822576"/>
              <a:ext cx="49213" cy="33338"/>
            </a:xfrm>
            <a:custGeom>
              <a:avLst/>
              <a:gdLst>
                <a:gd name="T0" fmla="*/ 13 w 13"/>
                <a:gd name="T1" fmla="*/ 0 h 9"/>
                <a:gd name="T2" fmla="*/ 9 w 13"/>
                <a:gd name="T3" fmla="*/ 3 h 9"/>
                <a:gd name="T4" fmla="*/ 0 w 13"/>
                <a:gd name="T5" fmla="*/ 9 h 9"/>
                <a:gd name="T6" fmla="*/ 0 w 13"/>
                <a:gd name="T7" fmla="*/ 9 h 9"/>
                <a:gd name="T8" fmla="*/ 9 w 13"/>
                <a:gd name="T9" fmla="*/ 3 h 9"/>
                <a:gd name="T10" fmla="*/ 13 w 13"/>
                <a:gd name="T11" fmla="*/ 0 h 9"/>
              </a:gdLst>
              <a:ahLst/>
              <a:cxnLst>
                <a:cxn ang="0">
                  <a:pos x="T0" y="T1"/>
                </a:cxn>
                <a:cxn ang="0">
                  <a:pos x="T2" y="T3"/>
                </a:cxn>
                <a:cxn ang="0">
                  <a:pos x="T4" y="T5"/>
                </a:cxn>
                <a:cxn ang="0">
                  <a:pos x="T6" y="T7"/>
                </a:cxn>
                <a:cxn ang="0">
                  <a:pos x="T8" y="T9"/>
                </a:cxn>
                <a:cxn ang="0">
                  <a:pos x="T10" y="T11"/>
                </a:cxn>
              </a:cxnLst>
              <a:rect l="0" t="0" r="r" b="b"/>
              <a:pathLst>
                <a:path w="13" h="9">
                  <a:moveTo>
                    <a:pt x="13" y="0"/>
                  </a:moveTo>
                  <a:cubicBezTo>
                    <a:pt x="12" y="1"/>
                    <a:pt x="10" y="2"/>
                    <a:pt x="9" y="3"/>
                  </a:cubicBezTo>
                  <a:cubicBezTo>
                    <a:pt x="0" y="9"/>
                    <a:pt x="0" y="9"/>
                    <a:pt x="0" y="9"/>
                  </a:cubicBezTo>
                  <a:cubicBezTo>
                    <a:pt x="0" y="9"/>
                    <a:pt x="0" y="9"/>
                    <a:pt x="0" y="9"/>
                  </a:cubicBezTo>
                  <a:cubicBezTo>
                    <a:pt x="9" y="3"/>
                    <a:pt x="9" y="3"/>
                    <a:pt x="9" y="3"/>
                  </a:cubicBezTo>
                  <a:cubicBezTo>
                    <a:pt x="10" y="2"/>
                    <a:pt x="12" y="1"/>
                    <a:pt x="13"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36"/>
            <p:cNvSpPr/>
            <p:nvPr/>
          </p:nvSpPr>
          <p:spPr bwMode="auto">
            <a:xfrm>
              <a:off x="6289676" y="2833688"/>
              <a:ext cx="3175" cy="22225"/>
            </a:xfrm>
            <a:custGeom>
              <a:avLst/>
              <a:gdLst>
                <a:gd name="T0" fmla="*/ 2 w 2"/>
                <a:gd name="T1" fmla="*/ 14 h 14"/>
                <a:gd name="T2" fmla="*/ 2 w 2"/>
                <a:gd name="T3" fmla="*/ 14 h 14"/>
                <a:gd name="T4" fmla="*/ 0 w 2"/>
                <a:gd name="T5" fmla="*/ 0 h 14"/>
                <a:gd name="T6" fmla="*/ 2 w 2"/>
                <a:gd name="T7" fmla="*/ 14 h 14"/>
              </a:gdLst>
              <a:ahLst/>
              <a:cxnLst>
                <a:cxn ang="0">
                  <a:pos x="T0" y="T1"/>
                </a:cxn>
                <a:cxn ang="0">
                  <a:pos x="T2" y="T3"/>
                </a:cxn>
                <a:cxn ang="0">
                  <a:pos x="T4" y="T5"/>
                </a:cxn>
                <a:cxn ang="0">
                  <a:pos x="T6" y="T7"/>
                </a:cxn>
              </a:cxnLst>
              <a:rect l="0" t="0" r="r" b="b"/>
              <a:pathLst>
                <a:path w="2" h="14">
                  <a:moveTo>
                    <a:pt x="2" y="14"/>
                  </a:moveTo>
                  <a:lnTo>
                    <a:pt x="2" y="14"/>
                  </a:lnTo>
                  <a:lnTo>
                    <a:pt x="0" y="0"/>
                  </a:lnTo>
                  <a:lnTo>
                    <a:pt x="2" y="14"/>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37"/>
            <p:cNvSpPr>
              <a:spLocks noEditPoints="1"/>
            </p:cNvSpPr>
            <p:nvPr/>
          </p:nvSpPr>
          <p:spPr bwMode="auto">
            <a:xfrm>
              <a:off x="6286501" y="2674938"/>
              <a:ext cx="120650" cy="177800"/>
            </a:xfrm>
            <a:custGeom>
              <a:avLst/>
              <a:gdLst>
                <a:gd name="T0" fmla="*/ 1 w 32"/>
                <a:gd name="T1" fmla="*/ 18 h 47"/>
                <a:gd name="T2" fmla="*/ 3 w 32"/>
                <a:gd name="T3" fmla="*/ 14 h 47"/>
                <a:gd name="T4" fmla="*/ 3 w 32"/>
                <a:gd name="T5" fmla="*/ 13 h 47"/>
                <a:gd name="T6" fmla="*/ 5 w 32"/>
                <a:gd name="T7" fmla="*/ 12 h 47"/>
                <a:gd name="T8" fmla="*/ 2 w 32"/>
                <a:gd name="T9" fmla="*/ 19 h 47"/>
                <a:gd name="T10" fmla="*/ 1 w 32"/>
                <a:gd name="T11" fmla="*/ 38 h 47"/>
                <a:gd name="T12" fmla="*/ 11 w 32"/>
                <a:gd name="T13" fmla="*/ 41 h 47"/>
                <a:gd name="T14" fmla="*/ 15 w 32"/>
                <a:gd name="T15" fmla="*/ 39 h 47"/>
                <a:gd name="T16" fmla="*/ 25 w 32"/>
                <a:gd name="T17" fmla="*/ 27 h 47"/>
                <a:gd name="T18" fmla="*/ 4 w 32"/>
                <a:gd name="T19" fmla="*/ 44 h 47"/>
                <a:gd name="T20" fmla="*/ 10 w 32"/>
                <a:gd name="T21" fmla="*/ 40 h 47"/>
                <a:gd name="T22" fmla="*/ 18 w 32"/>
                <a:gd name="T23" fmla="*/ 34 h 47"/>
                <a:gd name="T24" fmla="*/ 25 w 32"/>
                <a:gd name="T25" fmla="*/ 26 h 47"/>
                <a:gd name="T26" fmla="*/ 20 w 32"/>
                <a:gd name="T27" fmla="*/ 22 h 47"/>
                <a:gd name="T28" fmla="*/ 17 w 32"/>
                <a:gd name="T29" fmla="*/ 23 h 47"/>
                <a:gd name="T30" fmla="*/ 14 w 32"/>
                <a:gd name="T31" fmla="*/ 26 h 47"/>
                <a:gd name="T32" fmla="*/ 15 w 32"/>
                <a:gd name="T33" fmla="*/ 22 h 47"/>
                <a:gd name="T34" fmla="*/ 16 w 32"/>
                <a:gd name="T35" fmla="*/ 20 h 47"/>
                <a:gd name="T36" fmla="*/ 16 w 32"/>
                <a:gd name="T37" fmla="*/ 19 h 47"/>
                <a:gd name="T38" fmla="*/ 17 w 32"/>
                <a:gd name="T39" fmla="*/ 19 h 47"/>
                <a:gd name="T40" fmla="*/ 21 w 32"/>
                <a:gd name="T41" fmla="*/ 20 h 47"/>
                <a:gd name="T42" fmla="*/ 24 w 32"/>
                <a:gd name="T43" fmla="*/ 17 h 47"/>
                <a:gd name="T44" fmla="*/ 27 w 32"/>
                <a:gd name="T45" fmla="*/ 22 h 47"/>
                <a:gd name="T46" fmla="*/ 28 w 32"/>
                <a:gd name="T47" fmla="*/ 8 h 47"/>
                <a:gd name="T48" fmla="*/ 27 w 32"/>
                <a:gd name="T49" fmla="*/ 5 h 47"/>
                <a:gd name="T50" fmla="*/ 26 w 32"/>
                <a:gd name="T51" fmla="*/ 5 h 47"/>
                <a:gd name="T52" fmla="*/ 20 w 32"/>
                <a:gd name="T53" fmla="*/ 1 h 47"/>
                <a:gd name="T54" fmla="*/ 20 w 32"/>
                <a:gd name="T55" fmla="*/ 1 h 47"/>
                <a:gd name="T56" fmla="*/ 15 w 32"/>
                <a:gd name="T57" fmla="*/ 2 h 47"/>
                <a:gd name="T58" fmla="*/ 5 w 32"/>
                <a:gd name="T59" fmla="*/ 10 h 47"/>
                <a:gd name="T60" fmla="*/ 3 w 32"/>
                <a:gd name="T61" fmla="*/ 14 h 47"/>
                <a:gd name="T62" fmla="*/ 2 w 32"/>
                <a:gd name="T63" fmla="*/ 16 h 47"/>
                <a:gd name="T64" fmla="*/ 0 w 32"/>
                <a:gd name="T65" fmla="*/ 38 h 47"/>
                <a:gd name="T66" fmla="*/ 1 w 32"/>
                <a:gd name="T67" fmla="*/ 38 h 47"/>
                <a:gd name="T68" fmla="*/ 11 w 32"/>
                <a:gd name="T69" fmla="*/ 29 h 47"/>
                <a:gd name="T70" fmla="*/ 11 w 32"/>
                <a:gd name="T71" fmla="*/ 29 h 47"/>
                <a:gd name="T72" fmla="*/ 11 w 32"/>
                <a:gd name="T73" fmla="*/ 29 h 47"/>
                <a:gd name="T74" fmla="*/ 3 w 32"/>
                <a:gd name="T75" fmla="*/ 24 h 47"/>
                <a:gd name="T76" fmla="*/ 4 w 32"/>
                <a:gd name="T77" fmla="*/ 42 h 47"/>
                <a:gd name="T78" fmla="*/ 6 w 32"/>
                <a:gd name="T79" fmla="*/ 32 h 47"/>
                <a:gd name="T80" fmla="*/ 5 w 32"/>
                <a:gd name="T81" fmla="*/ 33 h 47"/>
                <a:gd name="T82" fmla="*/ 6 w 32"/>
                <a:gd name="T83" fmla="*/ 32 h 47"/>
                <a:gd name="T84" fmla="*/ 11 w 32"/>
                <a:gd name="T85" fmla="*/ 34 h 47"/>
                <a:gd name="T86" fmla="*/ 11 w 32"/>
                <a:gd name="T87" fmla="*/ 36 h 47"/>
                <a:gd name="T88" fmla="*/ 21 w 32"/>
                <a:gd name="T8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 h="47">
                  <a:moveTo>
                    <a:pt x="0" y="25"/>
                  </a:moveTo>
                  <a:cubicBezTo>
                    <a:pt x="0" y="23"/>
                    <a:pt x="1" y="21"/>
                    <a:pt x="1" y="18"/>
                  </a:cubicBezTo>
                  <a:cubicBezTo>
                    <a:pt x="2" y="17"/>
                    <a:pt x="2" y="16"/>
                    <a:pt x="3" y="15"/>
                  </a:cubicBezTo>
                  <a:cubicBezTo>
                    <a:pt x="3" y="14"/>
                    <a:pt x="3" y="14"/>
                    <a:pt x="3" y="14"/>
                  </a:cubicBezTo>
                  <a:cubicBezTo>
                    <a:pt x="3" y="14"/>
                    <a:pt x="3" y="14"/>
                    <a:pt x="3" y="14"/>
                  </a:cubicBezTo>
                  <a:cubicBezTo>
                    <a:pt x="3" y="13"/>
                    <a:pt x="3" y="13"/>
                    <a:pt x="3" y="13"/>
                  </a:cubicBezTo>
                  <a:cubicBezTo>
                    <a:pt x="4" y="12"/>
                    <a:pt x="4" y="12"/>
                    <a:pt x="5" y="11"/>
                  </a:cubicBezTo>
                  <a:cubicBezTo>
                    <a:pt x="5" y="11"/>
                    <a:pt x="5" y="12"/>
                    <a:pt x="5" y="12"/>
                  </a:cubicBezTo>
                  <a:cubicBezTo>
                    <a:pt x="4" y="13"/>
                    <a:pt x="4" y="14"/>
                    <a:pt x="3" y="15"/>
                  </a:cubicBezTo>
                  <a:cubicBezTo>
                    <a:pt x="3" y="16"/>
                    <a:pt x="3" y="18"/>
                    <a:pt x="2" y="19"/>
                  </a:cubicBezTo>
                  <a:cubicBezTo>
                    <a:pt x="2" y="21"/>
                    <a:pt x="1" y="23"/>
                    <a:pt x="1" y="25"/>
                  </a:cubicBezTo>
                  <a:cubicBezTo>
                    <a:pt x="1" y="29"/>
                    <a:pt x="1" y="34"/>
                    <a:pt x="1" y="38"/>
                  </a:cubicBezTo>
                  <a:cubicBezTo>
                    <a:pt x="3" y="47"/>
                    <a:pt x="3" y="47"/>
                    <a:pt x="3" y="47"/>
                  </a:cubicBezTo>
                  <a:cubicBezTo>
                    <a:pt x="11" y="41"/>
                    <a:pt x="11" y="41"/>
                    <a:pt x="11" y="41"/>
                  </a:cubicBezTo>
                  <a:cubicBezTo>
                    <a:pt x="12" y="40"/>
                    <a:pt x="13" y="39"/>
                    <a:pt x="15" y="38"/>
                  </a:cubicBezTo>
                  <a:cubicBezTo>
                    <a:pt x="15" y="39"/>
                    <a:pt x="15" y="39"/>
                    <a:pt x="15" y="39"/>
                  </a:cubicBezTo>
                  <a:cubicBezTo>
                    <a:pt x="18" y="37"/>
                    <a:pt x="21" y="34"/>
                    <a:pt x="24" y="32"/>
                  </a:cubicBezTo>
                  <a:cubicBezTo>
                    <a:pt x="25" y="30"/>
                    <a:pt x="25" y="29"/>
                    <a:pt x="25" y="27"/>
                  </a:cubicBezTo>
                  <a:cubicBezTo>
                    <a:pt x="20" y="32"/>
                    <a:pt x="15" y="36"/>
                    <a:pt x="10" y="40"/>
                  </a:cubicBezTo>
                  <a:cubicBezTo>
                    <a:pt x="4" y="44"/>
                    <a:pt x="4" y="44"/>
                    <a:pt x="4" y="44"/>
                  </a:cubicBezTo>
                  <a:cubicBezTo>
                    <a:pt x="4" y="43"/>
                    <a:pt x="4" y="43"/>
                    <a:pt x="4" y="43"/>
                  </a:cubicBezTo>
                  <a:cubicBezTo>
                    <a:pt x="10" y="40"/>
                    <a:pt x="10" y="40"/>
                    <a:pt x="10" y="40"/>
                  </a:cubicBezTo>
                  <a:cubicBezTo>
                    <a:pt x="10" y="39"/>
                    <a:pt x="10" y="39"/>
                    <a:pt x="10" y="39"/>
                  </a:cubicBezTo>
                  <a:cubicBezTo>
                    <a:pt x="13" y="38"/>
                    <a:pt x="16" y="36"/>
                    <a:pt x="18" y="34"/>
                  </a:cubicBezTo>
                  <a:cubicBezTo>
                    <a:pt x="20" y="31"/>
                    <a:pt x="22" y="29"/>
                    <a:pt x="24" y="27"/>
                  </a:cubicBezTo>
                  <a:cubicBezTo>
                    <a:pt x="25" y="26"/>
                    <a:pt x="25" y="26"/>
                    <a:pt x="25" y="26"/>
                  </a:cubicBezTo>
                  <a:cubicBezTo>
                    <a:pt x="25" y="25"/>
                    <a:pt x="25" y="25"/>
                    <a:pt x="25" y="24"/>
                  </a:cubicBezTo>
                  <a:cubicBezTo>
                    <a:pt x="24" y="22"/>
                    <a:pt x="22" y="21"/>
                    <a:pt x="20" y="22"/>
                  </a:cubicBezTo>
                  <a:cubicBezTo>
                    <a:pt x="19" y="23"/>
                    <a:pt x="19" y="24"/>
                    <a:pt x="19" y="24"/>
                  </a:cubicBezTo>
                  <a:cubicBezTo>
                    <a:pt x="18" y="24"/>
                    <a:pt x="18" y="23"/>
                    <a:pt x="17" y="23"/>
                  </a:cubicBezTo>
                  <a:cubicBezTo>
                    <a:pt x="16" y="24"/>
                    <a:pt x="15" y="26"/>
                    <a:pt x="14" y="27"/>
                  </a:cubicBezTo>
                  <a:cubicBezTo>
                    <a:pt x="14" y="27"/>
                    <a:pt x="14" y="26"/>
                    <a:pt x="14" y="26"/>
                  </a:cubicBezTo>
                  <a:cubicBezTo>
                    <a:pt x="15" y="25"/>
                    <a:pt x="16" y="24"/>
                    <a:pt x="17" y="22"/>
                  </a:cubicBezTo>
                  <a:cubicBezTo>
                    <a:pt x="16" y="22"/>
                    <a:pt x="16" y="22"/>
                    <a:pt x="15" y="22"/>
                  </a:cubicBezTo>
                  <a:cubicBezTo>
                    <a:pt x="15" y="22"/>
                    <a:pt x="15" y="21"/>
                    <a:pt x="15" y="21"/>
                  </a:cubicBezTo>
                  <a:cubicBezTo>
                    <a:pt x="15" y="20"/>
                    <a:pt x="16" y="20"/>
                    <a:pt x="16" y="20"/>
                  </a:cubicBezTo>
                  <a:cubicBezTo>
                    <a:pt x="16" y="20"/>
                    <a:pt x="16" y="20"/>
                    <a:pt x="16" y="19"/>
                  </a:cubicBezTo>
                  <a:cubicBezTo>
                    <a:pt x="16" y="19"/>
                    <a:pt x="16" y="19"/>
                    <a:pt x="16" y="19"/>
                  </a:cubicBezTo>
                  <a:cubicBezTo>
                    <a:pt x="16" y="19"/>
                    <a:pt x="16" y="19"/>
                    <a:pt x="17" y="19"/>
                  </a:cubicBezTo>
                  <a:cubicBezTo>
                    <a:pt x="17" y="19"/>
                    <a:pt x="17" y="19"/>
                    <a:pt x="17" y="19"/>
                  </a:cubicBezTo>
                  <a:cubicBezTo>
                    <a:pt x="18" y="20"/>
                    <a:pt x="18" y="20"/>
                    <a:pt x="18" y="20"/>
                  </a:cubicBezTo>
                  <a:cubicBezTo>
                    <a:pt x="19" y="20"/>
                    <a:pt x="20" y="20"/>
                    <a:pt x="21" y="20"/>
                  </a:cubicBezTo>
                  <a:cubicBezTo>
                    <a:pt x="21" y="19"/>
                    <a:pt x="22" y="18"/>
                    <a:pt x="23" y="17"/>
                  </a:cubicBezTo>
                  <a:cubicBezTo>
                    <a:pt x="24" y="17"/>
                    <a:pt x="24" y="17"/>
                    <a:pt x="24" y="17"/>
                  </a:cubicBezTo>
                  <a:cubicBezTo>
                    <a:pt x="23" y="20"/>
                    <a:pt x="24" y="20"/>
                    <a:pt x="25" y="21"/>
                  </a:cubicBezTo>
                  <a:cubicBezTo>
                    <a:pt x="25" y="21"/>
                    <a:pt x="27" y="21"/>
                    <a:pt x="27" y="22"/>
                  </a:cubicBezTo>
                  <a:cubicBezTo>
                    <a:pt x="28" y="18"/>
                    <a:pt x="28" y="15"/>
                    <a:pt x="29" y="11"/>
                  </a:cubicBezTo>
                  <a:cubicBezTo>
                    <a:pt x="29" y="11"/>
                    <a:pt x="28" y="9"/>
                    <a:pt x="28" y="8"/>
                  </a:cubicBezTo>
                  <a:cubicBezTo>
                    <a:pt x="28" y="8"/>
                    <a:pt x="28" y="7"/>
                    <a:pt x="27" y="6"/>
                  </a:cubicBezTo>
                  <a:cubicBezTo>
                    <a:pt x="27" y="6"/>
                    <a:pt x="27" y="6"/>
                    <a:pt x="27" y="5"/>
                  </a:cubicBezTo>
                  <a:cubicBezTo>
                    <a:pt x="27" y="5"/>
                    <a:pt x="27" y="5"/>
                    <a:pt x="27" y="5"/>
                  </a:cubicBezTo>
                  <a:cubicBezTo>
                    <a:pt x="26" y="5"/>
                    <a:pt x="26" y="5"/>
                    <a:pt x="26" y="5"/>
                  </a:cubicBezTo>
                  <a:cubicBezTo>
                    <a:pt x="26" y="5"/>
                    <a:pt x="26" y="5"/>
                    <a:pt x="26" y="5"/>
                  </a:cubicBezTo>
                  <a:cubicBezTo>
                    <a:pt x="32" y="8"/>
                    <a:pt x="19" y="0"/>
                    <a:pt x="20" y="1"/>
                  </a:cubicBezTo>
                  <a:cubicBezTo>
                    <a:pt x="20" y="1"/>
                    <a:pt x="20" y="1"/>
                    <a:pt x="20" y="1"/>
                  </a:cubicBezTo>
                  <a:cubicBezTo>
                    <a:pt x="20" y="1"/>
                    <a:pt x="20" y="1"/>
                    <a:pt x="20" y="1"/>
                  </a:cubicBezTo>
                  <a:cubicBezTo>
                    <a:pt x="20" y="1"/>
                    <a:pt x="20" y="1"/>
                    <a:pt x="20" y="1"/>
                  </a:cubicBezTo>
                  <a:cubicBezTo>
                    <a:pt x="18" y="1"/>
                    <a:pt x="17" y="2"/>
                    <a:pt x="15" y="2"/>
                  </a:cubicBezTo>
                  <a:cubicBezTo>
                    <a:pt x="13" y="3"/>
                    <a:pt x="11" y="4"/>
                    <a:pt x="10" y="5"/>
                  </a:cubicBezTo>
                  <a:cubicBezTo>
                    <a:pt x="8" y="7"/>
                    <a:pt x="7" y="8"/>
                    <a:pt x="5" y="10"/>
                  </a:cubicBezTo>
                  <a:cubicBezTo>
                    <a:pt x="4" y="11"/>
                    <a:pt x="4" y="12"/>
                    <a:pt x="3" y="13"/>
                  </a:cubicBezTo>
                  <a:cubicBezTo>
                    <a:pt x="3" y="13"/>
                    <a:pt x="3" y="13"/>
                    <a:pt x="3" y="14"/>
                  </a:cubicBezTo>
                  <a:cubicBezTo>
                    <a:pt x="2" y="14"/>
                    <a:pt x="2" y="14"/>
                    <a:pt x="2" y="14"/>
                  </a:cubicBezTo>
                  <a:cubicBezTo>
                    <a:pt x="2" y="15"/>
                    <a:pt x="2" y="15"/>
                    <a:pt x="2" y="16"/>
                  </a:cubicBezTo>
                  <a:cubicBezTo>
                    <a:pt x="0" y="20"/>
                    <a:pt x="0" y="23"/>
                    <a:pt x="0" y="27"/>
                  </a:cubicBezTo>
                  <a:cubicBezTo>
                    <a:pt x="0" y="31"/>
                    <a:pt x="0" y="34"/>
                    <a:pt x="0" y="38"/>
                  </a:cubicBezTo>
                  <a:cubicBezTo>
                    <a:pt x="1" y="42"/>
                    <a:pt x="1" y="42"/>
                    <a:pt x="1" y="42"/>
                  </a:cubicBezTo>
                  <a:cubicBezTo>
                    <a:pt x="1" y="38"/>
                    <a:pt x="1" y="38"/>
                    <a:pt x="1" y="38"/>
                  </a:cubicBezTo>
                  <a:cubicBezTo>
                    <a:pt x="0" y="34"/>
                    <a:pt x="0" y="29"/>
                    <a:pt x="0" y="25"/>
                  </a:cubicBezTo>
                  <a:close/>
                  <a:moveTo>
                    <a:pt x="11" y="29"/>
                  </a:moveTo>
                  <a:cubicBezTo>
                    <a:pt x="11" y="29"/>
                    <a:pt x="11" y="29"/>
                    <a:pt x="11" y="29"/>
                  </a:cubicBezTo>
                  <a:cubicBezTo>
                    <a:pt x="11" y="29"/>
                    <a:pt x="11" y="29"/>
                    <a:pt x="11" y="29"/>
                  </a:cubicBezTo>
                  <a:cubicBezTo>
                    <a:pt x="11" y="29"/>
                    <a:pt x="11" y="29"/>
                    <a:pt x="11" y="29"/>
                  </a:cubicBezTo>
                  <a:cubicBezTo>
                    <a:pt x="11" y="29"/>
                    <a:pt x="11" y="29"/>
                    <a:pt x="11" y="29"/>
                  </a:cubicBezTo>
                  <a:close/>
                  <a:moveTo>
                    <a:pt x="3" y="37"/>
                  </a:moveTo>
                  <a:cubicBezTo>
                    <a:pt x="2" y="33"/>
                    <a:pt x="2" y="28"/>
                    <a:pt x="3" y="24"/>
                  </a:cubicBezTo>
                  <a:cubicBezTo>
                    <a:pt x="2" y="28"/>
                    <a:pt x="3" y="33"/>
                    <a:pt x="3" y="37"/>
                  </a:cubicBezTo>
                  <a:cubicBezTo>
                    <a:pt x="4" y="42"/>
                    <a:pt x="4" y="42"/>
                    <a:pt x="4" y="42"/>
                  </a:cubicBezTo>
                  <a:lnTo>
                    <a:pt x="3" y="37"/>
                  </a:lnTo>
                  <a:close/>
                  <a:moveTo>
                    <a:pt x="6" y="32"/>
                  </a:moveTo>
                  <a:cubicBezTo>
                    <a:pt x="6" y="32"/>
                    <a:pt x="6" y="32"/>
                    <a:pt x="6" y="32"/>
                  </a:cubicBezTo>
                  <a:cubicBezTo>
                    <a:pt x="6" y="33"/>
                    <a:pt x="5" y="33"/>
                    <a:pt x="5" y="33"/>
                  </a:cubicBezTo>
                  <a:cubicBezTo>
                    <a:pt x="5" y="33"/>
                    <a:pt x="5" y="33"/>
                    <a:pt x="5" y="33"/>
                  </a:cubicBezTo>
                  <a:cubicBezTo>
                    <a:pt x="5" y="33"/>
                    <a:pt x="6" y="33"/>
                    <a:pt x="6" y="32"/>
                  </a:cubicBezTo>
                  <a:close/>
                  <a:moveTo>
                    <a:pt x="11" y="36"/>
                  </a:moveTo>
                  <a:cubicBezTo>
                    <a:pt x="11" y="35"/>
                    <a:pt x="11" y="35"/>
                    <a:pt x="11" y="34"/>
                  </a:cubicBezTo>
                  <a:cubicBezTo>
                    <a:pt x="11" y="34"/>
                    <a:pt x="11" y="34"/>
                    <a:pt x="11" y="34"/>
                  </a:cubicBezTo>
                  <a:cubicBezTo>
                    <a:pt x="11" y="35"/>
                    <a:pt x="11" y="35"/>
                    <a:pt x="11" y="36"/>
                  </a:cubicBezTo>
                  <a:close/>
                  <a:moveTo>
                    <a:pt x="21" y="15"/>
                  </a:moveTo>
                  <a:cubicBezTo>
                    <a:pt x="21" y="15"/>
                    <a:pt x="21" y="15"/>
                    <a:pt x="21" y="15"/>
                  </a:cubicBezTo>
                  <a:cubicBezTo>
                    <a:pt x="21" y="15"/>
                    <a:pt x="21" y="15"/>
                    <a:pt x="21" y="1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38"/>
            <p:cNvSpPr/>
            <p:nvPr/>
          </p:nvSpPr>
          <p:spPr bwMode="auto">
            <a:xfrm>
              <a:off x="5940426" y="2652713"/>
              <a:ext cx="112713" cy="173038"/>
            </a:xfrm>
            <a:custGeom>
              <a:avLst/>
              <a:gdLst>
                <a:gd name="T0" fmla="*/ 15 w 30"/>
                <a:gd name="T1" fmla="*/ 42 h 46"/>
                <a:gd name="T2" fmla="*/ 16 w 30"/>
                <a:gd name="T3" fmla="*/ 41 h 46"/>
                <a:gd name="T4" fmla="*/ 17 w 30"/>
                <a:gd name="T5" fmla="*/ 36 h 46"/>
                <a:gd name="T6" fmla="*/ 14 w 30"/>
                <a:gd name="T7" fmla="*/ 36 h 46"/>
                <a:gd name="T8" fmla="*/ 10 w 30"/>
                <a:gd name="T9" fmla="*/ 40 h 46"/>
                <a:gd name="T10" fmla="*/ 7 w 30"/>
                <a:gd name="T11" fmla="*/ 43 h 46"/>
                <a:gd name="T12" fmla="*/ 6 w 30"/>
                <a:gd name="T13" fmla="*/ 41 h 46"/>
                <a:gd name="T14" fmla="*/ 5 w 30"/>
                <a:gd name="T15" fmla="*/ 36 h 46"/>
                <a:gd name="T16" fmla="*/ 4 w 30"/>
                <a:gd name="T17" fmla="*/ 37 h 46"/>
                <a:gd name="T18" fmla="*/ 3 w 30"/>
                <a:gd name="T19" fmla="*/ 31 h 46"/>
                <a:gd name="T20" fmla="*/ 4 w 30"/>
                <a:gd name="T21" fmla="*/ 36 h 46"/>
                <a:gd name="T22" fmla="*/ 4 w 30"/>
                <a:gd name="T23" fmla="*/ 36 h 46"/>
                <a:gd name="T24" fmla="*/ 5 w 30"/>
                <a:gd name="T25" fmla="*/ 36 h 46"/>
                <a:gd name="T26" fmla="*/ 5 w 30"/>
                <a:gd name="T27" fmla="*/ 37 h 46"/>
                <a:gd name="T28" fmla="*/ 7 w 30"/>
                <a:gd name="T29" fmla="*/ 43 h 46"/>
                <a:gd name="T30" fmla="*/ 12 w 30"/>
                <a:gd name="T31" fmla="*/ 38 h 46"/>
                <a:gd name="T32" fmla="*/ 14 w 30"/>
                <a:gd name="T33" fmla="*/ 36 h 46"/>
                <a:gd name="T34" fmla="*/ 15 w 30"/>
                <a:gd name="T35" fmla="*/ 38 h 46"/>
                <a:gd name="T36" fmla="*/ 15 w 30"/>
                <a:gd name="T37" fmla="*/ 38 h 46"/>
                <a:gd name="T38" fmla="*/ 25 w 30"/>
                <a:gd name="T39" fmla="*/ 26 h 46"/>
                <a:gd name="T40" fmla="*/ 24 w 30"/>
                <a:gd name="T41" fmla="*/ 20 h 46"/>
                <a:gd name="T42" fmla="*/ 19 w 30"/>
                <a:gd name="T43" fmla="*/ 20 h 46"/>
                <a:gd name="T44" fmla="*/ 12 w 30"/>
                <a:gd name="T45" fmla="*/ 27 h 46"/>
                <a:gd name="T46" fmla="*/ 12 w 30"/>
                <a:gd name="T47" fmla="*/ 27 h 46"/>
                <a:gd name="T48" fmla="*/ 12 w 30"/>
                <a:gd name="T49" fmla="*/ 27 h 46"/>
                <a:gd name="T50" fmla="*/ 13 w 30"/>
                <a:gd name="T51" fmla="*/ 26 h 46"/>
                <a:gd name="T52" fmla="*/ 17 w 30"/>
                <a:gd name="T53" fmla="*/ 18 h 46"/>
                <a:gd name="T54" fmla="*/ 15 w 30"/>
                <a:gd name="T55" fmla="*/ 20 h 46"/>
                <a:gd name="T56" fmla="*/ 14 w 30"/>
                <a:gd name="T57" fmla="*/ 19 h 46"/>
                <a:gd name="T58" fmla="*/ 15 w 30"/>
                <a:gd name="T59" fmla="*/ 16 h 46"/>
                <a:gd name="T60" fmla="*/ 16 w 30"/>
                <a:gd name="T61" fmla="*/ 15 h 46"/>
                <a:gd name="T62" fmla="*/ 18 w 30"/>
                <a:gd name="T63" fmla="*/ 16 h 46"/>
                <a:gd name="T64" fmla="*/ 20 w 30"/>
                <a:gd name="T65" fmla="*/ 17 h 46"/>
                <a:gd name="T66" fmla="*/ 25 w 30"/>
                <a:gd name="T67" fmla="*/ 13 h 46"/>
                <a:gd name="T68" fmla="*/ 29 w 30"/>
                <a:gd name="T69" fmla="*/ 18 h 46"/>
                <a:gd name="T70" fmla="*/ 28 w 30"/>
                <a:gd name="T71" fmla="*/ 2 h 46"/>
                <a:gd name="T72" fmla="*/ 18 w 30"/>
                <a:gd name="T73" fmla="*/ 0 h 46"/>
                <a:gd name="T74" fmla="*/ 0 w 30"/>
                <a:gd name="T75" fmla="*/ 28 h 46"/>
                <a:gd name="T76" fmla="*/ 2 w 30"/>
                <a:gd name="T77" fmla="*/ 40 h 46"/>
                <a:gd name="T78" fmla="*/ 2 w 30"/>
                <a:gd name="T79" fmla="*/ 40 h 46"/>
                <a:gd name="T80" fmla="*/ 3 w 30"/>
                <a:gd name="T81" fmla="*/ 39 h 46"/>
                <a:gd name="T82" fmla="*/ 6 w 30"/>
                <a:gd name="T83" fmla="*/ 44 h 46"/>
                <a:gd name="T84" fmla="*/ 11 w 30"/>
                <a:gd name="T85" fmla="*/ 41 h 46"/>
                <a:gd name="T86" fmla="*/ 6 w 30"/>
                <a:gd name="T87" fmla="*/ 45 h 46"/>
                <a:gd name="T88" fmla="*/ 4 w 30"/>
                <a:gd name="T89" fmla="*/ 40 h 46"/>
                <a:gd name="T90" fmla="*/ 4 w 30"/>
                <a:gd name="T91" fmla="*/ 38 h 46"/>
                <a:gd name="T92" fmla="*/ 2 w 30"/>
                <a:gd name="T93" fmla="*/ 40 h 46"/>
                <a:gd name="T94" fmla="*/ 2 w 30"/>
                <a:gd name="T95" fmla="*/ 38 h 46"/>
                <a:gd name="T96" fmla="*/ 3 w 30"/>
                <a:gd name="T97" fmla="*/ 17 h 46"/>
                <a:gd name="T98" fmla="*/ 4 w 30"/>
                <a:gd name="T99" fmla="*/ 38 h 46"/>
                <a:gd name="T100" fmla="*/ 4 w 30"/>
                <a:gd name="T101" fmla="*/ 38 h 46"/>
                <a:gd name="T102" fmla="*/ 6 w 30"/>
                <a:gd name="T103" fmla="*/ 44 h 46"/>
                <a:gd name="T104" fmla="*/ 7 w 30"/>
                <a:gd name="T105" fmla="*/ 44 h 46"/>
                <a:gd name="T106" fmla="*/ 11 w 30"/>
                <a:gd name="T107" fmla="*/ 41 h 46"/>
                <a:gd name="T108" fmla="*/ 14 w 30"/>
                <a:gd name="T109" fmla="*/ 38 h 46"/>
                <a:gd name="T110" fmla="*/ 15 w 30"/>
                <a:gd name="T111" fmla="*/ 4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 h="46">
                  <a:moveTo>
                    <a:pt x="15" y="42"/>
                  </a:moveTo>
                  <a:cubicBezTo>
                    <a:pt x="15" y="42"/>
                    <a:pt x="15" y="42"/>
                    <a:pt x="15" y="42"/>
                  </a:cubicBezTo>
                  <a:cubicBezTo>
                    <a:pt x="15" y="42"/>
                    <a:pt x="15" y="42"/>
                    <a:pt x="15" y="42"/>
                  </a:cubicBezTo>
                  <a:cubicBezTo>
                    <a:pt x="15" y="42"/>
                    <a:pt x="15" y="42"/>
                    <a:pt x="15" y="42"/>
                  </a:cubicBezTo>
                  <a:cubicBezTo>
                    <a:pt x="15" y="42"/>
                    <a:pt x="15" y="42"/>
                    <a:pt x="15" y="42"/>
                  </a:cubicBezTo>
                  <a:cubicBezTo>
                    <a:pt x="16" y="41"/>
                    <a:pt x="16" y="41"/>
                    <a:pt x="16" y="41"/>
                  </a:cubicBezTo>
                  <a:cubicBezTo>
                    <a:pt x="18" y="39"/>
                    <a:pt x="20" y="36"/>
                    <a:pt x="22" y="34"/>
                  </a:cubicBezTo>
                  <a:cubicBezTo>
                    <a:pt x="24" y="32"/>
                    <a:pt x="25" y="29"/>
                    <a:pt x="25" y="27"/>
                  </a:cubicBezTo>
                  <a:cubicBezTo>
                    <a:pt x="22" y="30"/>
                    <a:pt x="20" y="33"/>
                    <a:pt x="17" y="36"/>
                  </a:cubicBezTo>
                  <a:cubicBezTo>
                    <a:pt x="16" y="37"/>
                    <a:pt x="16" y="38"/>
                    <a:pt x="15" y="38"/>
                  </a:cubicBezTo>
                  <a:cubicBezTo>
                    <a:pt x="15" y="37"/>
                    <a:pt x="15" y="37"/>
                    <a:pt x="15" y="37"/>
                  </a:cubicBezTo>
                  <a:cubicBezTo>
                    <a:pt x="15" y="36"/>
                    <a:pt x="15" y="36"/>
                    <a:pt x="14" y="36"/>
                  </a:cubicBezTo>
                  <a:cubicBezTo>
                    <a:pt x="14" y="36"/>
                    <a:pt x="14" y="36"/>
                    <a:pt x="14" y="36"/>
                  </a:cubicBezTo>
                  <a:cubicBezTo>
                    <a:pt x="13" y="37"/>
                    <a:pt x="13" y="37"/>
                    <a:pt x="13" y="37"/>
                  </a:cubicBezTo>
                  <a:cubicBezTo>
                    <a:pt x="12" y="38"/>
                    <a:pt x="11" y="39"/>
                    <a:pt x="10" y="40"/>
                  </a:cubicBezTo>
                  <a:cubicBezTo>
                    <a:pt x="9" y="41"/>
                    <a:pt x="8" y="42"/>
                    <a:pt x="7" y="43"/>
                  </a:cubicBezTo>
                  <a:cubicBezTo>
                    <a:pt x="7" y="43"/>
                    <a:pt x="7" y="43"/>
                    <a:pt x="7" y="43"/>
                  </a:cubicBezTo>
                  <a:cubicBezTo>
                    <a:pt x="7" y="43"/>
                    <a:pt x="7" y="43"/>
                    <a:pt x="7" y="43"/>
                  </a:cubicBezTo>
                  <a:cubicBezTo>
                    <a:pt x="7" y="43"/>
                    <a:pt x="7" y="43"/>
                    <a:pt x="7" y="43"/>
                  </a:cubicBezTo>
                  <a:cubicBezTo>
                    <a:pt x="7" y="42"/>
                    <a:pt x="7" y="42"/>
                    <a:pt x="7" y="42"/>
                  </a:cubicBezTo>
                  <a:cubicBezTo>
                    <a:pt x="6" y="41"/>
                    <a:pt x="6" y="41"/>
                    <a:pt x="6" y="41"/>
                  </a:cubicBezTo>
                  <a:cubicBezTo>
                    <a:pt x="6" y="40"/>
                    <a:pt x="6" y="40"/>
                    <a:pt x="5" y="39"/>
                  </a:cubicBezTo>
                  <a:cubicBezTo>
                    <a:pt x="5" y="38"/>
                    <a:pt x="5" y="37"/>
                    <a:pt x="5" y="36"/>
                  </a:cubicBezTo>
                  <a:cubicBezTo>
                    <a:pt x="5" y="36"/>
                    <a:pt x="5" y="36"/>
                    <a:pt x="5" y="36"/>
                  </a:cubicBezTo>
                  <a:cubicBezTo>
                    <a:pt x="5" y="36"/>
                    <a:pt x="4" y="36"/>
                    <a:pt x="4" y="36"/>
                  </a:cubicBezTo>
                  <a:cubicBezTo>
                    <a:pt x="4" y="37"/>
                    <a:pt x="4" y="37"/>
                    <a:pt x="4" y="37"/>
                  </a:cubicBezTo>
                  <a:cubicBezTo>
                    <a:pt x="4" y="37"/>
                    <a:pt x="4" y="37"/>
                    <a:pt x="4" y="37"/>
                  </a:cubicBezTo>
                  <a:cubicBezTo>
                    <a:pt x="4" y="37"/>
                    <a:pt x="4" y="37"/>
                    <a:pt x="4" y="37"/>
                  </a:cubicBezTo>
                  <a:cubicBezTo>
                    <a:pt x="4" y="36"/>
                    <a:pt x="3" y="36"/>
                    <a:pt x="3" y="36"/>
                  </a:cubicBezTo>
                  <a:cubicBezTo>
                    <a:pt x="3" y="34"/>
                    <a:pt x="3" y="32"/>
                    <a:pt x="3" y="31"/>
                  </a:cubicBezTo>
                  <a:cubicBezTo>
                    <a:pt x="3" y="32"/>
                    <a:pt x="3" y="33"/>
                    <a:pt x="3" y="35"/>
                  </a:cubicBezTo>
                  <a:cubicBezTo>
                    <a:pt x="4" y="36"/>
                    <a:pt x="4" y="36"/>
                    <a:pt x="4" y="36"/>
                  </a:cubicBezTo>
                  <a:cubicBezTo>
                    <a:pt x="4" y="36"/>
                    <a:pt x="4" y="36"/>
                    <a:pt x="4" y="36"/>
                  </a:cubicBezTo>
                  <a:cubicBezTo>
                    <a:pt x="4" y="36"/>
                    <a:pt x="4" y="36"/>
                    <a:pt x="4" y="36"/>
                  </a:cubicBezTo>
                  <a:cubicBezTo>
                    <a:pt x="4" y="36"/>
                    <a:pt x="4" y="37"/>
                    <a:pt x="4" y="37"/>
                  </a:cubicBezTo>
                  <a:cubicBezTo>
                    <a:pt x="4" y="36"/>
                    <a:pt x="4" y="36"/>
                    <a:pt x="4" y="36"/>
                  </a:cubicBezTo>
                  <a:cubicBezTo>
                    <a:pt x="5" y="36"/>
                    <a:pt x="5" y="36"/>
                    <a:pt x="5" y="36"/>
                  </a:cubicBezTo>
                  <a:cubicBezTo>
                    <a:pt x="5" y="36"/>
                    <a:pt x="5" y="36"/>
                    <a:pt x="5" y="36"/>
                  </a:cubicBezTo>
                  <a:cubicBezTo>
                    <a:pt x="5" y="36"/>
                    <a:pt x="5" y="36"/>
                    <a:pt x="5" y="36"/>
                  </a:cubicBezTo>
                  <a:cubicBezTo>
                    <a:pt x="5" y="36"/>
                    <a:pt x="5" y="36"/>
                    <a:pt x="5" y="36"/>
                  </a:cubicBezTo>
                  <a:cubicBezTo>
                    <a:pt x="5" y="36"/>
                    <a:pt x="5" y="36"/>
                    <a:pt x="5" y="36"/>
                  </a:cubicBezTo>
                  <a:cubicBezTo>
                    <a:pt x="5" y="37"/>
                    <a:pt x="5" y="37"/>
                    <a:pt x="5" y="37"/>
                  </a:cubicBezTo>
                  <a:cubicBezTo>
                    <a:pt x="6" y="39"/>
                    <a:pt x="6" y="40"/>
                    <a:pt x="7" y="41"/>
                  </a:cubicBezTo>
                  <a:cubicBezTo>
                    <a:pt x="7" y="42"/>
                    <a:pt x="7" y="42"/>
                    <a:pt x="7" y="42"/>
                  </a:cubicBezTo>
                  <a:cubicBezTo>
                    <a:pt x="7" y="43"/>
                    <a:pt x="7" y="43"/>
                    <a:pt x="7" y="43"/>
                  </a:cubicBezTo>
                  <a:cubicBezTo>
                    <a:pt x="7" y="43"/>
                    <a:pt x="7" y="42"/>
                    <a:pt x="8" y="42"/>
                  </a:cubicBezTo>
                  <a:cubicBezTo>
                    <a:pt x="8" y="42"/>
                    <a:pt x="8" y="42"/>
                    <a:pt x="9" y="41"/>
                  </a:cubicBezTo>
                  <a:cubicBezTo>
                    <a:pt x="12" y="38"/>
                    <a:pt x="12" y="38"/>
                    <a:pt x="12" y="38"/>
                  </a:cubicBezTo>
                  <a:cubicBezTo>
                    <a:pt x="14" y="36"/>
                    <a:pt x="14" y="36"/>
                    <a:pt x="14" y="36"/>
                  </a:cubicBezTo>
                  <a:cubicBezTo>
                    <a:pt x="14" y="36"/>
                    <a:pt x="14" y="36"/>
                    <a:pt x="14" y="36"/>
                  </a:cubicBezTo>
                  <a:cubicBezTo>
                    <a:pt x="14" y="36"/>
                    <a:pt x="14" y="36"/>
                    <a:pt x="14" y="36"/>
                  </a:cubicBezTo>
                  <a:cubicBezTo>
                    <a:pt x="15" y="36"/>
                    <a:pt x="15" y="36"/>
                    <a:pt x="15" y="36"/>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6" y="37"/>
                    <a:pt x="16" y="37"/>
                    <a:pt x="16" y="37"/>
                  </a:cubicBezTo>
                  <a:cubicBezTo>
                    <a:pt x="16" y="37"/>
                    <a:pt x="16" y="37"/>
                    <a:pt x="16" y="37"/>
                  </a:cubicBezTo>
                  <a:cubicBezTo>
                    <a:pt x="19" y="33"/>
                    <a:pt x="22" y="30"/>
                    <a:pt x="25" y="26"/>
                  </a:cubicBezTo>
                  <a:cubicBezTo>
                    <a:pt x="26" y="25"/>
                    <a:pt x="26" y="25"/>
                    <a:pt x="26" y="25"/>
                  </a:cubicBezTo>
                  <a:cubicBezTo>
                    <a:pt x="26" y="24"/>
                    <a:pt x="26" y="23"/>
                    <a:pt x="26" y="22"/>
                  </a:cubicBezTo>
                  <a:cubicBezTo>
                    <a:pt x="26" y="21"/>
                    <a:pt x="25" y="20"/>
                    <a:pt x="24" y="20"/>
                  </a:cubicBezTo>
                  <a:cubicBezTo>
                    <a:pt x="23" y="19"/>
                    <a:pt x="22" y="19"/>
                    <a:pt x="21" y="20"/>
                  </a:cubicBezTo>
                  <a:cubicBezTo>
                    <a:pt x="21" y="20"/>
                    <a:pt x="20" y="22"/>
                    <a:pt x="20" y="22"/>
                  </a:cubicBezTo>
                  <a:cubicBezTo>
                    <a:pt x="20" y="21"/>
                    <a:pt x="19" y="20"/>
                    <a:pt x="19" y="20"/>
                  </a:cubicBezTo>
                  <a:cubicBezTo>
                    <a:pt x="17" y="22"/>
                    <a:pt x="16" y="24"/>
                    <a:pt x="14" y="25"/>
                  </a:cubicBezTo>
                  <a:cubicBezTo>
                    <a:pt x="14" y="25"/>
                    <a:pt x="13" y="26"/>
                    <a:pt x="13" y="26"/>
                  </a:cubicBezTo>
                  <a:cubicBezTo>
                    <a:pt x="13" y="27"/>
                    <a:pt x="13" y="27"/>
                    <a:pt x="12" y="27"/>
                  </a:cubicBezTo>
                  <a:cubicBezTo>
                    <a:pt x="12" y="27"/>
                    <a:pt x="12" y="27"/>
                    <a:pt x="12" y="27"/>
                  </a:cubicBezTo>
                  <a:cubicBezTo>
                    <a:pt x="12" y="27"/>
                    <a:pt x="12" y="27"/>
                    <a:pt x="12" y="27"/>
                  </a:cubicBezTo>
                  <a:cubicBezTo>
                    <a:pt x="12" y="27"/>
                    <a:pt x="12" y="27"/>
                    <a:pt x="12" y="27"/>
                  </a:cubicBezTo>
                  <a:cubicBezTo>
                    <a:pt x="12" y="25"/>
                    <a:pt x="12" y="23"/>
                    <a:pt x="12" y="21"/>
                  </a:cubicBezTo>
                  <a:cubicBezTo>
                    <a:pt x="12" y="23"/>
                    <a:pt x="12" y="24"/>
                    <a:pt x="12" y="26"/>
                  </a:cubicBezTo>
                  <a:cubicBezTo>
                    <a:pt x="12" y="27"/>
                    <a:pt x="12" y="27"/>
                    <a:pt x="12" y="27"/>
                  </a:cubicBezTo>
                  <a:cubicBezTo>
                    <a:pt x="12" y="27"/>
                    <a:pt x="12" y="27"/>
                    <a:pt x="12" y="27"/>
                  </a:cubicBezTo>
                  <a:cubicBezTo>
                    <a:pt x="12" y="26"/>
                    <a:pt x="12" y="26"/>
                    <a:pt x="12" y="26"/>
                  </a:cubicBezTo>
                  <a:cubicBezTo>
                    <a:pt x="13" y="26"/>
                    <a:pt x="13" y="26"/>
                    <a:pt x="13" y="26"/>
                  </a:cubicBezTo>
                  <a:cubicBezTo>
                    <a:pt x="13" y="26"/>
                    <a:pt x="14" y="25"/>
                    <a:pt x="14" y="25"/>
                  </a:cubicBezTo>
                  <a:cubicBezTo>
                    <a:pt x="16" y="23"/>
                    <a:pt x="17" y="21"/>
                    <a:pt x="19" y="19"/>
                  </a:cubicBezTo>
                  <a:cubicBezTo>
                    <a:pt x="18" y="19"/>
                    <a:pt x="18" y="18"/>
                    <a:pt x="17" y="18"/>
                  </a:cubicBezTo>
                  <a:cubicBezTo>
                    <a:pt x="17" y="18"/>
                    <a:pt x="17" y="18"/>
                    <a:pt x="16" y="19"/>
                  </a:cubicBezTo>
                  <a:cubicBezTo>
                    <a:pt x="16" y="19"/>
                    <a:pt x="16" y="20"/>
                    <a:pt x="15" y="20"/>
                  </a:cubicBezTo>
                  <a:cubicBezTo>
                    <a:pt x="15" y="20"/>
                    <a:pt x="15" y="20"/>
                    <a:pt x="15" y="20"/>
                  </a:cubicBezTo>
                  <a:cubicBezTo>
                    <a:pt x="15" y="20"/>
                    <a:pt x="15" y="20"/>
                    <a:pt x="14" y="19"/>
                  </a:cubicBezTo>
                  <a:cubicBezTo>
                    <a:pt x="14" y="19"/>
                    <a:pt x="14" y="19"/>
                    <a:pt x="14" y="19"/>
                  </a:cubicBezTo>
                  <a:cubicBezTo>
                    <a:pt x="14" y="19"/>
                    <a:pt x="14" y="19"/>
                    <a:pt x="14" y="19"/>
                  </a:cubicBezTo>
                  <a:cubicBezTo>
                    <a:pt x="14" y="19"/>
                    <a:pt x="14" y="19"/>
                    <a:pt x="14" y="19"/>
                  </a:cubicBezTo>
                  <a:cubicBezTo>
                    <a:pt x="14" y="19"/>
                    <a:pt x="14" y="19"/>
                    <a:pt x="14" y="19"/>
                  </a:cubicBezTo>
                  <a:cubicBezTo>
                    <a:pt x="14" y="18"/>
                    <a:pt x="14" y="17"/>
                    <a:pt x="15" y="16"/>
                  </a:cubicBezTo>
                  <a:cubicBezTo>
                    <a:pt x="15" y="16"/>
                    <a:pt x="15" y="16"/>
                    <a:pt x="15" y="16"/>
                  </a:cubicBezTo>
                  <a:cubicBezTo>
                    <a:pt x="15" y="16"/>
                    <a:pt x="15" y="15"/>
                    <a:pt x="15" y="15"/>
                  </a:cubicBezTo>
                  <a:cubicBezTo>
                    <a:pt x="15" y="15"/>
                    <a:pt x="16" y="15"/>
                    <a:pt x="16" y="15"/>
                  </a:cubicBezTo>
                  <a:cubicBezTo>
                    <a:pt x="16" y="15"/>
                    <a:pt x="16" y="15"/>
                    <a:pt x="16" y="15"/>
                  </a:cubicBezTo>
                  <a:cubicBezTo>
                    <a:pt x="16" y="15"/>
                    <a:pt x="16" y="15"/>
                    <a:pt x="17" y="16"/>
                  </a:cubicBezTo>
                  <a:cubicBezTo>
                    <a:pt x="17" y="16"/>
                    <a:pt x="17" y="16"/>
                    <a:pt x="18" y="16"/>
                  </a:cubicBezTo>
                  <a:cubicBezTo>
                    <a:pt x="18" y="17"/>
                    <a:pt x="18" y="17"/>
                    <a:pt x="18" y="17"/>
                  </a:cubicBezTo>
                  <a:cubicBezTo>
                    <a:pt x="18" y="17"/>
                    <a:pt x="19" y="17"/>
                    <a:pt x="19" y="17"/>
                  </a:cubicBezTo>
                  <a:cubicBezTo>
                    <a:pt x="19" y="17"/>
                    <a:pt x="19" y="17"/>
                    <a:pt x="20" y="17"/>
                  </a:cubicBezTo>
                  <a:cubicBezTo>
                    <a:pt x="20" y="18"/>
                    <a:pt x="21" y="17"/>
                    <a:pt x="22" y="17"/>
                  </a:cubicBezTo>
                  <a:cubicBezTo>
                    <a:pt x="23" y="16"/>
                    <a:pt x="24" y="15"/>
                    <a:pt x="24" y="14"/>
                  </a:cubicBezTo>
                  <a:cubicBezTo>
                    <a:pt x="25" y="13"/>
                    <a:pt x="25" y="13"/>
                    <a:pt x="25" y="13"/>
                  </a:cubicBezTo>
                  <a:cubicBezTo>
                    <a:pt x="25" y="15"/>
                    <a:pt x="25" y="16"/>
                    <a:pt x="25" y="17"/>
                  </a:cubicBezTo>
                  <a:cubicBezTo>
                    <a:pt x="25" y="17"/>
                    <a:pt x="26" y="18"/>
                    <a:pt x="26" y="18"/>
                  </a:cubicBezTo>
                  <a:cubicBezTo>
                    <a:pt x="27" y="18"/>
                    <a:pt x="28" y="18"/>
                    <a:pt x="29" y="18"/>
                  </a:cubicBezTo>
                  <a:cubicBezTo>
                    <a:pt x="29" y="16"/>
                    <a:pt x="30" y="14"/>
                    <a:pt x="30" y="11"/>
                  </a:cubicBezTo>
                  <a:cubicBezTo>
                    <a:pt x="30" y="9"/>
                    <a:pt x="30" y="6"/>
                    <a:pt x="29" y="4"/>
                  </a:cubicBezTo>
                  <a:cubicBezTo>
                    <a:pt x="29" y="4"/>
                    <a:pt x="29" y="3"/>
                    <a:pt x="28" y="2"/>
                  </a:cubicBezTo>
                  <a:cubicBezTo>
                    <a:pt x="28" y="2"/>
                    <a:pt x="27" y="1"/>
                    <a:pt x="27" y="1"/>
                  </a:cubicBezTo>
                  <a:cubicBezTo>
                    <a:pt x="26" y="0"/>
                    <a:pt x="24" y="0"/>
                    <a:pt x="23" y="0"/>
                  </a:cubicBezTo>
                  <a:cubicBezTo>
                    <a:pt x="21" y="0"/>
                    <a:pt x="20" y="0"/>
                    <a:pt x="18" y="0"/>
                  </a:cubicBezTo>
                  <a:cubicBezTo>
                    <a:pt x="15" y="1"/>
                    <a:pt x="11" y="3"/>
                    <a:pt x="8" y="7"/>
                  </a:cubicBezTo>
                  <a:cubicBezTo>
                    <a:pt x="4" y="10"/>
                    <a:pt x="2" y="15"/>
                    <a:pt x="1" y="18"/>
                  </a:cubicBezTo>
                  <a:cubicBezTo>
                    <a:pt x="0" y="22"/>
                    <a:pt x="0" y="25"/>
                    <a:pt x="0" y="28"/>
                  </a:cubicBezTo>
                  <a:cubicBezTo>
                    <a:pt x="0" y="31"/>
                    <a:pt x="0" y="33"/>
                    <a:pt x="0" y="36"/>
                  </a:cubicBezTo>
                  <a:cubicBezTo>
                    <a:pt x="1" y="37"/>
                    <a:pt x="1" y="38"/>
                    <a:pt x="1" y="39"/>
                  </a:cubicBezTo>
                  <a:cubicBezTo>
                    <a:pt x="2" y="40"/>
                    <a:pt x="2" y="40"/>
                    <a:pt x="2" y="40"/>
                  </a:cubicBezTo>
                  <a:cubicBezTo>
                    <a:pt x="2" y="40"/>
                    <a:pt x="2" y="40"/>
                    <a:pt x="2" y="40"/>
                  </a:cubicBezTo>
                  <a:cubicBezTo>
                    <a:pt x="2" y="40"/>
                    <a:pt x="2" y="40"/>
                    <a:pt x="2" y="40"/>
                  </a:cubicBezTo>
                  <a:cubicBezTo>
                    <a:pt x="2" y="40"/>
                    <a:pt x="2" y="40"/>
                    <a:pt x="2" y="40"/>
                  </a:cubicBezTo>
                  <a:cubicBezTo>
                    <a:pt x="2" y="40"/>
                    <a:pt x="2" y="40"/>
                    <a:pt x="2" y="40"/>
                  </a:cubicBezTo>
                  <a:cubicBezTo>
                    <a:pt x="3" y="39"/>
                    <a:pt x="3" y="39"/>
                    <a:pt x="3" y="39"/>
                  </a:cubicBezTo>
                  <a:cubicBezTo>
                    <a:pt x="3" y="39"/>
                    <a:pt x="3" y="39"/>
                    <a:pt x="3" y="39"/>
                  </a:cubicBezTo>
                  <a:cubicBezTo>
                    <a:pt x="4" y="40"/>
                    <a:pt x="4" y="40"/>
                    <a:pt x="4" y="40"/>
                  </a:cubicBezTo>
                  <a:cubicBezTo>
                    <a:pt x="4" y="41"/>
                    <a:pt x="5" y="42"/>
                    <a:pt x="5" y="43"/>
                  </a:cubicBezTo>
                  <a:cubicBezTo>
                    <a:pt x="5" y="43"/>
                    <a:pt x="5" y="44"/>
                    <a:pt x="6" y="44"/>
                  </a:cubicBezTo>
                  <a:cubicBezTo>
                    <a:pt x="6" y="45"/>
                    <a:pt x="6" y="45"/>
                    <a:pt x="6" y="45"/>
                  </a:cubicBezTo>
                  <a:cubicBezTo>
                    <a:pt x="6" y="45"/>
                    <a:pt x="6" y="46"/>
                    <a:pt x="7" y="45"/>
                  </a:cubicBezTo>
                  <a:cubicBezTo>
                    <a:pt x="8" y="44"/>
                    <a:pt x="9" y="42"/>
                    <a:pt x="11" y="41"/>
                  </a:cubicBezTo>
                  <a:cubicBezTo>
                    <a:pt x="10" y="42"/>
                    <a:pt x="9" y="43"/>
                    <a:pt x="8" y="44"/>
                  </a:cubicBezTo>
                  <a:cubicBezTo>
                    <a:pt x="7" y="45"/>
                    <a:pt x="7" y="45"/>
                    <a:pt x="7" y="45"/>
                  </a:cubicBezTo>
                  <a:cubicBezTo>
                    <a:pt x="6" y="45"/>
                    <a:pt x="6" y="45"/>
                    <a:pt x="6" y="45"/>
                  </a:cubicBezTo>
                  <a:cubicBezTo>
                    <a:pt x="6" y="45"/>
                    <a:pt x="6" y="45"/>
                    <a:pt x="6" y="45"/>
                  </a:cubicBezTo>
                  <a:cubicBezTo>
                    <a:pt x="6" y="44"/>
                    <a:pt x="6" y="44"/>
                    <a:pt x="6" y="44"/>
                  </a:cubicBezTo>
                  <a:cubicBezTo>
                    <a:pt x="5" y="43"/>
                    <a:pt x="5" y="41"/>
                    <a:pt x="4" y="40"/>
                  </a:cubicBezTo>
                  <a:cubicBezTo>
                    <a:pt x="4" y="39"/>
                    <a:pt x="4" y="39"/>
                    <a:pt x="4" y="39"/>
                  </a:cubicBezTo>
                  <a:cubicBezTo>
                    <a:pt x="4" y="38"/>
                    <a:pt x="4" y="38"/>
                    <a:pt x="4" y="38"/>
                  </a:cubicBezTo>
                  <a:cubicBezTo>
                    <a:pt x="4" y="38"/>
                    <a:pt x="4" y="38"/>
                    <a:pt x="4" y="38"/>
                  </a:cubicBezTo>
                  <a:cubicBezTo>
                    <a:pt x="3" y="39"/>
                    <a:pt x="3" y="39"/>
                    <a:pt x="3" y="39"/>
                  </a:cubicBezTo>
                  <a:cubicBezTo>
                    <a:pt x="2" y="39"/>
                    <a:pt x="2" y="39"/>
                    <a:pt x="2" y="39"/>
                  </a:cubicBezTo>
                  <a:cubicBezTo>
                    <a:pt x="2" y="40"/>
                    <a:pt x="2" y="40"/>
                    <a:pt x="2" y="40"/>
                  </a:cubicBezTo>
                  <a:cubicBezTo>
                    <a:pt x="2" y="40"/>
                    <a:pt x="2" y="40"/>
                    <a:pt x="2" y="40"/>
                  </a:cubicBezTo>
                  <a:cubicBezTo>
                    <a:pt x="2" y="39"/>
                    <a:pt x="2" y="39"/>
                    <a:pt x="2" y="39"/>
                  </a:cubicBezTo>
                  <a:cubicBezTo>
                    <a:pt x="2" y="38"/>
                    <a:pt x="2" y="38"/>
                    <a:pt x="2" y="38"/>
                  </a:cubicBezTo>
                  <a:cubicBezTo>
                    <a:pt x="1" y="35"/>
                    <a:pt x="0" y="33"/>
                    <a:pt x="0" y="29"/>
                  </a:cubicBezTo>
                  <a:cubicBezTo>
                    <a:pt x="0" y="26"/>
                    <a:pt x="0" y="22"/>
                    <a:pt x="2" y="17"/>
                  </a:cubicBezTo>
                  <a:cubicBezTo>
                    <a:pt x="2" y="17"/>
                    <a:pt x="2" y="18"/>
                    <a:pt x="3" y="17"/>
                  </a:cubicBezTo>
                  <a:cubicBezTo>
                    <a:pt x="2" y="22"/>
                    <a:pt x="1" y="25"/>
                    <a:pt x="1" y="28"/>
                  </a:cubicBezTo>
                  <a:cubicBezTo>
                    <a:pt x="1" y="32"/>
                    <a:pt x="2" y="35"/>
                    <a:pt x="2" y="37"/>
                  </a:cubicBezTo>
                  <a:cubicBezTo>
                    <a:pt x="2" y="38"/>
                    <a:pt x="2" y="40"/>
                    <a:pt x="4" y="38"/>
                  </a:cubicBezTo>
                  <a:cubicBezTo>
                    <a:pt x="4" y="38"/>
                    <a:pt x="4" y="38"/>
                    <a:pt x="4" y="38"/>
                  </a:cubicBezTo>
                  <a:cubicBezTo>
                    <a:pt x="4" y="38"/>
                    <a:pt x="4" y="38"/>
                    <a:pt x="4" y="38"/>
                  </a:cubicBezTo>
                  <a:cubicBezTo>
                    <a:pt x="4" y="38"/>
                    <a:pt x="4" y="38"/>
                    <a:pt x="4" y="38"/>
                  </a:cubicBezTo>
                  <a:cubicBezTo>
                    <a:pt x="4" y="39"/>
                    <a:pt x="4" y="39"/>
                    <a:pt x="4" y="39"/>
                  </a:cubicBezTo>
                  <a:cubicBezTo>
                    <a:pt x="4" y="40"/>
                    <a:pt x="4" y="40"/>
                    <a:pt x="4" y="40"/>
                  </a:cubicBezTo>
                  <a:cubicBezTo>
                    <a:pt x="5" y="41"/>
                    <a:pt x="5" y="42"/>
                    <a:pt x="6" y="44"/>
                  </a:cubicBezTo>
                  <a:cubicBezTo>
                    <a:pt x="7" y="44"/>
                    <a:pt x="7" y="44"/>
                    <a:pt x="7" y="44"/>
                  </a:cubicBezTo>
                  <a:cubicBezTo>
                    <a:pt x="7" y="45"/>
                    <a:pt x="7" y="44"/>
                    <a:pt x="7" y="44"/>
                  </a:cubicBezTo>
                  <a:cubicBezTo>
                    <a:pt x="7" y="44"/>
                    <a:pt x="7" y="44"/>
                    <a:pt x="7" y="44"/>
                  </a:cubicBezTo>
                  <a:cubicBezTo>
                    <a:pt x="9" y="43"/>
                    <a:pt x="9" y="43"/>
                    <a:pt x="9" y="43"/>
                  </a:cubicBezTo>
                  <a:cubicBezTo>
                    <a:pt x="10" y="42"/>
                    <a:pt x="11" y="41"/>
                    <a:pt x="12" y="40"/>
                  </a:cubicBezTo>
                  <a:cubicBezTo>
                    <a:pt x="11" y="41"/>
                    <a:pt x="11" y="41"/>
                    <a:pt x="11" y="41"/>
                  </a:cubicBezTo>
                  <a:cubicBezTo>
                    <a:pt x="14" y="39"/>
                    <a:pt x="14" y="39"/>
                    <a:pt x="14" y="39"/>
                  </a:cubicBezTo>
                  <a:cubicBezTo>
                    <a:pt x="14" y="38"/>
                    <a:pt x="14" y="38"/>
                    <a:pt x="14" y="38"/>
                  </a:cubicBezTo>
                  <a:cubicBezTo>
                    <a:pt x="14" y="38"/>
                    <a:pt x="14" y="38"/>
                    <a:pt x="14" y="38"/>
                  </a:cubicBezTo>
                  <a:cubicBezTo>
                    <a:pt x="14" y="38"/>
                    <a:pt x="14" y="38"/>
                    <a:pt x="14" y="38"/>
                  </a:cubicBezTo>
                  <a:cubicBezTo>
                    <a:pt x="14" y="39"/>
                    <a:pt x="14" y="39"/>
                    <a:pt x="14" y="39"/>
                  </a:cubicBezTo>
                  <a:cubicBezTo>
                    <a:pt x="15" y="40"/>
                    <a:pt x="15" y="40"/>
                    <a:pt x="15" y="40"/>
                  </a:cubicBezTo>
                  <a:cubicBezTo>
                    <a:pt x="15" y="42"/>
                    <a:pt x="15" y="42"/>
                    <a:pt x="15" y="42"/>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39"/>
            <p:cNvSpPr>
              <a:spLocks noEditPoints="1"/>
            </p:cNvSpPr>
            <p:nvPr/>
          </p:nvSpPr>
          <p:spPr bwMode="auto">
            <a:xfrm>
              <a:off x="5534026" y="2908301"/>
              <a:ext cx="160338" cy="146050"/>
            </a:xfrm>
            <a:custGeom>
              <a:avLst/>
              <a:gdLst>
                <a:gd name="T0" fmla="*/ 42 w 43"/>
                <a:gd name="T1" fmla="*/ 30 h 39"/>
                <a:gd name="T2" fmla="*/ 38 w 43"/>
                <a:gd name="T3" fmla="*/ 23 h 39"/>
                <a:gd name="T4" fmla="*/ 43 w 43"/>
                <a:gd name="T5" fmla="*/ 33 h 39"/>
                <a:gd name="T6" fmla="*/ 42 w 43"/>
                <a:gd name="T7" fmla="*/ 36 h 39"/>
                <a:gd name="T8" fmla="*/ 40 w 43"/>
                <a:gd name="T9" fmla="*/ 37 h 39"/>
                <a:gd name="T10" fmla="*/ 23 w 43"/>
                <a:gd name="T11" fmla="*/ 35 h 39"/>
                <a:gd name="T12" fmla="*/ 39 w 43"/>
                <a:gd name="T13" fmla="*/ 36 h 39"/>
                <a:gd name="T14" fmla="*/ 40 w 43"/>
                <a:gd name="T15" fmla="*/ 36 h 39"/>
                <a:gd name="T16" fmla="*/ 41 w 43"/>
                <a:gd name="T17" fmla="*/ 35 h 39"/>
                <a:gd name="T18" fmla="*/ 42 w 43"/>
                <a:gd name="T19" fmla="*/ 34 h 39"/>
                <a:gd name="T20" fmla="*/ 41 w 43"/>
                <a:gd name="T21" fmla="*/ 32 h 39"/>
                <a:gd name="T22" fmla="*/ 39 w 43"/>
                <a:gd name="T23" fmla="*/ 27 h 39"/>
                <a:gd name="T24" fmla="*/ 34 w 43"/>
                <a:gd name="T25" fmla="*/ 14 h 39"/>
                <a:gd name="T26" fmla="*/ 27 w 43"/>
                <a:gd name="T27" fmla="*/ 7 h 39"/>
                <a:gd name="T28" fmla="*/ 36 w 43"/>
                <a:gd name="T29" fmla="*/ 23 h 39"/>
                <a:gd name="T30" fmla="*/ 38 w 43"/>
                <a:gd name="T31" fmla="*/ 29 h 39"/>
                <a:gd name="T32" fmla="*/ 39 w 43"/>
                <a:gd name="T33" fmla="*/ 32 h 39"/>
                <a:gd name="T34" fmla="*/ 39 w 43"/>
                <a:gd name="T35" fmla="*/ 33 h 39"/>
                <a:gd name="T36" fmla="*/ 38 w 43"/>
                <a:gd name="T37" fmla="*/ 35 h 39"/>
                <a:gd name="T38" fmla="*/ 39 w 43"/>
                <a:gd name="T39" fmla="*/ 33 h 39"/>
                <a:gd name="T40" fmla="*/ 39 w 43"/>
                <a:gd name="T41" fmla="*/ 32 h 39"/>
                <a:gd name="T42" fmla="*/ 38 w 43"/>
                <a:gd name="T43" fmla="*/ 28 h 39"/>
                <a:gd name="T44" fmla="*/ 31 w 43"/>
                <a:gd name="T45" fmla="*/ 14 h 39"/>
                <a:gd name="T46" fmla="*/ 17 w 43"/>
                <a:gd name="T47" fmla="*/ 2 h 39"/>
                <a:gd name="T48" fmla="*/ 18 w 43"/>
                <a:gd name="T49" fmla="*/ 8 h 39"/>
                <a:gd name="T50" fmla="*/ 23 w 43"/>
                <a:gd name="T51" fmla="*/ 19 h 39"/>
                <a:gd name="T52" fmla="*/ 22 w 43"/>
                <a:gd name="T53" fmla="*/ 21 h 39"/>
                <a:gd name="T54" fmla="*/ 22 w 43"/>
                <a:gd name="T55" fmla="*/ 21 h 39"/>
                <a:gd name="T56" fmla="*/ 22 w 43"/>
                <a:gd name="T57" fmla="*/ 20 h 39"/>
                <a:gd name="T58" fmla="*/ 17 w 43"/>
                <a:gd name="T59" fmla="*/ 10 h 39"/>
                <a:gd name="T60" fmla="*/ 17 w 43"/>
                <a:gd name="T61" fmla="*/ 14 h 39"/>
                <a:gd name="T62" fmla="*/ 16 w 43"/>
                <a:gd name="T63" fmla="*/ 16 h 39"/>
                <a:gd name="T64" fmla="*/ 14 w 43"/>
                <a:gd name="T65" fmla="*/ 14 h 39"/>
                <a:gd name="T66" fmla="*/ 13 w 43"/>
                <a:gd name="T67" fmla="*/ 13 h 39"/>
                <a:gd name="T68" fmla="*/ 13 w 43"/>
                <a:gd name="T69" fmla="*/ 13 h 39"/>
                <a:gd name="T70" fmla="*/ 13 w 43"/>
                <a:gd name="T71" fmla="*/ 13 h 39"/>
                <a:gd name="T72" fmla="*/ 13 w 43"/>
                <a:gd name="T73" fmla="*/ 13 h 39"/>
                <a:gd name="T74" fmla="*/ 15 w 43"/>
                <a:gd name="T75" fmla="*/ 9 h 39"/>
                <a:gd name="T76" fmla="*/ 9 w 43"/>
                <a:gd name="T77" fmla="*/ 6 h 39"/>
                <a:gd name="T78" fmla="*/ 12 w 43"/>
                <a:gd name="T79" fmla="*/ 0 h 39"/>
                <a:gd name="T80" fmla="*/ 1 w 43"/>
                <a:gd name="T81" fmla="*/ 9 h 39"/>
                <a:gd name="T82" fmla="*/ 7 w 43"/>
                <a:gd name="T83" fmla="*/ 27 h 39"/>
                <a:gd name="T84" fmla="*/ 35 w 43"/>
                <a:gd name="T85" fmla="*/ 39 h 39"/>
                <a:gd name="T86" fmla="*/ 40 w 43"/>
                <a:gd name="T87" fmla="*/ 37 h 39"/>
                <a:gd name="T88" fmla="*/ 43 w 43"/>
                <a:gd name="T89" fmla="*/ 36 h 39"/>
                <a:gd name="T90" fmla="*/ 43 w 43"/>
                <a:gd name="T91" fmla="*/ 34 h 39"/>
                <a:gd name="T92" fmla="*/ 12 w 43"/>
                <a:gd name="T93" fmla="*/ 1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3" h="39">
                  <a:moveTo>
                    <a:pt x="43" y="33"/>
                  </a:moveTo>
                  <a:cubicBezTo>
                    <a:pt x="42" y="31"/>
                    <a:pt x="42" y="31"/>
                    <a:pt x="42" y="31"/>
                  </a:cubicBezTo>
                  <a:cubicBezTo>
                    <a:pt x="42" y="31"/>
                    <a:pt x="42" y="31"/>
                    <a:pt x="42" y="30"/>
                  </a:cubicBezTo>
                  <a:cubicBezTo>
                    <a:pt x="41" y="29"/>
                    <a:pt x="41" y="29"/>
                    <a:pt x="41" y="29"/>
                  </a:cubicBezTo>
                  <a:cubicBezTo>
                    <a:pt x="40" y="27"/>
                    <a:pt x="40" y="27"/>
                    <a:pt x="40" y="27"/>
                  </a:cubicBezTo>
                  <a:cubicBezTo>
                    <a:pt x="38" y="23"/>
                    <a:pt x="38" y="23"/>
                    <a:pt x="38" y="23"/>
                  </a:cubicBezTo>
                  <a:cubicBezTo>
                    <a:pt x="39" y="24"/>
                    <a:pt x="40" y="26"/>
                    <a:pt x="41" y="28"/>
                  </a:cubicBezTo>
                  <a:cubicBezTo>
                    <a:pt x="42" y="31"/>
                    <a:pt x="42" y="31"/>
                    <a:pt x="42" y="31"/>
                  </a:cubicBezTo>
                  <a:cubicBezTo>
                    <a:pt x="43" y="33"/>
                    <a:pt x="43" y="33"/>
                    <a:pt x="43" y="33"/>
                  </a:cubicBezTo>
                  <a:cubicBezTo>
                    <a:pt x="43" y="33"/>
                    <a:pt x="43" y="34"/>
                    <a:pt x="43" y="34"/>
                  </a:cubicBezTo>
                  <a:cubicBezTo>
                    <a:pt x="43" y="35"/>
                    <a:pt x="43" y="35"/>
                    <a:pt x="43" y="35"/>
                  </a:cubicBezTo>
                  <a:cubicBezTo>
                    <a:pt x="42" y="36"/>
                    <a:pt x="42" y="36"/>
                    <a:pt x="42" y="36"/>
                  </a:cubicBezTo>
                  <a:cubicBezTo>
                    <a:pt x="41" y="36"/>
                    <a:pt x="41" y="36"/>
                    <a:pt x="41" y="36"/>
                  </a:cubicBezTo>
                  <a:cubicBezTo>
                    <a:pt x="40" y="36"/>
                    <a:pt x="40" y="36"/>
                    <a:pt x="40" y="36"/>
                  </a:cubicBezTo>
                  <a:cubicBezTo>
                    <a:pt x="40" y="37"/>
                    <a:pt x="40" y="37"/>
                    <a:pt x="40" y="37"/>
                  </a:cubicBezTo>
                  <a:cubicBezTo>
                    <a:pt x="39" y="39"/>
                    <a:pt x="35" y="38"/>
                    <a:pt x="32" y="38"/>
                  </a:cubicBezTo>
                  <a:cubicBezTo>
                    <a:pt x="30" y="38"/>
                    <a:pt x="26" y="37"/>
                    <a:pt x="23" y="36"/>
                  </a:cubicBezTo>
                  <a:cubicBezTo>
                    <a:pt x="23" y="36"/>
                    <a:pt x="23" y="36"/>
                    <a:pt x="23" y="35"/>
                  </a:cubicBezTo>
                  <a:cubicBezTo>
                    <a:pt x="26" y="36"/>
                    <a:pt x="29" y="37"/>
                    <a:pt x="32" y="37"/>
                  </a:cubicBezTo>
                  <a:cubicBezTo>
                    <a:pt x="33" y="37"/>
                    <a:pt x="35" y="37"/>
                    <a:pt x="36" y="37"/>
                  </a:cubicBezTo>
                  <a:cubicBezTo>
                    <a:pt x="37" y="37"/>
                    <a:pt x="39" y="37"/>
                    <a:pt x="39" y="36"/>
                  </a:cubicBezTo>
                  <a:cubicBezTo>
                    <a:pt x="39" y="36"/>
                    <a:pt x="39" y="36"/>
                    <a:pt x="39" y="36"/>
                  </a:cubicBezTo>
                  <a:cubicBezTo>
                    <a:pt x="40" y="36"/>
                    <a:pt x="40" y="36"/>
                    <a:pt x="40" y="36"/>
                  </a:cubicBezTo>
                  <a:cubicBezTo>
                    <a:pt x="40" y="36"/>
                    <a:pt x="40" y="36"/>
                    <a:pt x="40" y="36"/>
                  </a:cubicBezTo>
                  <a:cubicBezTo>
                    <a:pt x="41" y="35"/>
                    <a:pt x="41" y="35"/>
                    <a:pt x="41" y="35"/>
                  </a:cubicBezTo>
                  <a:cubicBezTo>
                    <a:pt x="41" y="35"/>
                    <a:pt x="41" y="35"/>
                    <a:pt x="41" y="35"/>
                  </a:cubicBezTo>
                  <a:cubicBezTo>
                    <a:pt x="41" y="35"/>
                    <a:pt x="41" y="35"/>
                    <a:pt x="41" y="35"/>
                  </a:cubicBezTo>
                  <a:cubicBezTo>
                    <a:pt x="41" y="35"/>
                    <a:pt x="41" y="35"/>
                    <a:pt x="41" y="35"/>
                  </a:cubicBezTo>
                  <a:cubicBezTo>
                    <a:pt x="42" y="34"/>
                    <a:pt x="42" y="34"/>
                    <a:pt x="42" y="34"/>
                  </a:cubicBezTo>
                  <a:cubicBezTo>
                    <a:pt x="42" y="34"/>
                    <a:pt x="42" y="34"/>
                    <a:pt x="42" y="34"/>
                  </a:cubicBezTo>
                  <a:cubicBezTo>
                    <a:pt x="42" y="33"/>
                    <a:pt x="42" y="33"/>
                    <a:pt x="42" y="33"/>
                  </a:cubicBezTo>
                  <a:cubicBezTo>
                    <a:pt x="42" y="33"/>
                    <a:pt x="42" y="33"/>
                    <a:pt x="42" y="33"/>
                  </a:cubicBezTo>
                  <a:cubicBezTo>
                    <a:pt x="41" y="32"/>
                    <a:pt x="41" y="32"/>
                    <a:pt x="41" y="32"/>
                  </a:cubicBezTo>
                  <a:cubicBezTo>
                    <a:pt x="41" y="31"/>
                    <a:pt x="41" y="31"/>
                    <a:pt x="41" y="31"/>
                  </a:cubicBezTo>
                  <a:cubicBezTo>
                    <a:pt x="41" y="31"/>
                    <a:pt x="41" y="30"/>
                    <a:pt x="41" y="30"/>
                  </a:cubicBezTo>
                  <a:cubicBezTo>
                    <a:pt x="39" y="27"/>
                    <a:pt x="39" y="27"/>
                    <a:pt x="39" y="27"/>
                  </a:cubicBezTo>
                  <a:cubicBezTo>
                    <a:pt x="39" y="25"/>
                    <a:pt x="37" y="23"/>
                    <a:pt x="36" y="21"/>
                  </a:cubicBezTo>
                  <a:cubicBezTo>
                    <a:pt x="38" y="22"/>
                    <a:pt x="38" y="22"/>
                    <a:pt x="38" y="22"/>
                  </a:cubicBezTo>
                  <a:cubicBezTo>
                    <a:pt x="37" y="19"/>
                    <a:pt x="36" y="17"/>
                    <a:pt x="34" y="14"/>
                  </a:cubicBezTo>
                  <a:cubicBezTo>
                    <a:pt x="33" y="11"/>
                    <a:pt x="31" y="8"/>
                    <a:pt x="29" y="6"/>
                  </a:cubicBezTo>
                  <a:cubicBezTo>
                    <a:pt x="27" y="3"/>
                    <a:pt x="24" y="2"/>
                    <a:pt x="22" y="2"/>
                  </a:cubicBezTo>
                  <a:cubicBezTo>
                    <a:pt x="24" y="3"/>
                    <a:pt x="26" y="5"/>
                    <a:pt x="27" y="7"/>
                  </a:cubicBezTo>
                  <a:cubicBezTo>
                    <a:pt x="28" y="9"/>
                    <a:pt x="30" y="11"/>
                    <a:pt x="31" y="12"/>
                  </a:cubicBezTo>
                  <a:cubicBezTo>
                    <a:pt x="32" y="14"/>
                    <a:pt x="33" y="16"/>
                    <a:pt x="33" y="18"/>
                  </a:cubicBezTo>
                  <a:cubicBezTo>
                    <a:pt x="36" y="23"/>
                    <a:pt x="36" y="23"/>
                    <a:pt x="36" y="23"/>
                  </a:cubicBezTo>
                  <a:cubicBezTo>
                    <a:pt x="37" y="26"/>
                    <a:pt x="37" y="26"/>
                    <a:pt x="37" y="26"/>
                  </a:cubicBezTo>
                  <a:cubicBezTo>
                    <a:pt x="38" y="28"/>
                    <a:pt x="38" y="28"/>
                    <a:pt x="38" y="28"/>
                  </a:cubicBezTo>
                  <a:cubicBezTo>
                    <a:pt x="38" y="28"/>
                    <a:pt x="38" y="29"/>
                    <a:pt x="38" y="29"/>
                  </a:cubicBezTo>
                  <a:cubicBezTo>
                    <a:pt x="39" y="31"/>
                    <a:pt x="39" y="31"/>
                    <a:pt x="39" y="31"/>
                  </a:cubicBezTo>
                  <a:cubicBezTo>
                    <a:pt x="39" y="31"/>
                    <a:pt x="39" y="32"/>
                    <a:pt x="39" y="32"/>
                  </a:cubicBezTo>
                  <a:cubicBezTo>
                    <a:pt x="39" y="32"/>
                    <a:pt x="39" y="32"/>
                    <a:pt x="39" y="32"/>
                  </a:cubicBezTo>
                  <a:cubicBezTo>
                    <a:pt x="39" y="32"/>
                    <a:pt x="39" y="32"/>
                    <a:pt x="39" y="32"/>
                  </a:cubicBezTo>
                  <a:cubicBezTo>
                    <a:pt x="39" y="33"/>
                    <a:pt x="39" y="33"/>
                    <a:pt x="39" y="33"/>
                  </a:cubicBezTo>
                  <a:cubicBezTo>
                    <a:pt x="39" y="33"/>
                    <a:pt x="39" y="33"/>
                    <a:pt x="39" y="33"/>
                  </a:cubicBezTo>
                  <a:cubicBezTo>
                    <a:pt x="39" y="34"/>
                    <a:pt x="39" y="34"/>
                    <a:pt x="39" y="34"/>
                  </a:cubicBezTo>
                  <a:cubicBezTo>
                    <a:pt x="39" y="34"/>
                    <a:pt x="39" y="34"/>
                    <a:pt x="39" y="34"/>
                  </a:cubicBezTo>
                  <a:cubicBezTo>
                    <a:pt x="39" y="35"/>
                    <a:pt x="39" y="35"/>
                    <a:pt x="38" y="35"/>
                  </a:cubicBezTo>
                  <a:cubicBezTo>
                    <a:pt x="37" y="36"/>
                    <a:pt x="35" y="36"/>
                    <a:pt x="34" y="36"/>
                  </a:cubicBezTo>
                  <a:cubicBezTo>
                    <a:pt x="35" y="36"/>
                    <a:pt x="36" y="36"/>
                    <a:pt x="37" y="35"/>
                  </a:cubicBezTo>
                  <a:cubicBezTo>
                    <a:pt x="38" y="35"/>
                    <a:pt x="38" y="34"/>
                    <a:pt x="39" y="33"/>
                  </a:cubicBezTo>
                  <a:cubicBezTo>
                    <a:pt x="39" y="33"/>
                    <a:pt x="39" y="33"/>
                    <a:pt x="39" y="33"/>
                  </a:cubicBezTo>
                  <a:cubicBezTo>
                    <a:pt x="39" y="33"/>
                    <a:pt x="39" y="33"/>
                    <a:pt x="39" y="33"/>
                  </a:cubicBezTo>
                  <a:cubicBezTo>
                    <a:pt x="39" y="32"/>
                    <a:pt x="39" y="32"/>
                    <a:pt x="39" y="32"/>
                  </a:cubicBezTo>
                  <a:cubicBezTo>
                    <a:pt x="39" y="31"/>
                    <a:pt x="39" y="31"/>
                    <a:pt x="39" y="31"/>
                  </a:cubicBezTo>
                  <a:cubicBezTo>
                    <a:pt x="39" y="31"/>
                    <a:pt x="38" y="31"/>
                    <a:pt x="38" y="30"/>
                  </a:cubicBezTo>
                  <a:cubicBezTo>
                    <a:pt x="38" y="30"/>
                    <a:pt x="38" y="29"/>
                    <a:pt x="38" y="28"/>
                  </a:cubicBezTo>
                  <a:cubicBezTo>
                    <a:pt x="37" y="26"/>
                    <a:pt x="37" y="26"/>
                    <a:pt x="37" y="26"/>
                  </a:cubicBezTo>
                  <a:cubicBezTo>
                    <a:pt x="36" y="24"/>
                    <a:pt x="35" y="22"/>
                    <a:pt x="34" y="20"/>
                  </a:cubicBezTo>
                  <a:cubicBezTo>
                    <a:pt x="33" y="18"/>
                    <a:pt x="32" y="16"/>
                    <a:pt x="31" y="14"/>
                  </a:cubicBezTo>
                  <a:cubicBezTo>
                    <a:pt x="28" y="10"/>
                    <a:pt x="26" y="6"/>
                    <a:pt x="21" y="3"/>
                  </a:cubicBezTo>
                  <a:cubicBezTo>
                    <a:pt x="21" y="2"/>
                    <a:pt x="20" y="2"/>
                    <a:pt x="20" y="2"/>
                  </a:cubicBezTo>
                  <a:cubicBezTo>
                    <a:pt x="19" y="2"/>
                    <a:pt x="18" y="2"/>
                    <a:pt x="17" y="2"/>
                  </a:cubicBezTo>
                  <a:cubicBezTo>
                    <a:pt x="16" y="2"/>
                    <a:pt x="15" y="3"/>
                    <a:pt x="15" y="4"/>
                  </a:cubicBezTo>
                  <a:cubicBezTo>
                    <a:pt x="15" y="5"/>
                    <a:pt x="15" y="6"/>
                    <a:pt x="16" y="7"/>
                  </a:cubicBezTo>
                  <a:cubicBezTo>
                    <a:pt x="17" y="7"/>
                    <a:pt x="18" y="8"/>
                    <a:pt x="18" y="8"/>
                  </a:cubicBezTo>
                  <a:cubicBezTo>
                    <a:pt x="18" y="9"/>
                    <a:pt x="17" y="9"/>
                    <a:pt x="17" y="9"/>
                  </a:cubicBezTo>
                  <a:cubicBezTo>
                    <a:pt x="19" y="11"/>
                    <a:pt x="21" y="14"/>
                    <a:pt x="21" y="16"/>
                  </a:cubicBezTo>
                  <a:cubicBezTo>
                    <a:pt x="22" y="17"/>
                    <a:pt x="23" y="18"/>
                    <a:pt x="23" y="19"/>
                  </a:cubicBezTo>
                  <a:cubicBezTo>
                    <a:pt x="23" y="20"/>
                    <a:pt x="23" y="20"/>
                    <a:pt x="23" y="21"/>
                  </a:cubicBezTo>
                  <a:cubicBezTo>
                    <a:pt x="23" y="21"/>
                    <a:pt x="22" y="21"/>
                    <a:pt x="22" y="21"/>
                  </a:cubicBezTo>
                  <a:cubicBezTo>
                    <a:pt x="22" y="21"/>
                    <a:pt x="22" y="21"/>
                    <a:pt x="22" y="21"/>
                  </a:cubicBezTo>
                  <a:cubicBezTo>
                    <a:pt x="22" y="21"/>
                    <a:pt x="22" y="21"/>
                    <a:pt x="22" y="21"/>
                  </a:cubicBezTo>
                  <a:cubicBezTo>
                    <a:pt x="21" y="21"/>
                    <a:pt x="21" y="21"/>
                    <a:pt x="21" y="21"/>
                  </a:cubicBezTo>
                  <a:cubicBezTo>
                    <a:pt x="22" y="21"/>
                    <a:pt x="22" y="21"/>
                    <a:pt x="22" y="21"/>
                  </a:cubicBezTo>
                  <a:cubicBezTo>
                    <a:pt x="22" y="21"/>
                    <a:pt x="22" y="21"/>
                    <a:pt x="22" y="21"/>
                  </a:cubicBezTo>
                  <a:cubicBezTo>
                    <a:pt x="22" y="21"/>
                    <a:pt x="22" y="21"/>
                    <a:pt x="22" y="21"/>
                  </a:cubicBezTo>
                  <a:cubicBezTo>
                    <a:pt x="22" y="21"/>
                    <a:pt x="22" y="20"/>
                    <a:pt x="22" y="20"/>
                  </a:cubicBezTo>
                  <a:cubicBezTo>
                    <a:pt x="22" y="20"/>
                    <a:pt x="22" y="20"/>
                    <a:pt x="22" y="19"/>
                  </a:cubicBezTo>
                  <a:cubicBezTo>
                    <a:pt x="22" y="18"/>
                    <a:pt x="22" y="17"/>
                    <a:pt x="21" y="16"/>
                  </a:cubicBezTo>
                  <a:cubicBezTo>
                    <a:pt x="20" y="14"/>
                    <a:pt x="19" y="11"/>
                    <a:pt x="17" y="10"/>
                  </a:cubicBezTo>
                  <a:cubicBezTo>
                    <a:pt x="16" y="10"/>
                    <a:pt x="16" y="11"/>
                    <a:pt x="16" y="12"/>
                  </a:cubicBezTo>
                  <a:cubicBezTo>
                    <a:pt x="16" y="12"/>
                    <a:pt x="16" y="12"/>
                    <a:pt x="16" y="13"/>
                  </a:cubicBezTo>
                  <a:cubicBezTo>
                    <a:pt x="17" y="13"/>
                    <a:pt x="17" y="13"/>
                    <a:pt x="17" y="14"/>
                  </a:cubicBezTo>
                  <a:cubicBezTo>
                    <a:pt x="17" y="15"/>
                    <a:pt x="17" y="15"/>
                    <a:pt x="17" y="16"/>
                  </a:cubicBezTo>
                  <a:cubicBezTo>
                    <a:pt x="17" y="16"/>
                    <a:pt x="17" y="16"/>
                    <a:pt x="16" y="16"/>
                  </a:cubicBezTo>
                  <a:cubicBezTo>
                    <a:pt x="16" y="16"/>
                    <a:pt x="16" y="16"/>
                    <a:pt x="16" y="16"/>
                  </a:cubicBezTo>
                  <a:cubicBezTo>
                    <a:pt x="16" y="16"/>
                    <a:pt x="16" y="16"/>
                    <a:pt x="16" y="15"/>
                  </a:cubicBezTo>
                  <a:cubicBezTo>
                    <a:pt x="16" y="15"/>
                    <a:pt x="15" y="15"/>
                    <a:pt x="15" y="15"/>
                  </a:cubicBezTo>
                  <a:cubicBezTo>
                    <a:pt x="14" y="14"/>
                    <a:pt x="14" y="14"/>
                    <a:pt x="14" y="14"/>
                  </a:cubicBezTo>
                  <a:cubicBezTo>
                    <a:pt x="14" y="14"/>
                    <a:pt x="14" y="14"/>
                    <a:pt x="14" y="14"/>
                  </a:cubicBezTo>
                  <a:cubicBezTo>
                    <a:pt x="14" y="15"/>
                    <a:pt x="13" y="14"/>
                    <a:pt x="13" y="14"/>
                  </a:cubicBezTo>
                  <a:cubicBezTo>
                    <a:pt x="13" y="14"/>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4" y="12"/>
                    <a:pt x="14" y="12"/>
                    <a:pt x="15" y="11"/>
                  </a:cubicBezTo>
                  <a:cubicBezTo>
                    <a:pt x="15" y="11"/>
                    <a:pt x="15" y="10"/>
                    <a:pt x="15" y="10"/>
                  </a:cubicBezTo>
                  <a:cubicBezTo>
                    <a:pt x="15" y="10"/>
                    <a:pt x="15" y="9"/>
                    <a:pt x="15" y="9"/>
                  </a:cubicBezTo>
                  <a:cubicBezTo>
                    <a:pt x="15" y="8"/>
                    <a:pt x="14" y="8"/>
                    <a:pt x="13" y="7"/>
                  </a:cubicBezTo>
                  <a:cubicBezTo>
                    <a:pt x="12" y="7"/>
                    <a:pt x="11" y="6"/>
                    <a:pt x="9" y="7"/>
                  </a:cubicBezTo>
                  <a:cubicBezTo>
                    <a:pt x="9" y="6"/>
                    <a:pt x="9" y="6"/>
                    <a:pt x="9" y="6"/>
                  </a:cubicBezTo>
                  <a:cubicBezTo>
                    <a:pt x="10" y="5"/>
                    <a:pt x="11" y="5"/>
                    <a:pt x="12" y="4"/>
                  </a:cubicBezTo>
                  <a:cubicBezTo>
                    <a:pt x="12" y="4"/>
                    <a:pt x="13" y="4"/>
                    <a:pt x="13" y="3"/>
                  </a:cubicBezTo>
                  <a:cubicBezTo>
                    <a:pt x="13" y="2"/>
                    <a:pt x="12" y="1"/>
                    <a:pt x="12" y="0"/>
                  </a:cubicBezTo>
                  <a:cubicBezTo>
                    <a:pt x="11" y="0"/>
                    <a:pt x="10" y="1"/>
                    <a:pt x="9" y="1"/>
                  </a:cubicBezTo>
                  <a:cubicBezTo>
                    <a:pt x="8" y="1"/>
                    <a:pt x="7" y="2"/>
                    <a:pt x="5" y="3"/>
                  </a:cubicBezTo>
                  <a:cubicBezTo>
                    <a:pt x="3" y="4"/>
                    <a:pt x="2" y="6"/>
                    <a:pt x="1" y="9"/>
                  </a:cubicBezTo>
                  <a:cubicBezTo>
                    <a:pt x="1" y="10"/>
                    <a:pt x="0" y="11"/>
                    <a:pt x="0" y="12"/>
                  </a:cubicBezTo>
                  <a:cubicBezTo>
                    <a:pt x="0" y="13"/>
                    <a:pt x="1" y="14"/>
                    <a:pt x="1" y="15"/>
                  </a:cubicBezTo>
                  <a:cubicBezTo>
                    <a:pt x="2" y="20"/>
                    <a:pt x="4" y="24"/>
                    <a:pt x="7" y="27"/>
                  </a:cubicBezTo>
                  <a:cubicBezTo>
                    <a:pt x="10" y="30"/>
                    <a:pt x="13" y="32"/>
                    <a:pt x="16" y="33"/>
                  </a:cubicBezTo>
                  <a:cubicBezTo>
                    <a:pt x="21" y="37"/>
                    <a:pt x="27" y="38"/>
                    <a:pt x="32" y="39"/>
                  </a:cubicBezTo>
                  <a:cubicBezTo>
                    <a:pt x="33" y="39"/>
                    <a:pt x="34" y="39"/>
                    <a:pt x="35" y="39"/>
                  </a:cubicBezTo>
                  <a:cubicBezTo>
                    <a:pt x="36" y="39"/>
                    <a:pt x="37" y="39"/>
                    <a:pt x="38" y="39"/>
                  </a:cubicBezTo>
                  <a:cubicBezTo>
                    <a:pt x="39" y="39"/>
                    <a:pt x="40" y="38"/>
                    <a:pt x="40" y="37"/>
                  </a:cubicBezTo>
                  <a:cubicBezTo>
                    <a:pt x="40" y="37"/>
                    <a:pt x="40" y="37"/>
                    <a:pt x="40" y="37"/>
                  </a:cubicBezTo>
                  <a:cubicBezTo>
                    <a:pt x="41" y="37"/>
                    <a:pt x="41" y="37"/>
                    <a:pt x="41" y="37"/>
                  </a:cubicBezTo>
                  <a:cubicBezTo>
                    <a:pt x="42" y="36"/>
                    <a:pt x="42" y="36"/>
                    <a:pt x="42" y="36"/>
                  </a:cubicBezTo>
                  <a:cubicBezTo>
                    <a:pt x="43" y="36"/>
                    <a:pt x="43" y="36"/>
                    <a:pt x="43" y="36"/>
                  </a:cubicBezTo>
                  <a:cubicBezTo>
                    <a:pt x="43" y="35"/>
                    <a:pt x="43" y="35"/>
                    <a:pt x="43" y="35"/>
                  </a:cubicBezTo>
                  <a:cubicBezTo>
                    <a:pt x="43" y="34"/>
                    <a:pt x="43" y="34"/>
                    <a:pt x="43" y="34"/>
                  </a:cubicBezTo>
                  <a:cubicBezTo>
                    <a:pt x="43" y="34"/>
                    <a:pt x="43" y="34"/>
                    <a:pt x="43" y="34"/>
                  </a:cubicBezTo>
                  <a:lnTo>
                    <a:pt x="43" y="33"/>
                  </a:lnTo>
                  <a:close/>
                  <a:moveTo>
                    <a:pt x="12" y="11"/>
                  </a:moveTo>
                  <a:cubicBezTo>
                    <a:pt x="12" y="11"/>
                    <a:pt x="12" y="11"/>
                    <a:pt x="12" y="11"/>
                  </a:cubicBezTo>
                  <a:cubicBezTo>
                    <a:pt x="12" y="11"/>
                    <a:pt x="12" y="11"/>
                    <a:pt x="12" y="11"/>
                  </a:cubicBezTo>
                  <a:cubicBezTo>
                    <a:pt x="11" y="11"/>
                    <a:pt x="11" y="11"/>
                    <a:pt x="12" y="1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40"/>
            <p:cNvSpPr/>
            <p:nvPr/>
          </p:nvSpPr>
          <p:spPr bwMode="auto">
            <a:xfrm>
              <a:off x="6613526" y="2957513"/>
              <a:ext cx="0" cy="3175"/>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1"/>
                    <a:pt x="0" y="1"/>
                    <a:pt x="0" y="0"/>
                  </a:cubicBezTo>
                  <a:cubicBezTo>
                    <a:pt x="0" y="0"/>
                    <a:pt x="0" y="1"/>
                    <a:pt x="0" y="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41"/>
            <p:cNvSpPr/>
            <p:nvPr/>
          </p:nvSpPr>
          <p:spPr bwMode="auto">
            <a:xfrm>
              <a:off x="6613526" y="296068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42"/>
            <p:cNvSpPr/>
            <p:nvPr/>
          </p:nvSpPr>
          <p:spPr bwMode="auto">
            <a:xfrm>
              <a:off x="6616701" y="29606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43"/>
            <p:cNvSpPr>
              <a:spLocks noEditPoints="1"/>
            </p:cNvSpPr>
            <p:nvPr/>
          </p:nvSpPr>
          <p:spPr bwMode="auto">
            <a:xfrm>
              <a:off x="6503988" y="2938463"/>
              <a:ext cx="150813" cy="153988"/>
            </a:xfrm>
            <a:custGeom>
              <a:avLst/>
              <a:gdLst>
                <a:gd name="T0" fmla="*/ 32 w 40"/>
                <a:gd name="T1" fmla="*/ 31 h 41"/>
                <a:gd name="T2" fmla="*/ 32 w 40"/>
                <a:gd name="T3" fmla="*/ 31 h 41"/>
                <a:gd name="T4" fmla="*/ 12 w 40"/>
                <a:gd name="T5" fmla="*/ 39 h 41"/>
                <a:gd name="T6" fmla="*/ 6 w 40"/>
                <a:gd name="T7" fmla="*/ 30 h 41"/>
                <a:gd name="T8" fmla="*/ 9 w 40"/>
                <a:gd name="T9" fmla="*/ 26 h 41"/>
                <a:gd name="T10" fmla="*/ 3 w 40"/>
                <a:gd name="T11" fmla="*/ 39 h 41"/>
                <a:gd name="T12" fmla="*/ 26 w 40"/>
                <a:gd name="T13" fmla="*/ 35 h 41"/>
                <a:gd name="T14" fmla="*/ 36 w 40"/>
                <a:gd name="T15" fmla="*/ 23 h 41"/>
                <a:gd name="T16" fmla="*/ 39 w 40"/>
                <a:gd name="T17" fmla="*/ 10 h 41"/>
                <a:gd name="T18" fmla="*/ 38 w 40"/>
                <a:gd name="T19" fmla="*/ 10 h 41"/>
                <a:gd name="T20" fmla="*/ 37 w 40"/>
                <a:gd name="T21" fmla="*/ 15 h 41"/>
                <a:gd name="T22" fmla="*/ 27 w 40"/>
                <a:gd name="T23" fmla="*/ 32 h 41"/>
                <a:gd name="T24" fmla="*/ 19 w 40"/>
                <a:gd name="T25" fmla="*/ 35 h 41"/>
                <a:gd name="T26" fmla="*/ 37 w 40"/>
                <a:gd name="T27" fmla="*/ 16 h 41"/>
                <a:gd name="T28" fmla="*/ 36 w 40"/>
                <a:gd name="T29" fmla="*/ 5 h 41"/>
                <a:gd name="T30" fmla="*/ 34 w 40"/>
                <a:gd name="T31" fmla="*/ 3 h 41"/>
                <a:gd name="T32" fmla="*/ 30 w 40"/>
                <a:gd name="T33" fmla="*/ 3 h 41"/>
                <a:gd name="T34" fmla="*/ 30 w 40"/>
                <a:gd name="T35" fmla="*/ 6 h 41"/>
                <a:gd name="T36" fmla="*/ 30 w 40"/>
                <a:gd name="T37" fmla="*/ 8 h 41"/>
                <a:gd name="T38" fmla="*/ 30 w 40"/>
                <a:gd name="T39" fmla="*/ 6 h 41"/>
                <a:gd name="T40" fmla="*/ 25 w 40"/>
                <a:gd name="T41" fmla="*/ 7 h 41"/>
                <a:gd name="T42" fmla="*/ 26 w 40"/>
                <a:gd name="T43" fmla="*/ 3 h 41"/>
                <a:gd name="T44" fmla="*/ 20 w 40"/>
                <a:gd name="T45" fmla="*/ 4 h 41"/>
                <a:gd name="T46" fmla="*/ 15 w 40"/>
                <a:gd name="T47" fmla="*/ 10 h 41"/>
                <a:gd name="T48" fmla="*/ 15 w 40"/>
                <a:gd name="T49" fmla="*/ 11 h 41"/>
                <a:gd name="T50" fmla="*/ 14 w 40"/>
                <a:gd name="T51" fmla="*/ 13 h 41"/>
                <a:gd name="T52" fmla="*/ 10 w 40"/>
                <a:gd name="T53" fmla="*/ 20 h 41"/>
                <a:gd name="T54" fmla="*/ 0 w 40"/>
                <a:gd name="T55" fmla="*/ 41 h 41"/>
                <a:gd name="T56" fmla="*/ 26 w 40"/>
                <a:gd name="T57" fmla="*/ 36 h 41"/>
                <a:gd name="T58" fmla="*/ 18 w 40"/>
                <a:gd name="T59" fmla="*/ 36 h 41"/>
                <a:gd name="T60" fmla="*/ 25 w 40"/>
                <a:gd name="T61" fmla="*/ 24 h 41"/>
                <a:gd name="T62" fmla="*/ 24 w 40"/>
                <a:gd name="T63" fmla="*/ 24 h 41"/>
                <a:gd name="T64" fmla="*/ 28 w 40"/>
                <a:gd name="T65" fmla="*/ 19 h 41"/>
                <a:gd name="T66" fmla="*/ 29 w 40"/>
                <a:gd name="T67" fmla="*/ 15 h 41"/>
                <a:gd name="T68" fmla="*/ 25 w 40"/>
                <a:gd name="T69"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41">
                  <a:moveTo>
                    <a:pt x="26" y="36"/>
                  </a:moveTo>
                  <a:cubicBezTo>
                    <a:pt x="28" y="35"/>
                    <a:pt x="30" y="33"/>
                    <a:pt x="32" y="31"/>
                  </a:cubicBezTo>
                  <a:cubicBezTo>
                    <a:pt x="34" y="29"/>
                    <a:pt x="36" y="27"/>
                    <a:pt x="37" y="24"/>
                  </a:cubicBezTo>
                  <a:cubicBezTo>
                    <a:pt x="36" y="27"/>
                    <a:pt x="34" y="29"/>
                    <a:pt x="32" y="31"/>
                  </a:cubicBezTo>
                  <a:cubicBezTo>
                    <a:pt x="30" y="33"/>
                    <a:pt x="28" y="34"/>
                    <a:pt x="26" y="35"/>
                  </a:cubicBezTo>
                  <a:cubicBezTo>
                    <a:pt x="21" y="38"/>
                    <a:pt x="17" y="39"/>
                    <a:pt x="12" y="39"/>
                  </a:cubicBezTo>
                  <a:cubicBezTo>
                    <a:pt x="1" y="40"/>
                    <a:pt x="1" y="40"/>
                    <a:pt x="1" y="40"/>
                  </a:cubicBezTo>
                  <a:cubicBezTo>
                    <a:pt x="6" y="30"/>
                    <a:pt x="6" y="30"/>
                    <a:pt x="6" y="30"/>
                  </a:cubicBezTo>
                  <a:cubicBezTo>
                    <a:pt x="8" y="25"/>
                    <a:pt x="8" y="25"/>
                    <a:pt x="8" y="25"/>
                  </a:cubicBezTo>
                  <a:cubicBezTo>
                    <a:pt x="8" y="25"/>
                    <a:pt x="9" y="26"/>
                    <a:pt x="9" y="26"/>
                  </a:cubicBezTo>
                  <a:cubicBezTo>
                    <a:pt x="8" y="27"/>
                    <a:pt x="8" y="29"/>
                    <a:pt x="7" y="31"/>
                  </a:cubicBezTo>
                  <a:cubicBezTo>
                    <a:pt x="3" y="39"/>
                    <a:pt x="3" y="39"/>
                    <a:pt x="3" y="39"/>
                  </a:cubicBezTo>
                  <a:cubicBezTo>
                    <a:pt x="12" y="38"/>
                    <a:pt x="12" y="38"/>
                    <a:pt x="12" y="38"/>
                  </a:cubicBezTo>
                  <a:cubicBezTo>
                    <a:pt x="17" y="37"/>
                    <a:pt x="21" y="37"/>
                    <a:pt x="26" y="35"/>
                  </a:cubicBezTo>
                  <a:cubicBezTo>
                    <a:pt x="28" y="34"/>
                    <a:pt x="30" y="32"/>
                    <a:pt x="32" y="30"/>
                  </a:cubicBezTo>
                  <a:cubicBezTo>
                    <a:pt x="34" y="28"/>
                    <a:pt x="36" y="26"/>
                    <a:pt x="36" y="23"/>
                  </a:cubicBezTo>
                  <a:cubicBezTo>
                    <a:pt x="38" y="24"/>
                    <a:pt x="38" y="24"/>
                    <a:pt x="38" y="24"/>
                  </a:cubicBezTo>
                  <a:cubicBezTo>
                    <a:pt x="40" y="19"/>
                    <a:pt x="40" y="14"/>
                    <a:pt x="39" y="10"/>
                  </a:cubicBezTo>
                  <a:cubicBezTo>
                    <a:pt x="39" y="8"/>
                    <a:pt x="38" y="6"/>
                    <a:pt x="37" y="5"/>
                  </a:cubicBezTo>
                  <a:cubicBezTo>
                    <a:pt x="37" y="7"/>
                    <a:pt x="37" y="9"/>
                    <a:pt x="38" y="10"/>
                  </a:cubicBezTo>
                  <a:cubicBezTo>
                    <a:pt x="38" y="11"/>
                    <a:pt x="37" y="12"/>
                    <a:pt x="37" y="13"/>
                  </a:cubicBezTo>
                  <a:cubicBezTo>
                    <a:pt x="37" y="13"/>
                    <a:pt x="37" y="14"/>
                    <a:pt x="37" y="15"/>
                  </a:cubicBezTo>
                  <a:cubicBezTo>
                    <a:pt x="37" y="18"/>
                    <a:pt x="36" y="22"/>
                    <a:pt x="34" y="25"/>
                  </a:cubicBezTo>
                  <a:cubicBezTo>
                    <a:pt x="32" y="28"/>
                    <a:pt x="30" y="31"/>
                    <a:pt x="27" y="32"/>
                  </a:cubicBezTo>
                  <a:cubicBezTo>
                    <a:pt x="24" y="34"/>
                    <a:pt x="22" y="35"/>
                    <a:pt x="19" y="35"/>
                  </a:cubicBezTo>
                  <a:cubicBezTo>
                    <a:pt x="19" y="35"/>
                    <a:pt x="19" y="35"/>
                    <a:pt x="19" y="35"/>
                  </a:cubicBezTo>
                  <a:cubicBezTo>
                    <a:pt x="24" y="34"/>
                    <a:pt x="29" y="31"/>
                    <a:pt x="32" y="27"/>
                  </a:cubicBezTo>
                  <a:cubicBezTo>
                    <a:pt x="35" y="24"/>
                    <a:pt x="36" y="20"/>
                    <a:pt x="37" y="16"/>
                  </a:cubicBezTo>
                  <a:cubicBezTo>
                    <a:pt x="37" y="14"/>
                    <a:pt x="37" y="12"/>
                    <a:pt x="37" y="11"/>
                  </a:cubicBezTo>
                  <a:cubicBezTo>
                    <a:pt x="37" y="9"/>
                    <a:pt x="37" y="7"/>
                    <a:pt x="36" y="5"/>
                  </a:cubicBezTo>
                  <a:cubicBezTo>
                    <a:pt x="36" y="5"/>
                    <a:pt x="36" y="4"/>
                    <a:pt x="36" y="4"/>
                  </a:cubicBezTo>
                  <a:cubicBezTo>
                    <a:pt x="35" y="3"/>
                    <a:pt x="35" y="3"/>
                    <a:pt x="34" y="3"/>
                  </a:cubicBezTo>
                  <a:cubicBezTo>
                    <a:pt x="33" y="2"/>
                    <a:pt x="32" y="2"/>
                    <a:pt x="32" y="2"/>
                  </a:cubicBezTo>
                  <a:cubicBezTo>
                    <a:pt x="31" y="2"/>
                    <a:pt x="30" y="2"/>
                    <a:pt x="30" y="3"/>
                  </a:cubicBezTo>
                  <a:cubicBezTo>
                    <a:pt x="30" y="3"/>
                    <a:pt x="30" y="4"/>
                    <a:pt x="30" y="4"/>
                  </a:cubicBezTo>
                  <a:cubicBezTo>
                    <a:pt x="30" y="5"/>
                    <a:pt x="30" y="5"/>
                    <a:pt x="30" y="6"/>
                  </a:cubicBezTo>
                  <a:cubicBezTo>
                    <a:pt x="30" y="7"/>
                    <a:pt x="31" y="8"/>
                    <a:pt x="31" y="8"/>
                  </a:cubicBezTo>
                  <a:cubicBezTo>
                    <a:pt x="30" y="8"/>
                    <a:pt x="30" y="8"/>
                    <a:pt x="30" y="8"/>
                  </a:cubicBezTo>
                  <a:cubicBezTo>
                    <a:pt x="30" y="7"/>
                    <a:pt x="30" y="7"/>
                    <a:pt x="30" y="6"/>
                  </a:cubicBezTo>
                  <a:cubicBezTo>
                    <a:pt x="30" y="6"/>
                    <a:pt x="30" y="6"/>
                    <a:pt x="30" y="6"/>
                  </a:cubicBezTo>
                  <a:cubicBezTo>
                    <a:pt x="29" y="6"/>
                    <a:pt x="29" y="6"/>
                    <a:pt x="29" y="6"/>
                  </a:cubicBezTo>
                  <a:cubicBezTo>
                    <a:pt x="28" y="6"/>
                    <a:pt x="26" y="6"/>
                    <a:pt x="25" y="7"/>
                  </a:cubicBezTo>
                  <a:cubicBezTo>
                    <a:pt x="24" y="6"/>
                    <a:pt x="24" y="6"/>
                    <a:pt x="24" y="6"/>
                  </a:cubicBezTo>
                  <a:cubicBezTo>
                    <a:pt x="26" y="4"/>
                    <a:pt x="27" y="3"/>
                    <a:pt x="26" y="3"/>
                  </a:cubicBezTo>
                  <a:cubicBezTo>
                    <a:pt x="26" y="2"/>
                    <a:pt x="24" y="1"/>
                    <a:pt x="24" y="0"/>
                  </a:cubicBezTo>
                  <a:cubicBezTo>
                    <a:pt x="23" y="2"/>
                    <a:pt x="22" y="3"/>
                    <a:pt x="20" y="4"/>
                  </a:cubicBezTo>
                  <a:cubicBezTo>
                    <a:pt x="19" y="5"/>
                    <a:pt x="18" y="6"/>
                    <a:pt x="17" y="7"/>
                  </a:cubicBezTo>
                  <a:cubicBezTo>
                    <a:pt x="17" y="8"/>
                    <a:pt x="16" y="9"/>
                    <a:pt x="15" y="10"/>
                  </a:cubicBezTo>
                  <a:cubicBezTo>
                    <a:pt x="15" y="10"/>
                    <a:pt x="15" y="10"/>
                    <a:pt x="15" y="10"/>
                  </a:cubicBezTo>
                  <a:cubicBezTo>
                    <a:pt x="15" y="10"/>
                    <a:pt x="15" y="10"/>
                    <a:pt x="15" y="11"/>
                  </a:cubicBezTo>
                  <a:cubicBezTo>
                    <a:pt x="15" y="11"/>
                    <a:pt x="15" y="11"/>
                    <a:pt x="15" y="11"/>
                  </a:cubicBezTo>
                  <a:cubicBezTo>
                    <a:pt x="14" y="13"/>
                    <a:pt x="14" y="13"/>
                    <a:pt x="14" y="13"/>
                  </a:cubicBezTo>
                  <a:cubicBezTo>
                    <a:pt x="13" y="15"/>
                    <a:pt x="13" y="15"/>
                    <a:pt x="13" y="15"/>
                  </a:cubicBezTo>
                  <a:cubicBezTo>
                    <a:pt x="10" y="20"/>
                    <a:pt x="10" y="20"/>
                    <a:pt x="10" y="20"/>
                  </a:cubicBezTo>
                  <a:cubicBezTo>
                    <a:pt x="6" y="30"/>
                    <a:pt x="6" y="30"/>
                    <a:pt x="6" y="30"/>
                  </a:cubicBezTo>
                  <a:cubicBezTo>
                    <a:pt x="0" y="41"/>
                    <a:pt x="0" y="41"/>
                    <a:pt x="0" y="41"/>
                  </a:cubicBezTo>
                  <a:cubicBezTo>
                    <a:pt x="12" y="40"/>
                    <a:pt x="12" y="40"/>
                    <a:pt x="12" y="40"/>
                  </a:cubicBezTo>
                  <a:cubicBezTo>
                    <a:pt x="17" y="39"/>
                    <a:pt x="22" y="38"/>
                    <a:pt x="26" y="36"/>
                  </a:cubicBezTo>
                  <a:close/>
                  <a:moveTo>
                    <a:pt x="18" y="36"/>
                  </a:moveTo>
                  <a:cubicBezTo>
                    <a:pt x="18" y="36"/>
                    <a:pt x="18" y="36"/>
                    <a:pt x="18" y="36"/>
                  </a:cubicBezTo>
                  <a:cubicBezTo>
                    <a:pt x="18" y="36"/>
                    <a:pt x="18" y="36"/>
                    <a:pt x="18" y="36"/>
                  </a:cubicBezTo>
                  <a:close/>
                  <a:moveTo>
                    <a:pt x="25" y="24"/>
                  </a:moveTo>
                  <a:cubicBezTo>
                    <a:pt x="24" y="24"/>
                    <a:pt x="24" y="24"/>
                    <a:pt x="24" y="24"/>
                  </a:cubicBezTo>
                  <a:cubicBezTo>
                    <a:pt x="24" y="24"/>
                    <a:pt x="24" y="24"/>
                    <a:pt x="24" y="24"/>
                  </a:cubicBezTo>
                  <a:cubicBezTo>
                    <a:pt x="24" y="24"/>
                    <a:pt x="24" y="24"/>
                    <a:pt x="24" y="24"/>
                  </a:cubicBezTo>
                  <a:cubicBezTo>
                    <a:pt x="26" y="22"/>
                    <a:pt x="27" y="21"/>
                    <a:pt x="28" y="19"/>
                  </a:cubicBezTo>
                  <a:cubicBezTo>
                    <a:pt x="28" y="18"/>
                    <a:pt x="29" y="17"/>
                    <a:pt x="29" y="15"/>
                  </a:cubicBezTo>
                  <a:cubicBezTo>
                    <a:pt x="29" y="15"/>
                    <a:pt x="29" y="15"/>
                    <a:pt x="29" y="15"/>
                  </a:cubicBezTo>
                  <a:cubicBezTo>
                    <a:pt x="29" y="16"/>
                    <a:pt x="29" y="18"/>
                    <a:pt x="28" y="19"/>
                  </a:cubicBezTo>
                  <a:cubicBezTo>
                    <a:pt x="27" y="21"/>
                    <a:pt x="26" y="23"/>
                    <a:pt x="25" y="24"/>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44"/>
            <p:cNvSpPr/>
            <p:nvPr/>
          </p:nvSpPr>
          <p:spPr bwMode="auto">
            <a:xfrm>
              <a:off x="6613526" y="29575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45"/>
            <p:cNvSpPr/>
            <p:nvPr/>
          </p:nvSpPr>
          <p:spPr bwMode="auto">
            <a:xfrm>
              <a:off x="6613526" y="2960688"/>
              <a:ext cx="3175"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1" y="0"/>
                    <a:pt x="0" y="0"/>
                  </a:cubicBezTo>
                  <a:cubicBezTo>
                    <a:pt x="1" y="0"/>
                    <a:pt x="1" y="0"/>
                    <a:pt x="1"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46"/>
            <p:cNvSpPr>
              <a:spLocks noEditPoints="1"/>
            </p:cNvSpPr>
            <p:nvPr/>
          </p:nvSpPr>
          <p:spPr bwMode="auto">
            <a:xfrm>
              <a:off x="4999038" y="1544638"/>
              <a:ext cx="2201863" cy="3138488"/>
            </a:xfrm>
            <a:custGeom>
              <a:avLst/>
              <a:gdLst>
                <a:gd name="T0" fmla="*/ 329 w 585"/>
                <a:gd name="T1" fmla="*/ 617 h 835"/>
                <a:gd name="T2" fmla="*/ 393 w 585"/>
                <a:gd name="T3" fmla="*/ 406 h 835"/>
                <a:gd name="T4" fmla="*/ 334 w 585"/>
                <a:gd name="T5" fmla="*/ 317 h 835"/>
                <a:gd name="T6" fmla="*/ 383 w 585"/>
                <a:gd name="T7" fmla="*/ 401 h 835"/>
                <a:gd name="T8" fmla="*/ 359 w 585"/>
                <a:gd name="T9" fmla="*/ 523 h 835"/>
                <a:gd name="T10" fmla="*/ 535 w 585"/>
                <a:gd name="T11" fmla="*/ 440 h 835"/>
                <a:gd name="T12" fmla="*/ 406 w 585"/>
                <a:gd name="T13" fmla="*/ 544 h 835"/>
                <a:gd name="T14" fmla="*/ 404 w 585"/>
                <a:gd name="T15" fmla="*/ 430 h 835"/>
                <a:gd name="T16" fmla="*/ 385 w 585"/>
                <a:gd name="T17" fmla="*/ 393 h 835"/>
                <a:gd name="T18" fmla="*/ 408 w 585"/>
                <a:gd name="T19" fmla="*/ 429 h 835"/>
                <a:gd name="T20" fmla="*/ 406 w 585"/>
                <a:gd name="T21" fmla="*/ 570 h 835"/>
                <a:gd name="T22" fmla="*/ 413 w 585"/>
                <a:gd name="T23" fmla="*/ 536 h 835"/>
                <a:gd name="T24" fmla="*/ 407 w 585"/>
                <a:gd name="T25" fmla="*/ 431 h 835"/>
                <a:gd name="T26" fmla="*/ 363 w 585"/>
                <a:gd name="T27" fmla="*/ 361 h 835"/>
                <a:gd name="T28" fmla="*/ 289 w 585"/>
                <a:gd name="T29" fmla="*/ 345 h 835"/>
                <a:gd name="T30" fmla="*/ 217 w 585"/>
                <a:gd name="T31" fmla="*/ 366 h 835"/>
                <a:gd name="T32" fmla="*/ 206 w 585"/>
                <a:gd name="T33" fmla="*/ 480 h 835"/>
                <a:gd name="T34" fmla="*/ 40 w 585"/>
                <a:gd name="T35" fmla="*/ 170 h 835"/>
                <a:gd name="T36" fmla="*/ 157 w 585"/>
                <a:gd name="T37" fmla="*/ 545 h 835"/>
                <a:gd name="T38" fmla="*/ 185 w 585"/>
                <a:gd name="T39" fmla="*/ 719 h 835"/>
                <a:gd name="T40" fmla="*/ 249 w 585"/>
                <a:gd name="T41" fmla="*/ 831 h 835"/>
                <a:gd name="T42" fmla="*/ 245 w 585"/>
                <a:gd name="T43" fmla="*/ 829 h 835"/>
                <a:gd name="T44" fmla="*/ 224 w 585"/>
                <a:gd name="T45" fmla="*/ 805 h 835"/>
                <a:gd name="T46" fmla="*/ 360 w 585"/>
                <a:gd name="T47" fmla="*/ 812 h 835"/>
                <a:gd name="T48" fmla="*/ 382 w 585"/>
                <a:gd name="T49" fmla="*/ 767 h 835"/>
                <a:gd name="T50" fmla="*/ 375 w 585"/>
                <a:gd name="T51" fmla="*/ 779 h 835"/>
                <a:gd name="T52" fmla="*/ 354 w 585"/>
                <a:gd name="T53" fmla="*/ 801 h 835"/>
                <a:gd name="T54" fmla="*/ 358 w 585"/>
                <a:gd name="T55" fmla="*/ 789 h 835"/>
                <a:gd name="T56" fmla="*/ 180 w 585"/>
                <a:gd name="T57" fmla="*/ 750 h 835"/>
                <a:gd name="T58" fmla="*/ 296 w 585"/>
                <a:gd name="T59" fmla="*/ 716 h 835"/>
                <a:gd name="T60" fmla="*/ 397 w 585"/>
                <a:gd name="T61" fmla="*/ 709 h 835"/>
                <a:gd name="T62" fmla="*/ 362 w 585"/>
                <a:gd name="T63" fmla="*/ 675 h 835"/>
                <a:gd name="T64" fmla="*/ 414 w 585"/>
                <a:gd name="T65" fmla="*/ 634 h 835"/>
                <a:gd name="T66" fmla="*/ 397 w 585"/>
                <a:gd name="T67" fmla="*/ 658 h 835"/>
                <a:gd name="T68" fmla="*/ 405 w 585"/>
                <a:gd name="T69" fmla="*/ 620 h 835"/>
                <a:gd name="T70" fmla="*/ 416 w 585"/>
                <a:gd name="T71" fmla="*/ 599 h 835"/>
                <a:gd name="T72" fmla="*/ 256 w 585"/>
                <a:gd name="T73" fmla="*/ 820 h 835"/>
                <a:gd name="T74" fmla="*/ 228 w 585"/>
                <a:gd name="T75" fmla="*/ 811 h 835"/>
                <a:gd name="T76" fmla="*/ 185 w 585"/>
                <a:gd name="T77" fmla="*/ 718 h 835"/>
                <a:gd name="T78" fmla="*/ 225 w 585"/>
                <a:gd name="T79" fmla="*/ 376 h 835"/>
                <a:gd name="T80" fmla="*/ 270 w 585"/>
                <a:gd name="T81" fmla="*/ 353 h 835"/>
                <a:gd name="T82" fmla="*/ 358 w 585"/>
                <a:gd name="T83" fmla="*/ 348 h 835"/>
                <a:gd name="T84" fmla="*/ 446 w 585"/>
                <a:gd name="T85" fmla="*/ 390 h 835"/>
                <a:gd name="T86" fmla="*/ 407 w 585"/>
                <a:gd name="T87" fmla="*/ 418 h 835"/>
                <a:gd name="T88" fmla="*/ 355 w 585"/>
                <a:gd name="T89" fmla="*/ 374 h 835"/>
                <a:gd name="T90" fmla="*/ 332 w 585"/>
                <a:gd name="T91" fmla="*/ 354 h 835"/>
                <a:gd name="T92" fmla="*/ 242 w 585"/>
                <a:gd name="T93" fmla="*/ 333 h 835"/>
                <a:gd name="T94" fmla="*/ 139 w 585"/>
                <a:gd name="T95" fmla="*/ 387 h 835"/>
                <a:gd name="T96" fmla="*/ 182 w 585"/>
                <a:gd name="T97" fmla="*/ 623 h 835"/>
                <a:gd name="T98" fmla="*/ 372 w 585"/>
                <a:gd name="T99" fmla="*/ 434 h 835"/>
                <a:gd name="T100" fmla="*/ 255 w 585"/>
                <a:gd name="T101" fmla="*/ 373 h 835"/>
                <a:gd name="T102" fmla="*/ 374 w 585"/>
                <a:gd name="T103" fmla="*/ 423 h 835"/>
                <a:gd name="T104" fmla="*/ 235 w 585"/>
                <a:gd name="T105" fmla="*/ 391 h 835"/>
                <a:gd name="T106" fmla="*/ 368 w 585"/>
                <a:gd name="T107" fmla="*/ 468 h 835"/>
                <a:gd name="T108" fmla="*/ 263 w 585"/>
                <a:gd name="T109" fmla="*/ 358 h 835"/>
                <a:gd name="T110" fmla="*/ 343 w 585"/>
                <a:gd name="T111" fmla="*/ 372 h 835"/>
                <a:gd name="T112" fmla="*/ 339 w 585"/>
                <a:gd name="T113" fmla="*/ 361 h 835"/>
                <a:gd name="T114" fmla="*/ 240 w 585"/>
                <a:gd name="T115" fmla="*/ 513 h 835"/>
                <a:gd name="T116" fmla="*/ 185 w 585"/>
                <a:gd name="T117" fmla="*/ 382 h 835"/>
                <a:gd name="T118" fmla="*/ 287 w 585"/>
                <a:gd name="T119" fmla="*/ 300 h 835"/>
                <a:gd name="T120" fmla="*/ 336 w 585"/>
                <a:gd name="T121" fmla="*/ 336 h 835"/>
                <a:gd name="T122" fmla="*/ 382 w 585"/>
                <a:gd name="T123" fmla="*/ 404 h 835"/>
                <a:gd name="T124" fmla="*/ 333 w 585"/>
                <a:gd name="T125" fmla="*/ 593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85" h="835">
                  <a:moveTo>
                    <a:pt x="542" y="139"/>
                  </a:moveTo>
                  <a:cubicBezTo>
                    <a:pt x="526" y="111"/>
                    <a:pt x="507" y="89"/>
                    <a:pt x="486" y="71"/>
                  </a:cubicBezTo>
                  <a:cubicBezTo>
                    <a:pt x="466" y="53"/>
                    <a:pt x="445" y="39"/>
                    <a:pt x="425" y="29"/>
                  </a:cubicBezTo>
                  <a:cubicBezTo>
                    <a:pt x="460" y="48"/>
                    <a:pt x="492" y="74"/>
                    <a:pt x="517" y="106"/>
                  </a:cubicBezTo>
                  <a:cubicBezTo>
                    <a:pt x="542" y="138"/>
                    <a:pt x="561" y="175"/>
                    <a:pt x="571" y="215"/>
                  </a:cubicBezTo>
                  <a:cubicBezTo>
                    <a:pt x="581" y="255"/>
                    <a:pt x="583" y="297"/>
                    <a:pt x="575" y="338"/>
                  </a:cubicBezTo>
                  <a:cubicBezTo>
                    <a:pt x="568" y="378"/>
                    <a:pt x="552" y="418"/>
                    <a:pt x="528" y="452"/>
                  </a:cubicBezTo>
                  <a:cubicBezTo>
                    <a:pt x="504" y="486"/>
                    <a:pt x="472" y="515"/>
                    <a:pt x="436" y="536"/>
                  </a:cubicBezTo>
                  <a:cubicBezTo>
                    <a:pt x="432" y="539"/>
                    <a:pt x="427" y="541"/>
                    <a:pt x="422" y="544"/>
                  </a:cubicBezTo>
                  <a:cubicBezTo>
                    <a:pt x="419" y="545"/>
                    <a:pt x="419" y="545"/>
                    <a:pt x="419" y="545"/>
                  </a:cubicBezTo>
                  <a:cubicBezTo>
                    <a:pt x="416" y="547"/>
                    <a:pt x="416" y="547"/>
                    <a:pt x="416" y="547"/>
                  </a:cubicBezTo>
                  <a:cubicBezTo>
                    <a:pt x="414" y="548"/>
                    <a:pt x="414" y="548"/>
                    <a:pt x="414" y="548"/>
                  </a:cubicBezTo>
                  <a:cubicBezTo>
                    <a:pt x="414" y="549"/>
                    <a:pt x="414" y="549"/>
                    <a:pt x="414" y="549"/>
                  </a:cubicBezTo>
                  <a:cubicBezTo>
                    <a:pt x="414" y="580"/>
                    <a:pt x="414" y="580"/>
                    <a:pt x="414" y="580"/>
                  </a:cubicBezTo>
                  <a:cubicBezTo>
                    <a:pt x="414" y="595"/>
                    <a:pt x="414" y="595"/>
                    <a:pt x="414" y="595"/>
                  </a:cubicBezTo>
                  <a:cubicBezTo>
                    <a:pt x="414" y="599"/>
                    <a:pt x="414" y="599"/>
                    <a:pt x="414" y="599"/>
                  </a:cubicBezTo>
                  <a:cubicBezTo>
                    <a:pt x="414" y="600"/>
                    <a:pt x="414" y="600"/>
                    <a:pt x="414" y="600"/>
                  </a:cubicBezTo>
                  <a:cubicBezTo>
                    <a:pt x="414" y="600"/>
                    <a:pt x="414" y="601"/>
                    <a:pt x="414" y="601"/>
                  </a:cubicBezTo>
                  <a:cubicBezTo>
                    <a:pt x="414" y="602"/>
                    <a:pt x="414" y="603"/>
                    <a:pt x="414" y="604"/>
                  </a:cubicBezTo>
                  <a:cubicBezTo>
                    <a:pt x="413" y="607"/>
                    <a:pt x="412" y="610"/>
                    <a:pt x="410" y="613"/>
                  </a:cubicBezTo>
                  <a:cubicBezTo>
                    <a:pt x="406" y="618"/>
                    <a:pt x="400" y="621"/>
                    <a:pt x="393" y="621"/>
                  </a:cubicBezTo>
                  <a:cubicBezTo>
                    <a:pt x="377" y="621"/>
                    <a:pt x="377" y="621"/>
                    <a:pt x="377" y="621"/>
                  </a:cubicBezTo>
                  <a:cubicBezTo>
                    <a:pt x="346" y="621"/>
                    <a:pt x="346" y="621"/>
                    <a:pt x="346" y="621"/>
                  </a:cubicBezTo>
                  <a:cubicBezTo>
                    <a:pt x="336" y="621"/>
                    <a:pt x="336" y="621"/>
                    <a:pt x="336" y="621"/>
                  </a:cubicBezTo>
                  <a:cubicBezTo>
                    <a:pt x="330" y="621"/>
                    <a:pt x="330" y="621"/>
                    <a:pt x="330" y="621"/>
                  </a:cubicBezTo>
                  <a:cubicBezTo>
                    <a:pt x="328" y="621"/>
                    <a:pt x="328" y="621"/>
                    <a:pt x="328" y="621"/>
                  </a:cubicBezTo>
                  <a:cubicBezTo>
                    <a:pt x="328" y="621"/>
                    <a:pt x="328" y="621"/>
                    <a:pt x="328" y="621"/>
                  </a:cubicBezTo>
                  <a:cubicBezTo>
                    <a:pt x="328" y="621"/>
                    <a:pt x="328" y="621"/>
                    <a:pt x="328" y="621"/>
                  </a:cubicBezTo>
                  <a:cubicBezTo>
                    <a:pt x="328" y="620"/>
                    <a:pt x="328" y="620"/>
                    <a:pt x="328" y="620"/>
                  </a:cubicBezTo>
                  <a:cubicBezTo>
                    <a:pt x="329" y="617"/>
                    <a:pt x="329" y="617"/>
                    <a:pt x="329" y="617"/>
                  </a:cubicBezTo>
                  <a:cubicBezTo>
                    <a:pt x="332" y="606"/>
                    <a:pt x="332" y="606"/>
                    <a:pt x="332" y="606"/>
                  </a:cubicBezTo>
                  <a:cubicBezTo>
                    <a:pt x="334" y="598"/>
                    <a:pt x="334" y="598"/>
                    <a:pt x="334" y="598"/>
                  </a:cubicBezTo>
                  <a:cubicBezTo>
                    <a:pt x="340" y="578"/>
                    <a:pt x="346" y="558"/>
                    <a:pt x="353" y="539"/>
                  </a:cubicBezTo>
                  <a:cubicBezTo>
                    <a:pt x="360" y="519"/>
                    <a:pt x="367" y="499"/>
                    <a:pt x="374" y="480"/>
                  </a:cubicBezTo>
                  <a:cubicBezTo>
                    <a:pt x="378" y="470"/>
                    <a:pt x="382" y="460"/>
                    <a:pt x="386" y="451"/>
                  </a:cubicBezTo>
                  <a:cubicBezTo>
                    <a:pt x="388" y="446"/>
                    <a:pt x="390" y="441"/>
                    <a:pt x="392" y="437"/>
                  </a:cubicBezTo>
                  <a:cubicBezTo>
                    <a:pt x="395" y="429"/>
                    <a:pt x="395" y="429"/>
                    <a:pt x="395" y="429"/>
                  </a:cubicBezTo>
                  <a:cubicBezTo>
                    <a:pt x="397" y="425"/>
                    <a:pt x="397" y="425"/>
                    <a:pt x="397" y="425"/>
                  </a:cubicBezTo>
                  <a:cubicBezTo>
                    <a:pt x="398" y="423"/>
                    <a:pt x="399" y="421"/>
                    <a:pt x="400" y="420"/>
                  </a:cubicBezTo>
                  <a:cubicBezTo>
                    <a:pt x="404" y="420"/>
                    <a:pt x="404" y="420"/>
                    <a:pt x="404" y="420"/>
                  </a:cubicBezTo>
                  <a:cubicBezTo>
                    <a:pt x="405" y="420"/>
                    <a:pt x="405" y="420"/>
                    <a:pt x="406" y="420"/>
                  </a:cubicBezTo>
                  <a:cubicBezTo>
                    <a:pt x="407" y="420"/>
                    <a:pt x="407" y="420"/>
                    <a:pt x="407" y="420"/>
                  </a:cubicBezTo>
                  <a:cubicBezTo>
                    <a:pt x="408" y="420"/>
                    <a:pt x="408" y="420"/>
                    <a:pt x="408" y="420"/>
                  </a:cubicBezTo>
                  <a:cubicBezTo>
                    <a:pt x="410" y="420"/>
                    <a:pt x="411" y="420"/>
                    <a:pt x="413" y="420"/>
                  </a:cubicBezTo>
                  <a:cubicBezTo>
                    <a:pt x="417" y="420"/>
                    <a:pt x="420" y="419"/>
                    <a:pt x="423" y="418"/>
                  </a:cubicBezTo>
                  <a:cubicBezTo>
                    <a:pt x="430" y="416"/>
                    <a:pt x="435" y="413"/>
                    <a:pt x="440" y="408"/>
                  </a:cubicBezTo>
                  <a:cubicBezTo>
                    <a:pt x="442" y="406"/>
                    <a:pt x="444" y="403"/>
                    <a:pt x="445" y="400"/>
                  </a:cubicBezTo>
                  <a:cubicBezTo>
                    <a:pt x="446" y="397"/>
                    <a:pt x="447" y="394"/>
                    <a:pt x="448" y="390"/>
                  </a:cubicBezTo>
                  <a:cubicBezTo>
                    <a:pt x="449" y="384"/>
                    <a:pt x="448" y="377"/>
                    <a:pt x="445" y="371"/>
                  </a:cubicBezTo>
                  <a:cubicBezTo>
                    <a:pt x="443" y="365"/>
                    <a:pt x="438" y="360"/>
                    <a:pt x="432" y="359"/>
                  </a:cubicBezTo>
                  <a:cubicBezTo>
                    <a:pt x="431" y="359"/>
                    <a:pt x="430" y="359"/>
                    <a:pt x="428" y="359"/>
                  </a:cubicBezTo>
                  <a:cubicBezTo>
                    <a:pt x="427" y="359"/>
                    <a:pt x="425" y="360"/>
                    <a:pt x="424" y="361"/>
                  </a:cubicBezTo>
                  <a:cubicBezTo>
                    <a:pt x="421" y="362"/>
                    <a:pt x="419" y="364"/>
                    <a:pt x="416" y="366"/>
                  </a:cubicBezTo>
                  <a:cubicBezTo>
                    <a:pt x="414" y="368"/>
                    <a:pt x="411" y="371"/>
                    <a:pt x="409" y="374"/>
                  </a:cubicBezTo>
                  <a:cubicBezTo>
                    <a:pt x="409" y="375"/>
                    <a:pt x="408" y="375"/>
                    <a:pt x="408" y="376"/>
                  </a:cubicBezTo>
                  <a:cubicBezTo>
                    <a:pt x="407" y="377"/>
                    <a:pt x="407" y="377"/>
                    <a:pt x="407" y="377"/>
                  </a:cubicBezTo>
                  <a:cubicBezTo>
                    <a:pt x="407" y="378"/>
                    <a:pt x="407" y="378"/>
                    <a:pt x="407" y="378"/>
                  </a:cubicBezTo>
                  <a:cubicBezTo>
                    <a:pt x="404" y="383"/>
                    <a:pt x="404" y="383"/>
                    <a:pt x="404" y="383"/>
                  </a:cubicBezTo>
                  <a:cubicBezTo>
                    <a:pt x="399" y="393"/>
                    <a:pt x="399" y="393"/>
                    <a:pt x="399" y="393"/>
                  </a:cubicBezTo>
                  <a:cubicBezTo>
                    <a:pt x="393" y="406"/>
                    <a:pt x="393" y="406"/>
                    <a:pt x="393" y="406"/>
                  </a:cubicBezTo>
                  <a:cubicBezTo>
                    <a:pt x="393" y="406"/>
                    <a:pt x="392" y="406"/>
                    <a:pt x="392" y="406"/>
                  </a:cubicBezTo>
                  <a:cubicBezTo>
                    <a:pt x="391" y="405"/>
                    <a:pt x="391" y="405"/>
                    <a:pt x="391" y="405"/>
                  </a:cubicBezTo>
                  <a:cubicBezTo>
                    <a:pt x="388" y="404"/>
                    <a:pt x="388" y="404"/>
                    <a:pt x="388" y="404"/>
                  </a:cubicBezTo>
                  <a:cubicBezTo>
                    <a:pt x="386" y="403"/>
                    <a:pt x="385" y="403"/>
                    <a:pt x="383" y="402"/>
                  </a:cubicBezTo>
                  <a:cubicBezTo>
                    <a:pt x="382" y="401"/>
                    <a:pt x="382" y="401"/>
                    <a:pt x="382" y="401"/>
                  </a:cubicBezTo>
                  <a:cubicBezTo>
                    <a:pt x="381" y="400"/>
                    <a:pt x="381" y="400"/>
                    <a:pt x="381" y="400"/>
                  </a:cubicBezTo>
                  <a:cubicBezTo>
                    <a:pt x="380" y="400"/>
                    <a:pt x="380" y="400"/>
                    <a:pt x="379" y="399"/>
                  </a:cubicBezTo>
                  <a:cubicBezTo>
                    <a:pt x="378" y="398"/>
                    <a:pt x="377" y="398"/>
                    <a:pt x="376" y="397"/>
                  </a:cubicBezTo>
                  <a:cubicBezTo>
                    <a:pt x="372" y="394"/>
                    <a:pt x="368" y="390"/>
                    <a:pt x="365" y="386"/>
                  </a:cubicBezTo>
                  <a:cubicBezTo>
                    <a:pt x="362" y="381"/>
                    <a:pt x="359" y="377"/>
                    <a:pt x="357" y="373"/>
                  </a:cubicBezTo>
                  <a:cubicBezTo>
                    <a:pt x="356" y="370"/>
                    <a:pt x="355" y="368"/>
                    <a:pt x="354" y="366"/>
                  </a:cubicBezTo>
                  <a:cubicBezTo>
                    <a:pt x="353" y="363"/>
                    <a:pt x="353" y="363"/>
                    <a:pt x="353" y="363"/>
                  </a:cubicBezTo>
                  <a:cubicBezTo>
                    <a:pt x="352" y="361"/>
                    <a:pt x="352" y="361"/>
                    <a:pt x="352" y="361"/>
                  </a:cubicBezTo>
                  <a:cubicBezTo>
                    <a:pt x="351" y="359"/>
                    <a:pt x="350" y="357"/>
                    <a:pt x="350" y="356"/>
                  </a:cubicBezTo>
                  <a:cubicBezTo>
                    <a:pt x="352" y="354"/>
                    <a:pt x="354" y="353"/>
                    <a:pt x="356" y="352"/>
                  </a:cubicBezTo>
                  <a:cubicBezTo>
                    <a:pt x="358" y="351"/>
                    <a:pt x="358" y="351"/>
                    <a:pt x="358" y="351"/>
                  </a:cubicBezTo>
                  <a:cubicBezTo>
                    <a:pt x="359" y="350"/>
                    <a:pt x="359" y="350"/>
                    <a:pt x="359" y="350"/>
                  </a:cubicBezTo>
                  <a:cubicBezTo>
                    <a:pt x="359" y="349"/>
                    <a:pt x="360" y="349"/>
                    <a:pt x="360" y="349"/>
                  </a:cubicBezTo>
                  <a:cubicBezTo>
                    <a:pt x="363" y="347"/>
                    <a:pt x="365" y="345"/>
                    <a:pt x="367" y="342"/>
                  </a:cubicBezTo>
                  <a:cubicBezTo>
                    <a:pt x="372" y="338"/>
                    <a:pt x="376" y="333"/>
                    <a:pt x="378" y="328"/>
                  </a:cubicBezTo>
                  <a:cubicBezTo>
                    <a:pt x="380" y="322"/>
                    <a:pt x="382" y="317"/>
                    <a:pt x="380" y="311"/>
                  </a:cubicBezTo>
                  <a:cubicBezTo>
                    <a:pt x="380" y="308"/>
                    <a:pt x="379" y="306"/>
                    <a:pt x="377" y="303"/>
                  </a:cubicBezTo>
                  <a:cubicBezTo>
                    <a:pt x="377" y="302"/>
                    <a:pt x="376" y="301"/>
                    <a:pt x="375" y="300"/>
                  </a:cubicBezTo>
                  <a:cubicBezTo>
                    <a:pt x="374" y="299"/>
                    <a:pt x="373" y="297"/>
                    <a:pt x="372" y="297"/>
                  </a:cubicBezTo>
                  <a:cubicBezTo>
                    <a:pt x="368" y="293"/>
                    <a:pt x="362" y="292"/>
                    <a:pt x="357" y="293"/>
                  </a:cubicBezTo>
                  <a:cubicBezTo>
                    <a:pt x="354" y="294"/>
                    <a:pt x="352" y="295"/>
                    <a:pt x="349" y="296"/>
                  </a:cubicBezTo>
                  <a:cubicBezTo>
                    <a:pt x="347" y="298"/>
                    <a:pt x="345" y="300"/>
                    <a:pt x="343" y="302"/>
                  </a:cubicBezTo>
                  <a:cubicBezTo>
                    <a:pt x="338" y="306"/>
                    <a:pt x="336" y="311"/>
                    <a:pt x="334" y="317"/>
                  </a:cubicBezTo>
                  <a:cubicBezTo>
                    <a:pt x="332" y="323"/>
                    <a:pt x="332" y="329"/>
                    <a:pt x="333" y="335"/>
                  </a:cubicBezTo>
                  <a:cubicBezTo>
                    <a:pt x="332" y="329"/>
                    <a:pt x="332" y="323"/>
                    <a:pt x="334" y="317"/>
                  </a:cubicBezTo>
                  <a:cubicBezTo>
                    <a:pt x="335" y="312"/>
                    <a:pt x="338" y="307"/>
                    <a:pt x="342" y="302"/>
                  </a:cubicBezTo>
                  <a:cubicBezTo>
                    <a:pt x="343" y="301"/>
                    <a:pt x="344" y="300"/>
                    <a:pt x="345" y="299"/>
                  </a:cubicBezTo>
                  <a:cubicBezTo>
                    <a:pt x="346" y="299"/>
                    <a:pt x="346" y="298"/>
                    <a:pt x="347" y="298"/>
                  </a:cubicBezTo>
                  <a:cubicBezTo>
                    <a:pt x="348" y="297"/>
                    <a:pt x="348" y="297"/>
                    <a:pt x="349" y="297"/>
                  </a:cubicBezTo>
                  <a:cubicBezTo>
                    <a:pt x="351" y="295"/>
                    <a:pt x="354" y="294"/>
                    <a:pt x="356" y="293"/>
                  </a:cubicBezTo>
                  <a:cubicBezTo>
                    <a:pt x="362" y="292"/>
                    <a:pt x="368" y="293"/>
                    <a:pt x="372" y="296"/>
                  </a:cubicBezTo>
                  <a:cubicBezTo>
                    <a:pt x="372" y="297"/>
                    <a:pt x="373" y="297"/>
                    <a:pt x="373" y="297"/>
                  </a:cubicBezTo>
                  <a:cubicBezTo>
                    <a:pt x="374" y="298"/>
                    <a:pt x="374" y="299"/>
                    <a:pt x="375" y="299"/>
                  </a:cubicBezTo>
                  <a:cubicBezTo>
                    <a:pt x="375" y="300"/>
                    <a:pt x="376" y="301"/>
                    <a:pt x="377" y="303"/>
                  </a:cubicBezTo>
                  <a:cubicBezTo>
                    <a:pt x="379" y="305"/>
                    <a:pt x="380" y="308"/>
                    <a:pt x="380" y="310"/>
                  </a:cubicBezTo>
                  <a:cubicBezTo>
                    <a:pt x="382" y="316"/>
                    <a:pt x="381" y="322"/>
                    <a:pt x="378" y="327"/>
                  </a:cubicBezTo>
                  <a:cubicBezTo>
                    <a:pt x="376" y="333"/>
                    <a:pt x="372" y="338"/>
                    <a:pt x="368" y="342"/>
                  </a:cubicBezTo>
                  <a:cubicBezTo>
                    <a:pt x="366" y="345"/>
                    <a:pt x="363" y="347"/>
                    <a:pt x="361" y="349"/>
                  </a:cubicBezTo>
                  <a:cubicBezTo>
                    <a:pt x="360" y="349"/>
                    <a:pt x="359" y="350"/>
                    <a:pt x="359" y="350"/>
                  </a:cubicBezTo>
                  <a:cubicBezTo>
                    <a:pt x="358" y="351"/>
                    <a:pt x="358" y="351"/>
                    <a:pt x="358" y="351"/>
                  </a:cubicBezTo>
                  <a:cubicBezTo>
                    <a:pt x="356" y="352"/>
                    <a:pt x="356" y="352"/>
                    <a:pt x="356" y="352"/>
                  </a:cubicBezTo>
                  <a:cubicBezTo>
                    <a:pt x="354" y="353"/>
                    <a:pt x="352" y="354"/>
                    <a:pt x="350" y="356"/>
                  </a:cubicBezTo>
                  <a:cubicBezTo>
                    <a:pt x="350" y="356"/>
                    <a:pt x="350" y="356"/>
                    <a:pt x="350" y="356"/>
                  </a:cubicBezTo>
                  <a:cubicBezTo>
                    <a:pt x="351" y="357"/>
                    <a:pt x="351" y="357"/>
                    <a:pt x="351" y="357"/>
                  </a:cubicBezTo>
                  <a:cubicBezTo>
                    <a:pt x="351" y="358"/>
                    <a:pt x="351" y="358"/>
                    <a:pt x="351" y="358"/>
                  </a:cubicBezTo>
                  <a:cubicBezTo>
                    <a:pt x="352" y="361"/>
                    <a:pt x="352" y="361"/>
                    <a:pt x="352" y="361"/>
                  </a:cubicBezTo>
                  <a:cubicBezTo>
                    <a:pt x="353" y="363"/>
                    <a:pt x="353" y="363"/>
                    <a:pt x="353" y="363"/>
                  </a:cubicBezTo>
                  <a:cubicBezTo>
                    <a:pt x="354" y="366"/>
                    <a:pt x="354" y="366"/>
                    <a:pt x="354" y="366"/>
                  </a:cubicBezTo>
                  <a:cubicBezTo>
                    <a:pt x="355" y="368"/>
                    <a:pt x="356" y="370"/>
                    <a:pt x="357" y="372"/>
                  </a:cubicBezTo>
                  <a:cubicBezTo>
                    <a:pt x="359" y="377"/>
                    <a:pt x="362" y="381"/>
                    <a:pt x="365" y="385"/>
                  </a:cubicBezTo>
                  <a:cubicBezTo>
                    <a:pt x="368" y="389"/>
                    <a:pt x="372" y="393"/>
                    <a:pt x="376" y="397"/>
                  </a:cubicBezTo>
                  <a:cubicBezTo>
                    <a:pt x="377" y="397"/>
                    <a:pt x="378" y="398"/>
                    <a:pt x="379" y="399"/>
                  </a:cubicBezTo>
                  <a:cubicBezTo>
                    <a:pt x="380" y="399"/>
                    <a:pt x="380" y="400"/>
                    <a:pt x="381" y="400"/>
                  </a:cubicBezTo>
                  <a:cubicBezTo>
                    <a:pt x="382" y="401"/>
                    <a:pt x="382" y="401"/>
                    <a:pt x="382" y="401"/>
                  </a:cubicBezTo>
                  <a:cubicBezTo>
                    <a:pt x="383" y="401"/>
                    <a:pt x="383" y="401"/>
                    <a:pt x="383" y="401"/>
                  </a:cubicBezTo>
                  <a:cubicBezTo>
                    <a:pt x="385" y="402"/>
                    <a:pt x="386" y="403"/>
                    <a:pt x="388" y="404"/>
                  </a:cubicBezTo>
                  <a:cubicBezTo>
                    <a:pt x="390" y="405"/>
                    <a:pt x="390" y="405"/>
                    <a:pt x="390" y="405"/>
                  </a:cubicBezTo>
                  <a:cubicBezTo>
                    <a:pt x="392" y="405"/>
                    <a:pt x="392" y="405"/>
                    <a:pt x="392" y="405"/>
                  </a:cubicBezTo>
                  <a:cubicBezTo>
                    <a:pt x="392" y="405"/>
                    <a:pt x="393" y="406"/>
                    <a:pt x="393" y="406"/>
                  </a:cubicBezTo>
                  <a:cubicBezTo>
                    <a:pt x="399" y="392"/>
                    <a:pt x="399" y="392"/>
                    <a:pt x="399" y="392"/>
                  </a:cubicBezTo>
                  <a:cubicBezTo>
                    <a:pt x="404" y="383"/>
                    <a:pt x="404" y="383"/>
                    <a:pt x="404" y="383"/>
                  </a:cubicBezTo>
                  <a:cubicBezTo>
                    <a:pt x="406" y="378"/>
                    <a:pt x="406" y="378"/>
                    <a:pt x="406" y="378"/>
                  </a:cubicBezTo>
                  <a:cubicBezTo>
                    <a:pt x="407" y="377"/>
                    <a:pt x="407" y="377"/>
                    <a:pt x="407" y="377"/>
                  </a:cubicBezTo>
                  <a:cubicBezTo>
                    <a:pt x="408" y="376"/>
                    <a:pt x="408" y="376"/>
                    <a:pt x="408" y="376"/>
                  </a:cubicBezTo>
                  <a:cubicBezTo>
                    <a:pt x="408" y="375"/>
                    <a:pt x="409" y="374"/>
                    <a:pt x="409" y="374"/>
                  </a:cubicBezTo>
                  <a:cubicBezTo>
                    <a:pt x="411" y="371"/>
                    <a:pt x="414" y="368"/>
                    <a:pt x="416" y="366"/>
                  </a:cubicBezTo>
                  <a:cubicBezTo>
                    <a:pt x="421" y="361"/>
                    <a:pt x="427" y="358"/>
                    <a:pt x="432" y="359"/>
                  </a:cubicBezTo>
                  <a:cubicBezTo>
                    <a:pt x="435" y="360"/>
                    <a:pt x="438" y="361"/>
                    <a:pt x="440" y="363"/>
                  </a:cubicBezTo>
                  <a:cubicBezTo>
                    <a:pt x="443" y="365"/>
                    <a:pt x="444" y="368"/>
                    <a:pt x="446" y="371"/>
                  </a:cubicBezTo>
                  <a:cubicBezTo>
                    <a:pt x="448" y="377"/>
                    <a:pt x="449" y="384"/>
                    <a:pt x="448" y="390"/>
                  </a:cubicBezTo>
                  <a:cubicBezTo>
                    <a:pt x="447" y="394"/>
                    <a:pt x="447" y="397"/>
                    <a:pt x="445" y="400"/>
                  </a:cubicBezTo>
                  <a:cubicBezTo>
                    <a:pt x="444" y="403"/>
                    <a:pt x="442" y="406"/>
                    <a:pt x="440" y="408"/>
                  </a:cubicBezTo>
                  <a:cubicBezTo>
                    <a:pt x="436" y="413"/>
                    <a:pt x="430" y="417"/>
                    <a:pt x="423" y="419"/>
                  </a:cubicBezTo>
                  <a:cubicBezTo>
                    <a:pt x="420" y="420"/>
                    <a:pt x="416" y="420"/>
                    <a:pt x="413" y="420"/>
                  </a:cubicBezTo>
                  <a:cubicBezTo>
                    <a:pt x="411" y="421"/>
                    <a:pt x="410" y="421"/>
                    <a:pt x="408" y="421"/>
                  </a:cubicBezTo>
                  <a:cubicBezTo>
                    <a:pt x="407" y="421"/>
                    <a:pt x="407" y="421"/>
                    <a:pt x="407" y="421"/>
                  </a:cubicBezTo>
                  <a:cubicBezTo>
                    <a:pt x="407" y="421"/>
                    <a:pt x="407" y="421"/>
                    <a:pt x="406" y="421"/>
                  </a:cubicBezTo>
                  <a:cubicBezTo>
                    <a:pt x="405" y="421"/>
                    <a:pt x="405" y="421"/>
                    <a:pt x="404" y="420"/>
                  </a:cubicBezTo>
                  <a:cubicBezTo>
                    <a:pt x="400" y="420"/>
                    <a:pt x="400" y="420"/>
                    <a:pt x="400" y="420"/>
                  </a:cubicBezTo>
                  <a:cubicBezTo>
                    <a:pt x="399" y="422"/>
                    <a:pt x="399" y="423"/>
                    <a:pt x="398" y="425"/>
                  </a:cubicBezTo>
                  <a:cubicBezTo>
                    <a:pt x="396" y="429"/>
                    <a:pt x="396" y="429"/>
                    <a:pt x="396" y="429"/>
                  </a:cubicBezTo>
                  <a:cubicBezTo>
                    <a:pt x="393" y="435"/>
                    <a:pt x="393" y="435"/>
                    <a:pt x="393" y="435"/>
                  </a:cubicBezTo>
                  <a:cubicBezTo>
                    <a:pt x="388" y="447"/>
                    <a:pt x="388" y="447"/>
                    <a:pt x="388" y="447"/>
                  </a:cubicBezTo>
                  <a:cubicBezTo>
                    <a:pt x="384" y="456"/>
                    <a:pt x="381" y="464"/>
                    <a:pt x="378" y="472"/>
                  </a:cubicBezTo>
                  <a:cubicBezTo>
                    <a:pt x="371" y="489"/>
                    <a:pt x="365" y="506"/>
                    <a:pt x="359" y="523"/>
                  </a:cubicBezTo>
                  <a:cubicBezTo>
                    <a:pt x="353" y="539"/>
                    <a:pt x="347" y="556"/>
                    <a:pt x="342" y="573"/>
                  </a:cubicBezTo>
                  <a:cubicBezTo>
                    <a:pt x="340" y="581"/>
                    <a:pt x="337" y="590"/>
                    <a:pt x="335" y="598"/>
                  </a:cubicBezTo>
                  <a:cubicBezTo>
                    <a:pt x="330" y="612"/>
                    <a:pt x="330" y="612"/>
                    <a:pt x="330" y="612"/>
                  </a:cubicBezTo>
                  <a:cubicBezTo>
                    <a:pt x="329" y="617"/>
                    <a:pt x="329" y="617"/>
                    <a:pt x="329" y="617"/>
                  </a:cubicBezTo>
                  <a:cubicBezTo>
                    <a:pt x="328" y="620"/>
                    <a:pt x="328" y="620"/>
                    <a:pt x="328" y="620"/>
                  </a:cubicBezTo>
                  <a:cubicBezTo>
                    <a:pt x="328" y="621"/>
                    <a:pt x="328" y="621"/>
                    <a:pt x="328" y="621"/>
                  </a:cubicBezTo>
                  <a:cubicBezTo>
                    <a:pt x="328" y="621"/>
                    <a:pt x="328" y="621"/>
                    <a:pt x="328" y="621"/>
                  </a:cubicBezTo>
                  <a:cubicBezTo>
                    <a:pt x="329" y="621"/>
                    <a:pt x="329" y="621"/>
                    <a:pt x="329" y="621"/>
                  </a:cubicBezTo>
                  <a:cubicBezTo>
                    <a:pt x="329" y="621"/>
                    <a:pt x="329" y="621"/>
                    <a:pt x="329" y="621"/>
                  </a:cubicBezTo>
                  <a:cubicBezTo>
                    <a:pt x="339" y="621"/>
                    <a:pt x="339" y="621"/>
                    <a:pt x="339" y="621"/>
                  </a:cubicBezTo>
                  <a:cubicBezTo>
                    <a:pt x="392" y="621"/>
                    <a:pt x="392" y="621"/>
                    <a:pt x="392" y="621"/>
                  </a:cubicBezTo>
                  <a:cubicBezTo>
                    <a:pt x="393" y="621"/>
                    <a:pt x="393" y="621"/>
                    <a:pt x="393" y="621"/>
                  </a:cubicBezTo>
                  <a:cubicBezTo>
                    <a:pt x="393" y="621"/>
                    <a:pt x="393" y="621"/>
                    <a:pt x="393" y="621"/>
                  </a:cubicBezTo>
                  <a:cubicBezTo>
                    <a:pt x="394" y="621"/>
                    <a:pt x="395" y="621"/>
                    <a:pt x="395" y="621"/>
                  </a:cubicBezTo>
                  <a:cubicBezTo>
                    <a:pt x="397" y="621"/>
                    <a:pt x="398" y="620"/>
                    <a:pt x="399" y="620"/>
                  </a:cubicBezTo>
                  <a:cubicBezTo>
                    <a:pt x="402" y="619"/>
                    <a:pt x="404" y="618"/>
                    <a:pt x="406" y="616"/>
                  </a:cubicBezTo>
                  <a:cubicBezTo>
                    <a:pt x="410" y="613"/>
                    <a:pt x="413" y="608"/>
                    <a:pt x="414" y="603"/>
                  </a:cubicBezTo>
                  <a:cubicBezTo>
                    <a:pt x="414" y="602"/>
                    <a:pt x="414" y="601"/>
                    <a:pt x="414" y="601"/>
                  </a:cubicBezTo>
                  <a:cubicBezTo>
                    <a:pt x="414" y="600"/>
                    <a:pt x="414" y="600"/>
                    <a:pt x="414" y="600"/>
                  </a:cubicBezTo>
                  <a:cubicBezTo>
                    <a:pt x="414" y="599"/>
                    <a:pt x="414" y="599"/>
                    <a:pt x="414" y="599"/>
                  </a:cubicBezTo>
                  <a:cubicBezTo>
                    <a:pt x="414" y="596"/>
                    <a:pt x="414" y="596"/>
                    <a:pt x="414" y="596"/>
                  </a:cubicBezTo>
                  <a:cubicBezTo>
                    <a:pt x="414" y="590"/>
                    <a:pt x="414" y="590"/>
                    <a:pt x="414" y="590"/>
                  </a:cubicBezTo>
                  <a:cubicBezTo>
                    <a:pt x="414" y="577"/>
                    <a:pt x="414" y="577"/>
                    <a:pt x="414" y="577"/>
                  </a:cubicBezTo>
                  <a:cubicBezTo>
                    <a:pt x="414" y="552"/>
                    <a:pt x="414" y="552"/>
                    <a:pt x="414" y="552"/>
                  </a:cubicBezTo>
                  <a:cubicBezTo>
                    <a:pt x="414" y="548"/>
                    <a:pt x="414" y="548"/>
                    <a:pt x="414" y="548"/>
                  </a:cubicBezTo>
                  <a:cubicBezTo>
                    <a:pt x="414" y="547"/>
                    <a:pt x="415" y="547"/>
                    <a:pt x="415" y="547"/>
                  </a:cubicBezTo>
                  <a:cubicBezTo>
                    <a:pt x="416" y="546"/>
                    <a:pt x="416" y="546"/>
                    <a:pt x="416" y="546"/>
                  </a:cubicBezTo>
                  <a:cubicBezTo>
                    <a:pt x="420" y="545"/>
                    <a:pt x="424" y="543"/>
                    <a:pt x="428" y="541"/>
                  </a:cubicBezTo>
                  <a:cubicBezTo>
                    <a:pt x="442" y="533"/>
                    <a:pt x="456" y="523"/>
                    <a:pt x="470" y="513"/>
                  </a:cubicBezTo>
                  <a:cubicBezTo>
                    <a:pt x="496" y="493"/>
                    <a:pt x="518" y="468"/>
                    <a:pt x="535" y="440"/>
                  </a:cubicBezTo>
                  <a:cubicBezTo>
                    <a:pt x="553" y="412"/>
                    <a:pt x="565" y="382"/>
                    <a:pt x="572" y="350"/>
                  </a:cubicBezTo>
                  <a:cubicBezTo>
                    <a:pt x="580" y="319"/>
                    <a:pt x="581" y="286"/>
                    <a:pt x="578" y="255"/>
                  </a:cubicBezTo>
                  <a:cubicBezTo>
                    <a:pt x="574" y="223"/>
                    <a:pt x="566" y="192"/>
                    <a:pt x="552" y="164"/>
                  </a:cubicBezTo>
                  <a:cubicBezTo>
                    <a:pt x="539" y="135"/>
                    <a:pt x="521" y="109"/>
                    <a:pt x="499" y="86"/>
                  </a:cubicBezTo>
                  <a:cubicBezTo>
                    <a:pt x="477" y="63"/>
                    <a:pt x="451" y="44"/>
                    <a:pt x="424" y="30"/>
                  </a:cubicBezTo>
                  <a:cubicBezTo>
                    <a:pt x="412" y="23"/>
                    <a:pt x="399" y="18"/>
                    <a:pt x="386" y="13"/>
                  </a:cubicBezTo>
                  <a:cubicBezTo>
                    <a:pt x="369" y="8"/>
                    <a:pt x="353" y="4"/>
                    <a:pt x="339" y="2"/>
                  </a:cubicBezTo>
                  <a:cubicBezTo>
                    <a:pt x="325" y="0"/>
                    <a:pt x="313" y="0"/>
                    <a:pt x="305" y="0"/>
                  </a:cubicBezTo>
                  <a:cubicBezTo>
                    <a:pt x="296" y="0"/>
                    <a:pt x="291" y="0"/>
                    <a:pt x="291" y="1"/>
                  </a:cubicBezTo>
                  <a:cubicBezTo>
                    <a:pt x="291" y="1"/>
                    <a:pt x="296" y="2"/>
                    <a:pt x="308" y="3"/>
                  </a:cubicBezTo>
                  <a:cubicBezTo>
                    <a:pt x="314" y="3"/>
                    <a:pt x="322" y="4"/>
                    <a:pt x="331" y="6"/>
                  </a:cubicBezTo>
                  <a:cubicBezTo>
                    <a:pt x="341" y="7"/>
                    <a:pt x="352" y="10"/>
                    <a:pt x="365" y="13"/>
                  </a:cubicBezTo>
                  <a:cubicBezTo>
                    <a:pt x="372" y="15"/>
                    <a:pt x="380" y="18"/>
                    <a:pt x="388" y="21"/>
                  </a:cubicBezTo>
                  <a:cubicBezTo>
                    <a:pt x="397" y="24"/>
                    <a:pt x="405" y="28"/>
                    <a:pt x="413" y="31"/>
                  </a:cubicBezTo>
                  <a:cubicBezTo>
                    <a:pt x="429" y="39"/>
                    <a:pt x="440" y="46"/>
                    <a:pt x="440" y="46"/>
                  </a:cubicBezTo>
                  <a:cubicBezTo>
                    <a:pt x="445" y="49"/>
                    <a:pt x="445" y="50"/>
                    <a:pt x="444" y="50"/>
                  </a:cubicBezTo>
                  <a:cubicBezTo>
                    <a:pt x="443" y="50"/>
                    <a:pt x="440" y="48"/>
                    <a:pt x="437" y="47"/>
                  </a:cubicBezTo>
                  <a:cubicBezTo>
                    <a:pt x="475" y="70"/>
                    <a:pt x="507" y="102"/>
                    <a:pt x="530" y="139"/>
                  </a:cubicBezTo>
                  <a:cubicBezTo>
                    <a:pt x="553" y="176"/>
                    <a:pt x="567" y="219"/>
                    <a:pt x="571" y="263"/>
                  </a:cubicBezTo>
                  <a:cubicBezTo>
                    <a:pt x="572" y="285"/>
                    <a:pt x="572" y="307"/>
                    <a:pt x="568" y="329"/>
                  </a:cubicBezTo>
                  <a:cubicBezTo>
                    <a:pt x="565" y="350"/>
                    <a:pt x="559" y="371"/>
                    <a:pt x="551" y="392"/>
                  </a:cubicBezTo>
                  <a:cubicBezTo>
                    <a:pt x="535" y="432"/>
                    <a:pt x="509" y="469"/>
                    <a:pt x="475" y="498"/>
                  </a:cubicBezTo>
                  <a:cubicBezTo>
                    <a:pt x="462" y="510"/>
                    <a:pt x="448" y="520"/>
                    <a:pt x="432" y="529"/>
                  </a:cubicBezTo>
                  <a:cubicBezTo>
                    <a:pt x="428" y="531"/>
                    <a:pt x="425" y="533"/>
                    <a:pt x="421" y="535"/>
                  </a:cubicBezTo>
                  <a:cubicBezTo>
                    <a:pt x="419" y="536"/>
                    <a:pt x="417" y="537"/>
                    <a:pt x="415" y="538"/>
                  </a:cubicBezTo>
                  <a:cubicBezTo>
                    <a:pt x="413" y="539"/>
                    <a:pt x="410" y="541"/>
                    <a:pt x="407" y="542"/>
                  </a:cubicBezTo>
                  <a:cubicBezTo>
                    <a:pt x="406" y="542"/>
                    <a:pt x="406" y="542"/>
                    <a:pt x="406" y="542"/>
                  </a:cubicBezTo>
                  <a:cubicBezTo>
                    <a:pt x="406" y="542"/>
                    <a:pt x="406" y="542"/>
                    <a:pt x="406" y="542"/>
                  </a:cubicBezTo>
                  <a:cubicBezTo>
                    <a:pt x="406" y="543"/>
                    <a:pt x="406" y="543"/>
                    <a:pt x="406" y="543"/>
                  </a:cubicBezTo>
                  <a:cubicBezTo>
                    <a:pt x="406" y="544"/>
                    <a:pt x="406" y="544"/>
                    <a:pt x="406" y="544"/>
                  </a:cubicBezTo>
                  <a:cubicBezTo>
                    <a:pt x="406" y="547"/>
                    <a:pt x="406" y="547"/>
                    <a:pt x="406" y="547"/>
                  </a:cubicBezTo>
                  <a:cubicBezTo>
                    <a:pt x="406" y="551"/>
                    <a:pt x="406" y="551"/>
                    <a:pt x="406" y="551"/>
                  </a:cubicBezTo>
                  <a:cubicBezTo>
                    <a:pt x="406" y="558"/>
                    <a:pt x="406" y="558"/>
                    <a:pt x="406" y="558"/>
                  </a:cubicBezTo>
                  <a:cubicBezTo>
                    <a:pt x="406" y="571"/>
                    <a:pt x="406" y="571"/>
                    <a:pt x="406" y="571"/>
                  </a:cubicBezTo>
                  <a:cubicBezTo>
                    <a:pt x="406" y="598"/>
                    <a:pt x="406" y="598"/>
                    <a:pt x="406" y="598"/>
                  </a:cubicBezTo>
                  <a:cubicBezTo>
                    <a:pt x="406" y="600"/>
                    <a:pt x="406" y="600"/>
                    <a:pt x="406" y="600"/>
                  </a:cubicBezTo>
                  <a:cubicBezTo>
                    <a:pt x="406" y="600"/>
                    <a:pt x="406" y="600"/>
                    <a:pt x="406" y="600"/>
                  </a:cubicBezTo>
                  <a:cubicBezTo>
                    <a:pt x="406" y="601"/>
                    <a:pt x="406" y="601"/>
                    <a:pt x="406" y="601"/>
                  </a:cubicBezTo>
                  <a:cubicBezTo>
                    <a:pt x="406" y="602"/>
                    <a:pt x="406" y="603"/>
                    <a:pt x="406" y="604"/>
                  </a:cubicBezTo>
                  <a:cubicBezTo>
                    <a:pt x="405" y="605"/>
                    <a:pt x="404" y="607"/>
                    <a:pt x="403" y="608"/>
                  </a:cubicBezTo>
                  <a:cubicBezTo>
                    <a:pt x="401" y="611"/>
                    <a:pt x="398" y="613"/>
                    <a:pt x="394" y="613"/>
                  </a:cubicBezTo>
                  <a:cubicBezTo>
                    <a:pt x="394" y="613"/>
                    <a:pt x="393" y="613"/>
                    <a:pt x="393" y="613"/>
                  </a:cubicBezTo>
                  <a:cubicBezTo>
                    <a:pt x="391" y="613"/>
                    <a:pt x="391" y="613"/>
                    <a:pt x="391" y="613"/>
                  </a:cubicBezTo>
                  <a:cubicBezTo>
                    <a:pt x="388" y="613"/>
                    <a:pt x="388" y="613"/>
                    <a:pt x="388" y="613"/>
                  </a:cubicBezTo>
                  <a:cubicBezTo>
                    <a:pt x="381" y="613"/>
                    <a:pt x="381" y="613"/>
                    <a:pt x="381" y="613"/>
                  </a:cubicBezTo>
                  <a:cubicBezTo>
                    <a:pt x="368" y="613"/>
                    <a:pt x="368" y="613"/>
                    <a:pt x="368" y="613"/>
                  </a:cubicBezTo>
                  <a:cubicBezTo>
                    <a:pt x="342" y="613"/>
                    <a:pt x="342" y="613"/>
                    <a:pt x="342" y="613"/>
                  </a:cubicBezTo>
                  <a:cubicBezTo>
                    <a:pt x="339" y="613"/>
                    <a:pt x="339" y="613"/>
                    <a:pt x="339" y="613"/>
                  </a:cubicBezTo>
                  <a:cubicBezTo>
                    <a:pt x="339" y="613"/>
                    <a:pt x="339" y="613"/>
                    <a:pt x="339" y="613"/>
                  </a:cubicBezTo>
                  <a:cubicBezTo>
                    <a:pt x="338" y="613"/>
                    <a:pt x="339" y="613"/>
                    <a:pt x="339" y="613"/>
                  </a:cubicBezTo>
                  <a:cubicBezTo>
                    <a:pt x="339" y="612"/>
                    <a:pt x="339" y="612"/>
                    <a:pt x="339" y="612"/>
                  </a:cubicBezTo>
                  <a:cubicBezTo>
                    <a:pt x="339" y="610"/>
                    <a:pt x="339" y="610"/>
                    <a:pt x="339" y="610"/>
                  </a:cubicBezTo>
                  <a:cubicBezTo>
                    <a:pt x="342" y="599"/>
                    <a:pt x="342" y="599"/>
                    <a:pt x="342" y="599"/>
                  </a:cubicBezTo>
                  <a:cubicBezTo>
                    <a:pt x="345" y="591"/>
                    <a:pt x="348" y="582"/>
                    <a:pt x="350" y="574"/>
                  </a:cubicBezTo>
                  <a:cubicBezTo>
                    <a:pt x="355" y="557"/>
                    <a:pt x="361" y="540"/>
                    <a:pt x="367" y="524"/>
                  </a:cubicBezTo>
                  <a:cubicBezTo>
                    <a:pt x="373" y="507"/>
                    <a:pt x="379" y="490"/>
                    <a:pt x="385" y="474"/>
                  </a:cubicBezTo>
                  <a:cubicBezTo>
                    <a:pt x="389" y="466"/>
                    <a:pt x="392" y="458"/>
                    <a:pt x="396" y="450"/>
                  </a:cubicBezTo>
                  <a:cubicBezTo>
                    <a:pt x="401" y="438"/>
                    <a:pt x="401" y="438"/>
                    <a:pt x="401" y="438"/>
                  </a:cubicBezTo>
                  <a:cubicBezTo>
                    <a:pt x="403" y="432"/>
                    <a:pt x="403" y="432"/>
                    <a:pt x="403" y="432"/>
                  </a:cubicBezTo>
                  <a:cubicBezTo>
                    <a:pt x="404" y="430"/>
                    <a:pt x="404" y="430"/>
                    <a:pt x="404" y="430"/>
                  </a:cubicBezTo>
                  <a:cubicBezTo>
                    <a:pt x="405" y="429"/>
                    <a:pt x="405" y="429"/>
                    <a:pt x="405" y="428"/>
                  </a:cubicBezTo>
                  <a:cubicBezTo>
                    <a:pt x="405" y="428"/>
                    <a:pt x="406" y="428"/>
                    <a:pt x="406" y="429"/>
                  </a:cubicBezTo>
                  <a:cubicBezTo>
                    <a:pt x="407" y="429"/>
                    <a:pt x="407" y="429"/>
                    <a:pt x="407" y="429"/>
                  </a:cubicBezTo>
                  <a:cubicBezTo>
                    <a:pt x="408" y="429"/>
                    <a:pt x="408" y="429"/>
                    <a:pt x="408" y="429"/>
                  </a:cubicBezTo>
                  <a:cubicBezTo>
                    <a:pt x="410" y="429"/>
                    <a:pt x="412" y="429"/>
                    <a:pt x="414" y="428"/>
                  </a:cubicBezTo>
                  <a:cubicBezTo>
                    <a:pt x="418" y="428"/>
                    <a:pt x="422" y="427"/>
                    <a:pt x="426" y="426"/>
                  </a:cubicBezTo>
                  <a:cubicBezTo>
                    <a:pt x="433" y="424"/>
                    <a:pt x="441" y="420"/>
                    <a:pt x="446" y="413"/>
                  </a:cubicBezTo>
                  <a:cubicBezTo>
                    <a:pt x="449" y="410"/>
                    <a:pt x="451" y="407"/>
                    <a:pt x="453" y="403"/>
                  </a:cubicBezTo>
                  <a:cubicBezTo>
                    <a:pt x="454" y="399"/>
                    <a:pt x="455" y="395"/>
                    <a:pt x="456" y="391"/>
                  </a:cubicBezTo>
                  <a:cubicBezTo>
                    <a:pt x="457" y="383"/>
                    <a:pt x="457" y="375"/>
                    <a:pt x="453" y="367"/>
                  </a:cubicBezTo>
                  <a:cubicBezTo>
                    <a:pt x="451" y="363"/>
                    <a:pt x="449" y="360"/>
                    <a:pt x="446" y="357"/>
                  </a:cubicBezTo>
                  <a:cubicBezTo>
                    <a:pt x="442" y="354"/>
                    <a:pt x="438" y="352"/>
                    <a:pt x="434" y="351"/>
                  </a:cubicBezTo>
                  <a:cubicBezTo>
                    <a:pt x="433" y="351"/>
                    <a:pt x="431" y="351"/>
                    <a:pt x="430" y="351"/>
                  </a:cubicBezTo>
                  <a:cubicBezTo>
                    <a:pt x="429" y="351"/>
                    <a:pt x="428" y="351"/>
                    <a:pt x="427" y="351"/>
                  </a:cubicBezTo>
                  <a:cubicBezTo>
                    <a:pt x="424" y="351"/>
                    <a:pt x="422" y="352"/>
                    <a:pt x="420" y="353"/>
                  </a:cubicBezTo>
                  <a:cubicBezTo>
                    <a:pt x="416" y="355"/>
                    <a:pt x="413" y="357"/>
                    <a:pt x="410" y="360"/>
                  </a:cubicBezTo>
                  <a:cubicBezTo>
                    <a:pt x="407" y="363"/>
                    <a:pt x="405" y="366"/>
                    <a:pt x="402" y="369"/>
                  </a:cubicBezTo>
                  <a:cubicBezTo>
                    <a:pt x="402" y="369"/>
                    <a:pt x="401" y="370"/>
                    <a:pt x="401" y="371"/>
                  </a:cubicBezTo>
                  <a:cubicBezTo>
                    <a:pt x="400" y="372"/>
                    <a:pt x="400" y="372"/>
                    <a:pt x="400" y="372"/>
                  </a:cubicBezTo>
                  <a:cubicBezTo>
                    <a:pt x="400" y="373"/>
                    <a:pt x="400" y="373"/>
                    <a:pt x="400" y="373"/>
                  </a:cubicBezTo>
                  <a:cubicBezTo>
                    <a:pt x="399" y="374"/>
                    <a:pt x="399" y="374"/>
                    <a:pt x="399" y="374"/>
                  </a:cubicBezTo>
                  <a:cubicBezTo>
                    <a:pt x="396" y="379"/>
                    <a:pt x="396" y="379"/>
                    <a:pt x="396" y="379"/>
                  </a:cubicBezTo>
                  <a:cubicBezTo>
                    <a:pt x="392" y="389"/>
                    <a:pt x="392" y="389"/>
                    <a:pt x="392" y="389"/>
                  </a:cubicBezTo>
                  <a:cubicBezTo>
                    <a:pt x="389" y="394"/>
                    <a:pt x="389" y="394"/>
                    <a:pt x="389" y="394"/>
                  </a:cubicBezTo>
                  <a:cubicBezTo>
                    <a:pt x="389" y="395"/>
                    <a:pt x="389" y="395"/>
                    <a:pt x="389" y="394"/>
                  </a:cubicBezTo>
                  <a:cubicBezTo>
                    <a:pt x="388" y="394"/>
                    <a:pt x="388" y="394"/>
                    <a:pt x="388" y="394"/>
                  </a:cubicBezTo>
                  <a:cubicBezTo>
                    <a:pt x="388" y="394"/>
                    <a:pt x="388" y="394"/>
                    <a:pt x="388" y="394"/>
                  </a:cubicBezTo>
                  <a:cubicBezTo>
                    <a:pt x="387" y="394"/>
                    <a:pt x="387" y="394"/>
                    <a:pt x="387" y="394"/>
                  </a:cubicBezTo>
                  <a:cubicBezTo>
                    <a:pt x="386" y="393"/>
                    <a:pt x="386" y="393"/>
                    <a:pt x="386" y="393"/>
                  </a:cubicBezTo>
                  <a:cubicBezTo>
                    <a:pt x="385" y="393"/>
                    <a:pt x="385" y="393"/>
                    <a:pt x="385" y="393"/>
                  </a:cubicBezTo>
                  <a:cubicBezTo>
                    <a:pt x="385" y="392"/>
                    <a:pt x="384" y="392"/>
                    <a:pt x="383" y="391"/>
                  </a:cubicBezTo>
                  <a:cubicBezTo>
                    <a:pt x="380" y="389"/>
                    <a:pt x="377" y="386"/>
                    <a:pt x="375" y="383"/>
                  </a:cubicBezTo>
                  <a:cubicBezTo>
                    <a:pt x="369" y="377"/>
                    <a:pt x="365" y="370"/>
                    <a:pt x="362" y="363"/>
                  </a:cubicBezTo>
                  <a:cubicBezTo>
                    <a:pt x="365" y="370"/>
                    <a:pt x="369" y="377"/>
                    <a:pt x="375" y="383"/>
                  </a:cubicBezTo>
                  <a:cubicBezTo>
                    <a:pt x="377" y="386"/>
                    <a:pt x="380" y="389"/>
                    <a:pt x="383" y="391"/>
                  </a:cubicBezTo>
                  <a:cubicBezTo>
                    <a:pt x="384" y="392"/>
                    <a:pt x="385" y="392"/>
                    <a:pt x="385" y="393"/>
                  </a:cubicBezTo>
                  <a:cubicBezTo>
                    <a:pt x="386" y="393"/>
                    <a:pt x="386" y="393"/>
                    <a:pt x="386" y="393"/>
                  </a:cubicBezTo>
                  <a:cubicBezTo>
                    <a:pt x="387" y="393"/>
                    <a:pt x="387" y="393"/>
                    <a:pt x="387" y="393"/>
                  </a:cubicBezTo>
                  <a:cubicBezTo>
                    <a:pt x="387" y="394"/>
                    <a:pt x="387" y="394"/>
                    <a:pt x="388" y="394"/>
                  </a:cubicBezTo>
                  <a:cubicBezTo>
                    <a:pt x="388" y="394"/>
                    <a:pt x="388" y="394"/>
                    <a:pt x="388" y="394"/>
                  </a:cubicBezTo>
                  <a:cubicBezTo>
                    <a:pt x="389" y="394"/>
                    <a:pt x="389" y="394"/>
                    <a:pt x="389" y="394"/>
                  </a:cubicBezTo>
                  <a:cubicBezTo>
                    <a:pt x="389" y="394"/>
                    <a:pt x="389" y="395"/>
                    <a:pt x="389" y="394"/>
                  </a:cubicBezTo>
                  <a:cubicBezTo>
                    <a:pt x="392" y="389"/>
                    <a:pt x="392" y="389"/>
                    <a:pt x="392" y="389"/>
                  </a:cubicBezTo>
                  <a:cubicBezTo>
                    <a:pt x="396" y="379"/>
                    <a:pt x="396" y="379"/>
                    <a:pt x="396" y="379"/>
                  </a:cubicBezTo>
                  <a:cubicBezTo>
                    <a:pt x="399" y="374"/>
                    <a:pt x="399" y="374"/>
                    <a:pt x="399" y="374"/>
                  </a:cubicBezTo>
                  <a:cubicBezTo>
                    <a:pt x="399" y="373"/>
                    <a:pt x="399" y="373"/>
                    <a:pt x="400" y="372"/>
                  </a:cubicBezTo>
                  <a:cubicBezTo>
                    <a:pt x="401" y="371"/>
                    <a:pt x="401" y="371"/>
                    <a:pt x="401" y="371"/>
                  </a:cubicBezTo>
                  <a:cubicBezTo>
                    <a:pt x="401" y="370"/>
                    <a:pt x="402" y="369"/>
                    <a:pt x="402" y="369"/>
                  </a:cubicBezTo>
                  <a:cubicBezTo>
                    <a:pt x="405" y="365"/>
                    <a:pt x="407" y="362"/>
                    <a:pt x="410" y="360"/>
                  </a:cubicBezTo>
                  <a:cubicBezTo>
                    <a:pt x="413" y="357"/>
                    <a:pt x="417" y="354"/>
                    <a:pt x="421" y="353"/>
                  </a:cubicBezTo>
                  <a:cubicBezTo>
                    <a:pt x="423" y="352"/>
                    <a:pt x="425" y="351"/>
                    <a:pt x="427" y="351"/>
                  </a:cubicBezTo>
                  <a:cubicBezTo>
                    <a:pt x="429" y="350"/>
                    <a:pt x="432" y="350"/>
                    <a:pt x="434" y="351"/>
                  </a:cubicBezTo>
                  <a:cubicBezTo>
                    <a:pt x="439" y="352"/>
                    <a:pt x="443" y="354"/>
                    <a:pt x="446" y="357"/>
                  </a:cubicBezTo>
                  <a:cubicBezTo>
                    <a:pt x="449" y="360"/>
                    <a:pt x="452" y="364"/>
                    <a:pt x="453" y="368"/>
                  </a:cubicBezTo>
                  <a:cubicBezTo>
                    <a:pt x="457" y="375"/>
                    <a:pt x="457" y="384"/>
                    <a:pt x="456" y="392"/>
                  </a:cubicBezTo>
                  <a:cubicBezTo>
                    <a:pt x="455" y="396"/>
                    <a:pt x="454" y="400"/>
                    <a:pt x="453" y="403"/>
                  </a:cubicBezTo>
                  <a:cubicBezTo>
                    <a:pt x="451" y="407"/>
                    <a:pt x="449" y="411"/>
                    <a:pt x="446" y="414"/>
                  </a:cubicBezTo>
                  <a:cubicBezTo>
                    <a:pt x="441" y="420"/>
                    <a:pt x="433" y="424"/>
                    <a:pt x="425" y="426"/>
                  </a:cubicBezTo>
                  <a:cubicBezTo>
                    <a:pt x="422" y="428"/>
                    <a:pt x="418" y="428"/>
                    <a:pt x="414" y="429"/>
                  </a:cubicBezTo>
                  <a:cubicBezTo>
                    <a:pt x="412" y="429"/>
                    <a:pt x="410" y="429"/>
                    <a:pt x="408" y="429"/>
                  </a:cubicBezTo>
                  <a:cubicBezTo>
                    <a:pt x="407" y="429"/>
                    <a:pt x="407" y="429"/>
                    <a:pt x="407" y="429"/>
                  </a:cubicBezTo>
                  <a:cubicBezTo>
                    <a:pt x="407" y="429"/>
                    <a:pt x="407" y="429"/>
                    <a:pt x="407" y="429"/>
                  </a:cubicBezTo>
                  <a:cubicBezTo>
                    <a:pt x="406" y="429"/>
                    <a:pt x="406" y="429"/>
                    <a:pt x="406" y="429"/>
                  </a:cubicBezTo>
                  <a:cubicBezTo>
                    <a:pt x="406" y="429"/>
                    <a:pt x="405" y="429"/>
                    <a:pt x="405" y="429"/>
                  </a:cubicBezTo>
                  <a:cubicBezTo>
                    <a:pt x="405" y="429"/>
                    <a:pt x="405" y="429"/>
                    <a:pt x="404" y="430"/>
                  </a:cubicBezTo>
                  <a:cubicBezTo>
                    <a:pt x="404" y="432"/>
                    <a:pt x="404" y="432"/>
                    <a:pt x="404" y="432"/>
                  </a:cubicBezTo>
                  <a:cubicBezTo>
                    <a:pt x="401" y="438"/>
                    <a:pt x="401" y="438"/>
                    <a:pt x="401" y="438"/>
                  </a:cubicBezTo>
                  <a:cubicBezTo>
                    <a:pt x="396" y="450"/>
                    <a:pt x="396" y="450"/>
                    <a:pt x="396" y="450"/>
                  </a:cubicBezTo>
                  <a:cubicBezTo>
                    <a:pt x="392" y="458"/>
                    <a:pt x="389" y="466"/>
                    <a:pt x="385" y="475"/>
                  </a:cubicBezTo>
                  <a:cubicBezTo>
                    <a:pt x="379" y="491"/>
                    <a:pt x="373" y="508"/>
                    <a:pt x="367" y="525"/>
                  </a:cubicBezTo>
                  <a:cubicBezTo>
                    <a:pt x="361" y="541"/>
                    <a:pt x="355" y="558"/>
                    <a:pt x="350" y="575"/>
                  </a:cubicBezTo>
                  <a:cubicBezTo>
                    <a:pt x="347" y="584"/>
                    <a:pt x="345" y="592"/>
                    <a:pt x="342" y="601"/>
                  </a:cubicBezTo>
                  <a:cubicBezTo>
                    <a:pt x="339" y="611"/>
                    <a:pt x="339" y="611"/>
                    <a:pt x="339" y="611"/>
                  </a:cubicBezTo>
                  <a:cubicBezTo>
                    <a:pt x="339" y="612"/>
                    <a:pt x="339" y="612"/>
                    <a:pt x="339" y="612"/>
                  </a:cubicBezTo>
                  <a:cubicBezTo>
                    <a:pt x="339" y="613"/>
                    <a:pt x="339" y="613"/>
                    <a:pt x="339" y="613"/>
                  </a:cubicBezTo>
                  <a:cubicBezTo>
                    <a:pt x="339" y="613"/>
                    <a:pt x="339" y="613"/>
                    <a:pt x="339" y="613"/>
                  </a:cubicBezTo>
                  <a:cubicBezTo>
                    <a:pt x="339" y="613"/>
                    <a:pt x="339" y="613"/>
                    <a:pt x="339" y="613"/>
                  </a:cubicBezTo>
                  <a:cubicBezTo>
                    <a:pt x="340" y="613"/>
                    <a:pt x="340" y="613"/>
                    <a:pt x="340" y="613"/>
                  </a:cubicBezTo>
                  <a:cubicBezTo>
                    <a:pt x="343" y="613"/>
                    <a:pt x="343" y="613"/>
                    <a:pt x="343" y="613"/>
                  </a:cubicBezTo>
                  <a:cubicBezTo>
                    <a:pt x="369" y="613"/>
                    <a:pt x="369" y="613"/>
                    <a:pt x="369" y="613"/>
                  </a:cubicBezTo>
                  <a:cubicBezTo>
                    <a:pt x="382" y="613"/>
                    <a:pt x="382" y="613"/>
                    <a:pt x="382" y="613"/>
                  </a:cubicBezTo>
                  <a:cubicBezTo>
                    <a:pt x="389" y="613"/>
                    <a:pt x="389" y="613"/>
                    <a:pt x="389" y="613"/>
                  </a:cubicBezTo>
                  <a:cubicBezTo>
                    <a:pt x="392" y="613"/>
                    <a:pt x="392" y="613"/>
                    <a:pt x="392" y="613"/>
                  </a:cubicBezTo>
                  <a:cubicBezTo>
                    <a:pt x="393" y="613"/>
                    <a:pt x="393" y="613"/>
                    <a:pt x="394" y="613"/>
                  </a:cubicBezTo>
                  <a:cubicBezTo>
                    <a:pt x="394" y="613"/>
                    <a:pt x="395" y="613"/>
                    <a:pt x="395" y="613"/>
                  </a:cubicBezTo>
                  <a:cubicBezTo>
                    <a:pt x="398" y="612"/>
                    <a:pt x="402" y="610"/>
                    <a:pt x="404" y="607"/>
                  </a:cubicBezTo>
                  <a:cubicBezTo>
                    <a:pt x="405" y="606"/>
                    <a:pt x="405" y="604"/>
                    <a:pt x="406" y="603"/>
                  </a:cubicBezTo>
                  <a:cubicBezTo>
                    <a:pt x="406" y="602"/>
                    <a:pt x="406" y="601"/>
                    <a:pt x="406" y="600"/>
                  </a:cubicBezTo>
                  <a:cubicBezTo>
                    <a:pt x="406" y="597"/>
                    <a:pt x="406" y="597"/>
                    <a:pt x="406" y="597"/>
                  </a:cubicBezTo>
                  <a:cubicBezTo>
                    <a:pt x="406" y="570"/>
                    <a:pt x="406" y="570"/>
                    <a:pt x="406" y="570"/>
                  </a:cubicBezTo>
                  <a:cubicBezTo>
                    <a:pt x="406" y="557"/>
                    <a:pt x="406" y="557"/>
                    <a:pt x="406" y="557"/>
                  </a:cubicBezTo>
                  <a:cubicBezTo>
                    <a:pt x="406" y="550"/>
                    <a:pt x="406" y="550"/>
                    <a:pt x="406" y="550"/>
                  </a:cubicBezTo>
                  <a:cubicBezTo>
                    <a:pt x="406" y="545"/>
                    <a:pt x="406" y="545"/>
                    <a:pt x="406" y="545"/>
                  </a:cubicBezTo>
                  <a:cubicBezTo>
                    <a:pt x="406" y="543"/>
                    <a:pt x="406" y="543"/>
                    <a:pt x="406" y="543"/>
                  </a:cubicBezTo>
                  <a:cubicBezTo>
                    <a:pt x="406" y="543"/>
                    <a:pt x="406" y="543"/>
                    <a:pt x="406" y="543"/>
                  </a:cubicBezTo>
                  <a:cubicBezTo>
                    <a:pt x="406" y="542"/>
                    <a:pt x="406" y="542"/>
                    <a:pt x="406" y="542"/>
                  </a:cubicBezTo>
                  <a:cubicBezTo>
                    <a:pt x="407" y="542"/>
                    <a:pt x="407" y="542"/>
                    <a:pt x="407" y="542"/>
                  </a:cubicBezTo>
                  <a:cubicBezTo>
                    <a:pt x="408" y="542"/>
                    <a:pt x="408" y="542"/>
                    <a:pt x="408" y="542"/>
                  </a:cubicBezTo>
                  <a:cubicBezTo>
                    <a:pt x="412" y="540"/>
                    <a:pt x="412" y="540"/>
                    <a:pt x="412" y="540"/>
                  </a:cubicBezTo>
                  <a:cubicBezTo>
                    <a:pt x="415" y="538"/>
                    <a:pt x="415" y="538"/>
                    <a:pt x="415" y="538"/>
                  </a:cubicBezTo>
                  <a:cubicBezTo>
                    <a:pt x="417" y="537"/>
                    <a:pt x="419" y="536"/>
                    <a:pt x="421" y="535"/>
                  </a:cubicBezTo>
                  <a:cubicBezTo>
                    <a:pt x="425" y="533"/>
                    <a:pt x="429" y="531"/>
                    <a:pt x="433" y="529"/>
                  </a:cubicBezTo>
                  <a:cubicBezTo>
                    <a:pt x="448" y="520"/>
                    <a:pt x="462" y="509"/>
                    <a:pt x="475" y="498"/>
                  </a:cubicBezTo>
                  <a:cubicBezTo>
                    <a:pt x="509" y="469"/>
                    <a:pt x="535" y="432"/>
                    <a:pt x="551" y="391"/>
                  </a:cubicBezTo>
                  <a:cubicBezTo>
                    <a:pt x="568" y="350"/>
                    <a:pt x="574" y="305"/>
                    <a:pt x="570" y="261"/>
                  </a:cubicBezTo>
                  <a:cubicBezTo>
                    <a:pt x="566" y="217"/>
                    <a:pt x="552" y="174"/>
                    <a:pt x="528" y="136"/>
                  </a:cubicBezTo>
                  <a:cubicBezTo>
                    <a:pt x="504" y="99"/>
                    <a:pt x="471" y="67"/>
                    <a:pt x="432" y="44"/>
                  </a:cubicBezTo>
                  <a:cubicBezTo>
                    <a:pt x="430" y="43"/>
                    <a:pt x="429" y="43"/>
                    <a:pt x="432" y="45"/>
                  </a:cubicBezTo>
                  <a:cubicBezTo>
                    <a:pt x="442" y="52"/>
                    <a:pt x="442" y="52"/>
                    <a:pt x="442" y="52"/>
                  </a:cubicBezTo>
                  <a:cubicBezTo>
                    <a:pt x="446" y="55"/>
                    <a:pt x="452" y="59"/>
                    <a:pt x="460" y="65"/>
                  </a:cubicBezTo>
                  <a:cubicBezTo>
                    <a:pt x="470" y="73"/>
                    <a:pt x="487" y="88"/>
                    <a:pt x="505" y="108"/>
                  </a:cubicBezTo>
                  <a:cubicBezTo>
                    <a:pt x="513" y="119"/>
                    <a:pt x="522" y="131"/>
                    <a:pt x="530" y="144"/>
                  </a:cubicBezTo>
                  <a:cubicBezTo>
                    <a:pt x="538" y="157"/>
                    <a:pt x="545" y="172"/>
                    <a:pt x="551" y="188"/>
                  </a:cubicBezTo>
                  <a:cubicBezTo>
                    <a:pt x="557" y="203"/>
                    <a:pt x="562" y="220"/>
                    <a:pt x="565" y="237"/>
                  </a:cubicBezTo>
                  <a:cubicBezTo>
                    <a:pt x="568" y="254"/>
                    <a:pt x="569" y="271"/>
                    <a:pt x="569" y="288"/>
                  </a:cubicBezTo>
                  <a:cubicBezTo>
                    <a:pt x="569" y="305"/>
                    <a:pt x="568" y="321"/>
                    <a:pt x="565" y="337"/>
                  </a:cubicBezTo>
                  <a:cubicBezTo>
                    <a:pt x="562" y="352"/>
                    <a:pt x="558" y="366"/>
                    <a:pt x="554" y="379"/>
                  </a:cubicBezTo>
                  <a:cubicBezTo>
                    <a:pt x="539" y="422"/>
                    <a:pt x="513" y="461"/>
                    <a:pt x="478" y="492"/>
                  </a:cubicBezTo>
                  <a:cubicBezTo>
                    <a:pt x="461" y="508"/>
                    <a:pt x="442" y="521"/>
                    <a:pt x="421" y="532"/>
                  </a:cubicBezTo>
                  <a:cubicBezTo>
                    <a:pt x="419" y="534"/>
                    <a:pt x="416" y="535"/>
                    <a:pt x="413" y="536"/>
                  </a:cubicBezTo>
                  <a:cubicBezTo>
                    <a:pt x="408" y="539"/>
                    <a:pt x="408" y="539"/>
                    <a:pt x="408" y="539"/>
                  </a:cubicBezTo>
                  <a:cubicBezTo>
                    <a:pt x="404" y="541"/>
                    <a:pt x="404" y="541"/>
                    <a:pt x="404" y="541"/>
                  </a:cubicBezTo>
                  <a:cubicBezTo>
                    <a:pt x="404" y="541"/>
                    <a:pt x="404" y="541"/>
                    <a:pt x="404" y="541"/>
                  </a:cubicBezTo>
                  <a:cubicBezTo>
                    <a:pt x="404" y="541"/>
                    <a:pt x="404" y="541"/>
                    <a:pt x="404" y="541"/>
                  </a:cubicBezTo>
                  <a:cubicBezTo>
                    <a:pt x="404" y="542"/>
                    <a:pt x="404" y="542"/>
                    <a:pt x="404" y="542"/>
                  </a:cubicBezTo>
                  <a:cubicBezTo>
                    <a:pt x="404" y="543"/>
                    <a:pt x="404" y="543"/>
                    <a:pt x="404" y="543"/>
                  </a:cubicBezTo>
                  <a:cubicBezTo>
                    <a:pt x="404" y="545"/>
                    <a:pt x="404" y="545"/>
                    <a:pt x="404" y="545"/>
                  </a:cubicBezTo>
                  <a:cubicBezTo>
                    <a:pt x="404" y="565"/>
                    <a:pt x="404" y="565"/>
                    <a:pt x="404" y="565"/>
                  </a:cubicBezTo>
                  <a:cubicBezTo>
                    <a:pt x="404" y="600"/>
                    <a:pt x="404" y="600"/>
                    <a:pt x="404" y="600"/>
                  </a:cubicBezTo>
                  <a:cubicBezTo>
                    <a:pt x="403" y="602"/>
                    <a:pt x="403" y="604"/>
                    <a:pt x="402" y="606"/>
                  </a:cubicBezTo>
                  <a:cubicBezTo>
                    <a:pt x="401" y="607"/>
                    <a:pt x="399" y="609"/>
                    <a:pt x="397" y="609"/>
                  </a:cubicBezTo>
                  <a:cubicBezTo>
                    <a:pt x="397" y="610"/>
                    <a:pt x="396" y="610"/>
                    <a:pt x="395" y="610"/>
                  </a:cubicBezTo>
                  <a:cubicBezTo>
                    <a:pt x="394" y="610"/>
                    <a:pt x="393" y="610"/>
                    <a:pt x="391" y="610"/>
                  </a:cubicBezTo>
                  <a:cubicBezTo>
                    <a:pt x="382" y="610"/>
                    <a:pt x="382" y="610"/>
                    <a:pt x="382" y="610"/>
                  </a:cubicBezTo>
                  <a:cubicBezTo>
                    <a:pt x="346" y="610"/>
                    <a:pt x="346" y="610"/>
                    <a:pt x="346" y="610"/>
                  </a:cubicBezTo>
                  <a:cubicBezTo>
                    <a:pt x="343" y="610"/>
                    <a:pt x="343" y="610"/>
                    <a:pt x="343" y="610"/>
                  </a:cubicBezTo>
                  <a:cubicBezTo>
                    <a:pt x="342" y="610"/>
                    <a:pt x="342" y="610"/>
                    <a:pt x="342" y="610"/>
                  </a:cubicBezTo>
                  <a:cubicBezTo>
                    <a:pt x="342" y="610"/>
                    <a:pt x="342" y="610"/>
                    <a:pt x="342" y="610"/>
                  </a:cubicBezTo>
                  <a:cubicBezTo>
                    <a:pt x="342" y="610"/>
                    <a:pt x="342" y="610"/>
                    <a:pt x="342" y="610"/>
                  </a:cubicBezTo>
                  <a:cubicBezTo>
                    <a:pt x="342" y="609"/>
                    <a:pt x="342" y="609"/>
                    <a:pt x="342" y="609"/>
                  </a:cubicBezTo>
                  <a:cubicBezTo>
                    <a:pt x="346" y="596"/>
                    <a:pt x="346" y="596"/>
                    <a:pt x="346" y="596"/>
                  </a:cubicBezTo>
                  <a:cubicBezTo>
                    <a:pt x="350" y="584"/>
                    <a:pt x="353" y="573"/>
                    <a:pt x="357" y="561"/>
                  </a:cubicBezTo>
                  <a:cubicBezTo>
                    <a:pt x="364" y="539"/>
                    <a:pt x="372" y="516"/>
                    <a:pt x="381" y="493"/>
                  </a:cubicBezTo>
                  <a:cubicBezTo>
                    <a:pt x="385" y="482"/>
                    <a:pt x="389" y="471"/>
                    <a:pt x="394" y="460"/>
                  </a:cubicBezTo>
                  <a:cubicBezTo>
                    <a:pt x="396" y="454"/>
                    <a:pt x="399" y="449"/>
                    <a:pt x="401" y="443"/>
                  </a:cubicBezTo>
                  <a:cubicBezTo>
                    <a:pt x="405" y="435"/>
                    <a:pt x="405" y="435"/>
                    <a:pt x="405" y="435"/>
                  </a:cubicBezTo>
                  <a:cubicBezTo>
                    <a:pt x="406" y="432"/>
                    <a:pt x="406" y="432"/>
                    <a:pt x="406" y="432"/>
                  </a:cubicBezTo>
                  <a:cubicBezTo>
                    <a:pt x="406" y="431"/>
                    <a:pt x="406" y="431"/>
                    <a:pt x="406" y="431"/>
                  </a:cubicBezTo>
                  <a:cubicBezTo>
                    <a:pt x="407" y="431"/>
                    <a:pt x="407" y="431"/>
                    <a:pt x="407" y="431"/>
                  </a:cubicBezTo>
                  <a:cubicBezTo>
                    <a:pt x="407" y="431"/>
                    <a:pt x="407" y="431"/>
                    <a:pt x="407" y="431"/>
                  </a:cubicBezTo>
                  <a:cubicBezTo>
                    <a:pt x="407" y="431"/>
                    <a:pt x="407" y="431"/>
                    <a:pt x="407" y="431"/>
                  </a:cubicBezTo>
                  <a:cubicBezTo>
                    <a:pt x="408" y="431"/>
                    <a:pt x="408" y="431"/>
                    <a:pt x="408" y="431"/>
                  </a:cubicBezTo>
                  <a:cubicBezTo>
                    <a:pt x="410" y="431"/>
                    <a:pt x="412" y="431"/>
                    <a:pt x="414" y="431"/>
                  </a:cubicBezTo>
                  <a:cubicBezTo>
                    <a:pt x="418" y="430"/>
                    <a:pt x="422" y="430"/>
                    <a:pt x="426" y="429"/>
                  </a:cubicBezTo>
                  <a:cubicBezTo>
                    <a:pt x="434" y="426"/>
                    <a:pt x="442" y="422"/>
                    <a:pt x="448" y="415"/>
                  </a:cubicBezTo>
                  <a:cubicBezTo>
                    <a:pt x="451" y="412"/>
                    <a:pt x="453" y="408"/>
                    <a:pt x="455" y="404"/>
                  </a:cubicBezTo>
                  <a:cubicBezTo>
                    <a:pt x="457" y="400"/>
                    <a:pt x="458" y="396"/>
                    <a:pt x="458" y="392"/>
                  </a:cubicBezTo>
                  <a:cubicBezTo>
                    <a:pt x="460" y="383"/>
                    <a:pt x="459" y="374"/>
                    <a:pt x="455" y="366"/>
                  </a:cubicBezTo>
                  <a:cubicBezTo>
                    <a:pt x="453" y="362"/>
                    <a:pt x="450" y="358"/>
                    <a:pt x="447" y="355"/>
                  </a:cubicBezTo>
                  <a:cubicBezTo>
                    <a:pt x="444" y="352"/>
                    <a:pt x="439" y="350"/>
                    <a:pt x="434" y="349"/>
                  </a:cubicBezTo>
                  <a:cubicBezTo>
                    <a:pt x="433" y="348"/>
                    <a:pt x="432" y="348"/>
                    <a:pt x="430" y="348"/>
                  </a:cubicBezTo>
                  <a:cubicBezTo>
                    <a:pt x="429" y="348"/>
                    <a:pt x="428" y="348"/>
                    <a:pt x="426" y="349"/>
                  </a:cubicBezTo>
                  <a:cubicBezTo>
                    <a:pt x="424" y="349"/>
                    <a:pt x="421" y="350"/>
                    <a:pt x="419" y="351"/>
                  </a:cubicBezTo>
                  <a:cubicBezTo>
                    <a:pt x="415" y="353"/>
                    <a:pt x="412" y="355"/>
                    <a:pt x="409" y="358"/>
                  </a:cubicBezTo>
                  <a:cubicBezTo>
                    <a:pt x="406" y="361"/>
                    <a:pt x="403" y="364"/>
                    <a:pt x="401" y="367"/>
                  </a:cubicBezTo>
                  <a:cubicBezTo>
                    <a:pt x="400" y="368"/>
                    <a:pt x="399" y="369"/>
                    <a:pt x="399" y="370"/>
                  </a:cubicBezTo>
                  <a:cubicBezTo>
                    <a:pt x="398" y="370"/>
                    <a:pt x="398" y="370"/>
                    <a:pt x="398" y="370"/>
                  </a:cubicBezTo>
                  <a:cubicBezTo>
                    <a:pt x="398" y="371"/>
                    <a:pt x="398" y="371"/>
                    <a:pt x="398" y="371"/>
                  </a:cubicBezTo>
                  <a:cubicBezTo>
                    <a:pt x="398" y="371"/>
                    <a:pt x="398" y="371"/>
                    <a:pt x="398" y="371"/>
                  </a:cubicBezTo>
                  <a:cubicBezTo>
                    <a:pt x="397" y="373"/>
                    <a:pt x="397" y="373"/>
                    <a:pt x="397" y="373"/>
                  </a:cubicBezTo>
                  <a:cubicBezTo>
                    <a:pt x="395" y="378"/>
                    <a:pt x="395" y="378"/>
                    <a:pt x="395" y="378"/>
                  </a:cubicBezTo>
                  <a:cubicBezTo>
                    <a:pt x="388" y="392"/>
                    <a:pt x="388" y="392"/>
                    <a:pt x="388" y="392"/>
                  </a:cubicBezTo>
                  <a:cubicBezTo>
                    <a:pt x="388" y="392"/>
                    <a:pt x="387" y="391"/>
                    <a:pt x="387" y="391"/>
                  </a:cubicBezTo>
                  <a:cubicBezTo>
                    <a:pt x="387" y="391"/>
                    <a:pt x="387" y="391"/>
                    <a:pt x="387" y="391"/>
                  </a:cubicBezTo>
                  <a:cubicBezTo>
                    <a:pt x="385" y="390"/>
                    <a:pt x="385" y="390"/>
                    <a:pt x="385" y="390"/>
                  </a:cubicBezTo>
                  <a:cubicBezTo>
                    <a:pt x="384" y="390"/>
                    <a:pt x="384" y="389"/>
                    <a:pt x="383" y="388"/>
                  </a:cubicBezTo>
                  <a:cubicBezTo>
                    <a:pt x="379" y="386"/>
                    <a:pt x="376" y="382"/>
                    <a:pt x="374" y="379"/>
                  </a:cubicBezTo>
                  <a:cubicBezTo>
                    <a:pt x="371" y="375"/>
                    <a:pt x="369" y="372"/>
                    <a:pt x="367" y="367"/>
                  </a:cubicBezTo>
                  <a:cubicBezTo>
                    <a:pt x="366" y="365"/>
                    <a:pt x="365" y="363"/>
                    <a:pt x="364" y="361"/>
                  </a:cubicBezTo>
                  <a:cubicBezTo>
                    <a:pt x="363" y="361"/>
                    <a:pt x="363" y="361"/>
                    <a:pt x="363" y="361"/>
                  </a:cubicBezTo>
                  <a:cubicBezTo>
                    <a:pt x="363" y="360"/>
                    <a:pt x="363" y="360"/>
                    <a:pt x="363" y="360"/>
                  </a:cubicBezTo>
                  <a:cubicBezTo>
                    <a:pt x="363" y="360"/>
                    <a:pt x="363" y="360"/>
                    <a:pt x="363" y="360"/>
                  </a:cubicBezTo>
                  <a:cubicBezTo>
                    <a:pt x="364" y="360"/>
                    <a:pt x="364" y="360"/>
                    <a:pt x="364" y="360"/>
                  </a:cubicBezTo>
                  <a:cubicBezTo>
                    <a:pt x="364" y="360"/>
                    <a:pt x="364" y="360"/>
                    <a:pt x="364" y="360"/>
                  </a:cubicBezTo>
                  <a:cubicBezTo>
                    <a:pt x="365" y="359"/>
                    <a:pt x="365" y="359"/>
                    <a:pt x="365" y="359"/>
                  </a:cubicBezTo>
                  <a:cubicBezTo>
                    <a:pt x="368" y="357"/>
                    <a:pt x="370" y="355"/>
                    <a:pt x="372" y="353"/>
                  </a:cubicBezTo>
                  <a:cubicBezTo>
                    <a:pt x="376" y="349"/>
                    <a:pt x="380" y="345"/>
                    <a:pt x="383" y="340"/>
                  </a:cubicBezTo>
                  <a:cubicBezTo>
                    <a:pt x="387" y="336"/>
                    <a:pt x="390" y="330"/>
                    <a:pt x="391" y="324"/>
                  </a:cubicBezTo>
                  <a:cubicBezTo>
                    <a:pt x="392" y="318"/>
                    <a:pt x="392" y="311"/>
                    <a:pt x="390" y="305"/>
                  </a:cubicBezTo>
                  <a:cubicBezTo>
                    <a:pt x="389" y="302"/>
                    <a:pt x="388" y="299"/>
                    <a:pt x="386" y="296"/>
                  </a:cubicBezTo>
                  <a:cubicBezTo>
                    <a:pt x="385" y="295"/>
                    <a:pt x="384" y="294"/>
                    <a:pt x="383" y="292"/>
                  </a:cubicBezTo>
                  <a:cubicBezTo>
                    <a:pt x="383" y="292"/>
                    <a:pt x="382" y="291"/>
                    <a:pt x="382" y="291"/>
                  </a:cubicBezTo>
                  <a:cubicBezTo>
                    <a:pt x="381" y="290"/>
                    <a:pt x="381" y="290"/>
                    <a:pt x="381" y="290"/>
                  </a:cubicBezTo>
                  <a:cubicBezTo>
                    <a:pt x="380" y="289"/>
                    <a:pt x="380" y="289"/>
                    <a:pt x="380" y="289"/>
                  </a:cubicBezTo>
                  <a:cubicBezTo>
                    <a:pt x="377" y="287"/>
                    <a:pt x="374" y="285"/>
                    <a:pt x="371" y="283"/>
                  </a:cubicBezTo>
                  <a:cubicBezTo>
                    <a:pt x="368" y="282"/>
                    <a:pt x="364" y="282"/>
                    <a:pt x="361" y="282"/>
                  </a:cubicBezTo>
                  <a:cubicBezTo>
                    <a:pt x="354" y="282"/>
                    <a:pt x="348" y="284"/>
                    <a:pt x="343" y="287"/>
                  </a:cubicBezTo>
                  <a:cubicBezTo>
                    <a:pt x="340" y="289"/>
                    <a:pt x="338" y="291"/>
                    <a:pt x="336" y="293"/>
                  </a:cubicBezTo>
                  <a:cubicBezTo>
                    <a:pt x="333" y="295"/>
                    <a:pt x="331" y="298"/>
                    <a:pt x="330" y="300"/>
                  </a:cubicBezTo>
                  <a:cubicBezTo>
                    <a:pt x="327" y="304"/>
                    <a:pt x="325" y="308"/>
                    <a:pt x="324" y="312"/>
                  </a:cubicBezTo>
                  <a:cubicBezTo>
                    <a:pt x="322" y="316"/>
                    <a:pt x="322" y="321"/>
                    <a:pt x="321" y="325"/>
                  </a:cubicBezTo>
                  <a:cubicBezTo>
                    <a:pt x="321" y="329"/>
                    <a:pt x="321" y="333"/>
                    <a:pt x="322" y="337"/>
                  </a:cubicBezTo>
                  <a:cubicBezTo>
                    <a:pt x="322" y="340"/>
                    <a:pt x="322" y="340"/>
                    <a:pt x="322" y="340"/>
                  </a:cubicBezTo>
                  <a:cubicBezTo>
                    <a:pt x="322" y="343"/>
                    <a:pt x="322" y="343"/>
                    <a:pt x="322" y="343"/>
                  </a:cubicBezTo>
                  <a:cubicBezTo>
                    <a:pt x="323" y="343"/>
                    <a:pt x="323" y="343"/>
                    <a:pt x="323" y="343"/>
                  </a:cubicBezTo>
                  <a:cubicBezTo>
                    <a:pt x="322" y="343"/>
                    <a:pt x="322" y="343"/>
                    <a:pt x="322" y="343"/>
                  </a:cubicBezTo>
                  <a:cubicBezTo>
                    <a:pt x="322" y="344"/>
                    <a:pt x="322" y="344"/>
                    <a:pt x="322" y="344"/>
                  </a:cubicBezTo>
                  <a:cubicBezTo>
                    <a:pt x="320" y="344"/>
                    <a:pt x="318" y="345"/>
                    <a:pt x="315" y="345"/>
                  </a:cubicBezTo>
                  <a:cubicBezTo>
                    <a:pt x="311" y="346"/>
                    <a:pt x="307" y="347"/>
                    <a:pt x="302" y="347"/>
                  </a:cubicBezTo>
                  <a:cubicBezTo>
                    <a:pt x="298" y="346"/>
                    <a:pt x="293" y="346"/>
                    <a:pt x="289" y="345"/>
                  </a:cubicBezTo>
                  <a:cubicBezTo>
                    <a:pt x="287" y="345"/>
                    <a:pt x="287" y="345"/>
                    <a:pt x="287" y="345"/>
                  </a:cubicBezTo>
                  <a:cubicBezTo>
                    <a:pt x="286" y="345"/>
                    <a:pt x="286" y="345"/>
                    <a:pt x="286" y="345"/>
                  </a:cubicBezTo>
                  <a:cubicBezTo>
                    <a:pt x="285" y="345"/>
                    <a:pt x="285" y="345"/>
                    <a:pt x="285" y="345"/>
                  </a:cubicBezTo>
                  <a:cubicBezTo>
                    <a:pt x="285" y="345"/>
                    <a:pt x="285" y="345"/>
                    <a:pt x="285" y="345"/>
                  </a:cubicBezTo>
                  <a:cubicBezTo>
                    <a:pt x="285" y="345"/>
                    <a:pt x="285" y="345"/>
                    <a:pt x="285" y="345"/>
                  </a:cubicBezTo>
                  <a:cubicBezTo>
                    <a:pt x="285" y="344"/>
                    <a:pt x="285" y="344"/>
                    <a:pt x="285" y="344"/>
                  </a:cubicBezTo>
                  <a:cubicBezTo>
                    <a:pt x="286" y="343"/>
                    <a:pt x="286" y="343"/>
                    <a:pt x="286" y="343"/>
                  </a:cubicBezTo>
                  <a:cubicBezTo>
                    <a:pt x="290" y="339"/>
                    <a:pt x="293" y="334"/>
                    <a:pt x="295" y="330"/>
                  </a:cubicBezTo>
                  <a:cubicBezTo>
                    <a:pt x="298" y="325"/>
                    <a:pt x="300" y="320"/>
                    <a:pt x="302" y="314"/>
                  </a:cubicBezTo>
                  <a:cubicBezTo>
                    <a:pt x="302" y="311"/>
                    <a:pt x="303" y="308"/>
                    <a:pt x="302" y="305"/>
                  </a:cubicBezTo>
                  <a:cubicBezTo>
                    <a:pt x="302" y="301"/>
                    <a:pt x="302" y="298"/>
                    <a:pt x="300" y="295"/>
                  </a:cubicBezTo>
                  <a:cubicBezTo>
                    <a:pt x="298" y="289"/>
                    <a:pt x="293" y="284"/>
                    <a:pt x="289" y="280"/>
                  </a:cubicBezTo>
                  <a:cubicBezTo>
                    <a:pt x="284" y="277"/>
                    <a:pt x="278" y="274"/>
                    <a:pt x="271" y="274"/>
                  </a:cubicBezTo>
                  <a:cubicBezTo>
                    <a:pt x="268" y="273"/>
                    <a:pt x="264" y="274"/>
                    <a:pt x="261" y="275"/>
                  </a:cubicBezTo>
                  <a:cubicBezTo>
                    <a:pt x="258" y="276"/>
                    <a:pt x="255" y="277"/>
                    <a:pt x="252" y="279"/>
                  </a:cubicBezTo>
                  <a:cubicBezTo>
                    <a:pt x="247" y="282"/>
                    <a:pt x="243" y="287"/>
                    <a:pt x="240" y="291"/>
                  </a:cubicBezTo>
                  <a:cubicBezTo>
                    <a:pt x="237" y="296"/>
                    <a:pt x="234" y="301"/>
                    <a:pt x="232" y="306"/>
                  </a:cubicBezTo>
                  <a:cubicBezTo>
                    <a:pt x="230" y="311"/>
                    <a:pt x="229" y="316"/>
                    <a:pt x="228" y="322"/>
                  </a:cubicBezTo>
                  <a:cubicBezTo>
                    <a:pt x="228" y="325"/>
                    <a:pt x="228" y="328"/>
                    <a:pt x="228" y="331"/>
                  </a:cubicBezTo>
                  <a:cubicBezTo>
                    <a:pt x="228" y="331"/>
                    <a:pt x="228" y="332"/>
                    <a:pt x="228" y="333"/>
                  </a:cubicBezTo>
                  <a:cubicBezTo>
                    <a:pt x="228" y="334"/>
                    <a:pt x="228" y="334"/>
                    <a:pt x="228" y="335"/>
                  </a:cubicBezTo>
                  <a:cubicBezTo>
                    <a:pt x="229" y="337"/>
                    <a:pt x="229" y="338"/>
                    <a:pt x="229" y="339"/>
                  </a:cubicBezTo>
                  <a:cubicBezTo>
                    <a:pt x="230" y="342"/>
                    <a:pt x="231" y="345"/>
                    <a:pt x="232" y="348"/>
                  </a:cubicBezTo>
                  <a:cubicBezTo>
                    <a:pt x="233" y="348"/>
                    <a:pt x="233" y="349"/>
                    <a:pt x="233" y="350"/>
                  </a:cubicBezTo>
                  <a:cubicBezTo>
                    <a:pt x="234" y="350"/>
                    <a:pt x="234" y="350"/>
                    <a:pt x="234" y="350"/>
                  </a:cubicBezTo>
                  <a:cubicBezTo>
                    <a:pt x="234" y="350"/>
                    <a:pt x="234" y="350"/>
                    <a:pt x="234" y="350"/>
                  </a:cubicBezTo>
                  <a:cubicBezTo>
                    <a:pt x="234" y="350"/>
                    <a:pt x="234" y="350"/>
                    <a:pt x="234" y="350"/>
                  </a:cubicBezTo>
                  <a:cubicBezTo>
                    <a:pt x="233" y="351"/>
                    <a:pt x="233" y="351"/>
                    <a:pt x="233" y="351"/>
                  </a:cubicBezTo>
                  <a:cubicBezTo>
                    <a:pt x="231" y="353"/>
                    <a:pt x="229" y="355"/>
                    <a:pt x="228" y="357"/>
                  </a:cubicBezTo>
                  <a:cubicBezTo>
                    <a:pt x="224" y="360"/>
                    <a:pt x="221" y="363"/>
                    <a:pt x="217" y="366"/>
                  </a:cubicBezTo>
                  <a:cubicBezTo>
                    <a:pt x="213" y="369"/>
                    <a:pt x="209" y="372"/>
                    <a:pt x="205" y="375"/>
                  </a:cubicBezTo>
                  <a:cubicBezTo>
                    <a:pt x="204" y="376"/>
                    <a:pt x="203" y="376"/>
                    <a:pt x="202" y="377"/>
                  </a:cubicBezTo>
                  <a:cubicBezTo>
                    <a:pt x="200" y="378"/>
                    <a:pt x="200" y="378"/>
                    <a:pt x="200" y="378"/>
                  </a:cubicBezTo>
                  <a:cubicBezTo>
                    <a:pt x="200" y="378"/>
                    <a:pt x="200" y="378"/>
                    <a:pt x="200" y="378"/>
                  </a:cubicBezTo>
                  <a:cubicBezTo>
                    <a:pt x="200" y="378"/>
                    <a:pt x="200" y="378"/>
                    <a:pt x="200" y="378"/>
                  </a:cubicBezTo>
                  <a:cubicBezTo>
                    <a:pt x="198" y="375"/>
                    <a:pt x="198" y="375"/>
                    <a:pt x="198" y="375"/>
                  </a:cubicBezTo>
                  <a:cubicBezTo>
                    <a:pt x="196" y="370"/>
                    <a:pt x="196" y="370"/>
                    <a:pt x="196" y="370"/>
                  </a:cubicBezTo>
                  <a:cubicBezTo>
                    <a:pt x="195" y="368"/>
                    <a:pt x="194" y="366"/>
                    <a:pt x="192" y="365"/>
                  </a:cubicBezTo>
                  <a:cubicBezTo>
                    <a:pt x="188" y="358"/>
                    <a:pt x="182" y="351"/>
                    <a:pt x="174" y="346"/>
                  </a:cubicBezTo>
                  <a:cubicBezTo>
                    <a:pt x="170" y="344"/>
                    <a:pt x="166" y="342"/>
                    <a:pt x="161" y="342"/>
                  </a:cubicBezTo>
                  <a:cubicBezTo>
                    <a:pt x="157" y="341"/>
                    <a:pt x="152" y="341"/>
                    <a:pt x="147" y="342"/>
                  </a:cubicBezTo>
                  <a:cubicBezTo>
                    <a:pt x="145" y="343"/>
                    <a:pt x="142" y="344"/>
                    <a:pt x="140" y="345"/>
                  </a:cubicBezTo>
                  <a:cubicBezTo>
                    <a:pt x="138" y="346"/>
                    <a:pt x="136" y="347"/>
                    <a:pt x="134" y="348"/>
                  </a:cubicBezTo>
                  <a:cubicBezTo>
                    <a:pt x="131" y="351"/>
                    <a:pt x="127" y="355"/>
                    <a:pt x="125" y="359"/>
                  </a:cubicBezTo>
                  <a:cubicBezTo>
                    <a:pt x="123" y="364"/>
                    <a:pt x="122" y="369"/>
                    <a:pt x="122" y="374"/>
                  </a:cubicBezTo>
                  <a:cubicBezTo>
                    <a:pt x="122" y="379"/>
                    <a:pt x="123" y="383"/>
                    <a:pt x="125" y="387"/>
                  </a:cubicBezTo>
                  <a:cubicBezTo>
                    <a:pt x="126" y="391"/>
                    <a:pt x="128" y="395"/>
                    <a:pt x="131" y="399"/>
                  </a:cubicBezTo>
                  <a:cubicBezTo>
                    <a:pt x="133" y="402"/>
                    <a:pt x="136" y="405"/>
                    <a:pt x="139" y="408"/>
                  </a:cubicBezTo>
                  <a:cubicBezTo>
                    <a:pt x="146" y="414"/>
                    <a:pt x="154" y="418"/>
                    <a:pt x="162" y="421"/>
                  </a:cubicBezTo>
                  <a:cubicBezTo>
                    <a:pt x="166" y="422"/>
                    <a:pt x="171" y="422"/>
                    <a:pt x="175" y="422"/>
                  </a:cubicBezTo>
                  <a:cubicBezTo>
                    <a:pt x="177" y="422"/>
                    <a:pt x="179" y="422"/>
                    <a:pt x="181" y="422"/>
                  </a:cubicBezTo>
                  <a:cubicBezTo>
                    <a:pt x="182" y="422"/>
                    <a:pt x="182" y="422"/>
                    <a:pt x="182" y="422"/>
                  </a:cubicBezTo>
                  <a:cubicBezTo>
                    <a:pt x="182" y="422"/>
                    <a:pt x="182" y="422"/>
                    <a:pt x="182" y="422"/>
                  </a:cubicBezTo>
                  <a:cubicBezTo>
                    <a:pt x="182" y="422"/>
                    <a:pt x="182" y="422"/>
                    <a:pt x="182" y="422"/>
                  </a:cubicBezTo>
                  <a:cubicBezTo>
                    <a:pt x="182" y="422"/>
                    <a:pt x="182" y="422"/>
                    <a:pt x="182" y="422"/>
                  </a:cubicBezTo>
                  <a:cubicBezTo>
                    <a:pt x="182" y="422"/>
                    <a:pt x="182" y="422"/>
                    <a:pt x="182" y="422"/>
                  </a:cubicBezTo>
                  <a:cubicBezTo>
                    <a:pt x="183" y="425"/>
                    <a:pt x="183" y="425"/>
                    <a:pt x="183" y="425"/>
                  </a:cubicBezTo>
                  <a:cubicBezTo>
                    <a:pt x="186" y="432"/>
                    <a:pt x="186" y="432"/>
                    <a:pt x="186" y="432"/>
                  </a:cubicBezTo>
                  <a:cubicBezTo>
                    <a:pt x="189" y="438"/>
                    <a:pt x="191" y="443"/>
                    <a:pt x="193" y="448"/>
                  </a:cubicBezTo>
                  <a:cubicBezTo>
                    <a:pt x="198" y="458"/>
                    <a:pt x="202" y="469"/>
                    <a:pt x="206" y="480"/>
                  </a:cubicBezTo>
                  <a:cubicBezTo>
                    <a:pt x="215" y="501"/>
                    <a:pt x="222" y="522"/>
                    <a:pt x="230" y="544"/>
                  </a:cubicBezTo>
                  <a:cubicBezTo>
                    <a:pt x="236" y="562"/>
                    <a:pt x="241" y="580"/>
                    <a:pt x="247" y="598"/>
                  </a:cubicBezTo>
                  <a:cubicBezTo>
                    <a:pt x="250" y="609"/>
                    <a:pt x="250" y="609"/>
                    <a:pt x="250" y="609"/>
                  </a:cubicBezTo>
                  <a:cubicBezTo>
                    <a:pt x="250" y="610"/>
                    <a:pt x="250" y="610"/>
                    <a:pt x="250" y="610"/>
                  </a:cubicBezTo>
                  <a:cubicBezTo>
                    <a:pt x="250" y="610"/>
                    <a:pt x="250" y="610"/>
                    <a:pt x="250" y="610"/>
                  </a:cubicBezTo>
                  <a:cubicBezTo>
                    <a:pt x="224" y="610"/>
                    <a:pt x="224" y="610"/>
                    <a:pt x="224" y="610"/>
                  </a:cubicBezTo>
                  <a:cubicBezTo>
                    <a:pt x="196" y="610"/>
                    <a:pt x="196" y="610"/>
                    <a:pt x="196" y="610"/>
                  </a:cubicBezTo>
                  <a:cubicBezTo>
                    <a:pt x="188" y="610"/>
                    <a:pt x="188" y="610"/>
                    <a:pt x="188" y="610"/>
                  </a:cubicBezTo>
                  <a:cubicBezTo>
                    <a:pt x="187" y="610"/>
                    <a:pt x="186" y="609"/>
                    <a:pt x="184" y="609"/>
                  </a:cubicBezTo>
                  <a:cubicBezTo>
                    <a:pt x="182" y="608"/>
                    <a:pt x="180" y="605"/>
                    <a:pt x="179" y="603"/>
                  </a:cubicBezTo>
                  <a:cubicBezTo>
                    <a:pt x="179" y="602"/>
                    <a:pt x="179" y="601"/>
                    <a:pt x="179" y="600"/>
                  </a:cubicBezTo>
                  <a:cubicBezTo>
                    <a:pt x="179" y="600"/>
                    <a:pt x="179" y="600"/>
                    <a:pt x="179" y="600"/>
                  </a:cubicBezTo>
                  <a:cubicBezTo>
                    <a:pt x="179" y="599"/>
                    <a:pt x="179" y="599"/>
                    <a:pt x="179" y="599"/>
                  </a:cubicBezTo>
                  <a:cubicBezTo>
                    <a:pt x="179" y="597"/>
                    <a:pt x="179" y="597"/>
                    <a:pt x="179" y="597"/>
                  </a:cubicBezTo>
                  <a:cubicBezTo>
                    <a:pt x="179" y="590"/>
                    <a:pt x="179" y="590"/>
                    <a:pt x="179" y="590"/>
                  </a:cubicBezTo>
                  <a:cubicBezTo>
                    <a:pt x="179" y="576"/>
                    <a:pt x="179" y="576"/>
                    <a:pt x="179" y="576"/>
                  </a:cubicBezTo>
                  <a:cubicBezTo>
                    <a:pt x="179" y="544"/>
                    <a:pt x="179" y="544"/>
                    <a:pt x="179" y="544"/>
                  </a:cubicBezTo>
                  <a:cubicBezTo>
                    <a:pt x="179" y="540"/>
                    <a:pt x="179" y="540"/>
                    <a:pt x="179" y="540"/>
                  </a:cubicBezTo>
                  <a:cubicBezTo>
                    <a:pt x="179" y="540"/>
                    <a:pt x="179" y="540"/>
                    <a:pt x="179" y="540"/>
                  </a:cubicBezTo>
                  <a:cubicBezTo>
                    <a:pt x="178" y="540"/>
                    <a:pt x="178" y="540"/>
                    <a:pt x="178" y="540"/>
                  </a:cubicBezTo>
                  <a:cubicBezTo>
                    <a:pt x="177" y="540"/>
                    <a:pt x="177" y="540"/>
                    <a:pt x="177" y="540"/>
                  </a:cubicBezTo>
                  <a:cubicBezTo>
                    <a:pt x="176" y="539"/>
                    <a:pt x="176" y="539"/>
                    <a:pt x="176" y="539"/>
                  </a:cubicBezTo>
                  <a:cubicBezTo>
                    <a:pt x="170" y="536"/>
                    <a:pt x="170" y="536"/>
                    <a:pt x="170" y="536"/>
                  </a:cubicBezTo>
                  <a:cubicBezTo>
                    <a:pt x="168" y="535"/>
                    <a:pt x="166" y="534"/>
                    <a:pt x="164" y="533"/>
                  </a:cubicBezTo>
                  <a:cubicBezTo>
                    <a:pt x="160" y="531"/>
                    <a:pt x="155" y="528"/>
                    <a:pt x="151" y="526"/>
                  </a:cubicBezTo>
                  <a:cubicBezTo>
                    <a:pt x="143" y="521"/>
                    <a:pt x="135" y="516"/>
                    <a:pt x="128" y="511"/>
                  </a:cubicBezTo>
                  <a:cubicBezTo>
                    <a:pt x="113" y="500"/>
                    <a:pt x="99" y="487"/>
                    <a:pt x="86" y="473"/>
                  </a:cubicBezTo>
                  <a:cubicBezTo>
                    <a:pt x="61" y="446"/>
                    <a:pt x="41" y="413"/>
                    <a:pt x="29" y="378"/>
                  </a:cubicBezTo>
                  <a:cubicBezTo>
                    <a:pt x="17" y="344"/>
                    <a:pt x="12" y="307"/>
                    <a:pt x="14" y="271"/>
                  </a:cubicBezTo>
                  <a:cubicBezTo>
                    <a:pt x="16" y="235"/>
                    <a:pt x="25" y="201"/>
                    <a:pt x="40" y="170"/>
                  </a:cubicBezTo>
                  <a:cubicBezTo>
                    <a:pt x="54" y="139"/>
                    <a:pt x="74" y="111"/>
                    <a:pt x="97" y="89"/>
                  </a:cubicBezTo>
                  <a:cubicBezTo>
                    <a:pt x="120" y="66"/>
                    <a:pt x="147" y="48"/>
                    <a:pt x="174" y="35"/>
                  </a:cubicBezTo>
                  <a:cubicBezTo>
                    <a:pt x="198" y="24"/>
                    <a:pt x="220" y="18"/>
                    <a:pt x="237" y="14"/>
                  </a:cubicBezTo>
                  <a:cubicBezTo>
                    <a:pt x="255" y="10"/>
                    <a:pt x="268" y="9"/>
                    <a:pt x="278" y="8"/>
                  </a:cubicBezTo>
                  <a:cubicBezTo>
                    <a:pt x="283" y="8"/>
                    <a:pt x="287" y="8"/>
                    <a:pt x="290" y="8"/>
                  </a:cubicBezTo>
                  <a:cubicBezTo>
                    <a:pt x="293" y="7"/>
                    <a:pt x="295" y="7"/>
                    <a:pt x="296" y="7"/>
                  </a:cubicBezTo>
                  <a:cubicBezTo>
                    <a:pt x="298" y="7"/>
                    <a:pt x="296" y="6"/>
                    <a:pt x="291" y="6"/>
                  </a:cubicBezTo>
                  <a:cubicBezTo>
                    <a:pt x="286" y="6"/>
                    <a:pt x="277" y="5"/>
                    <a:pt x="266" y="6"/>
                  </a:cubicBezTo>
                  <a:cubicBezTo>
                    <a:pt x="254" y="7"/>
                    <a:pt x="239" y="8"/>
                    <a:pt x="222" y="12"/>
                  </a:cubicBezTo>
                  <a:cubicBezTo>
                    <a:pt x="205" y="16"/>
                    <a:pt x="186" y="22"/>
                    <a:pt x="165" y="32"/>
                  </a:cubicBezTo>
                  <a:cubicBezTo>
                    <a:pt x="145" y="42"/>
                    <a:pt x="123" y="56"/>
                    <a:pt x="102" y="74"/>
                  </a:cubicBezTo>
                  <a:cubicBezTo>
                    <a:pt x="101" y="73"/>
                    <a:pt x="101" y="73"/>
                    <a:pt x="101" y="73"/>
                  </a:cubicBezTo>
                  <a:cubicBezTo>
                    <a:pt x="122" y="55"/>
                    <a:pt x="141" y="43"/>
                    <a:pt x="157" y="34"/>
                  </a:cubicBezTo>
                  <a:cubicBezTo>
                    <a:pt x="173" y="26"/>
                    <a:pt x="186" y="20"/>
                    <a:pt x="196" y="17"/>
                  </a:cubicBezTo>
                  <a:cubicBezTo>
                    <a:pt x="206" y="13"/>
                    <a:pt x="213" y="11"/>
                    <a:pt x="218" y="10"/>
                  </a:cubicBezTo>
                  <a:cubicBezTo>
                    <a:pt x="222" y="8"/>
                    <a:pt x="225" y="8"/>
                    <a:pt x="225" y="7"/>
                  </a:cubicBezTo>
                  <a:cubicBezTo>
                    <a:pt x="227" y="6"/>
                    <a:pt x="223" y="7"/>
                    <a:pt x="220" y="7"/>
                  </a:cubicBezTo>
                  <a:cubicBezTo>
                    <a:pt x="217" y="8"/>
                    <a:pt x="215" y="7"/>
                    <a:pt x="221" y="5"/>
                  </a:cubicBezTo>
                  <a:cubicBezTo>
                    <a:pt x="194" y="12"/>
                    <a:pt x="168" y="23"/>
                    <a:pt x="144" y="37"/>
                  </a:cubicBezTo>
                  <a:cubicBezTo>
                    <a:pt x="120" y="51"/>
                    <a:pt x="98" y="69"/>
                    <a:pt x="78" y="89"/>
                  </a:cubicBezTo>
                  <a:cubicBezTo>
                    <a:pt x="59" y="110"/>
                    <a:pt x="43" y="133"/>
                    <a:pt x="30" y="158"/>
                  </a:cubicBezTo>
                  <a:cubicBezTo>
                    <a:pt x="18" y="183"/>
                    <a:pt x="9" y="210"/>
                    <a:pt x="4" y="237"/>
                  </a:cubicBezTo>
                  <a:cubicBezTo>
                    <a:pt x="3" y="244"/>
                    <a:pt x="1" y="253"/>
                    <a:pt x="1" y="263"/>
                  </a:cubicBezTo>
                  <a:cubicBezTo>
                    <a:pt x="0" y="272"/>
                    <a:pt x="0" y="283"/>
                    <a:pt x="0" y="293"/>
                  </a:cubicBezTo>
                  <a:cubicBezTo>
                    <a:pt x="0" y="304"/>
                    <a:pt x="1" y="314"/>
                    <a:pt x="2" y="324"/>
                  </a:cubicBezTo>
                  <a:cubicBezTo>
                    <a:pt x="3" y="334"/>
                    <a:pt x="5" y="342"/>
                    <a:pt x="6" y="349"/>
                  </a:cubicBezTo>
                  <a:cubicBezTo>
                    <a:pt x="12" y="376"/>
                    <a:pt x="22" y="402"/>
                    <a:pt x="35" y="426"/>
                  </a:cubicBezTo>
                  <a:cubicBezTo>
                    <a:pt x="48" y="450"/>
                    <a:pt x="64" y="472"/>
                    <a:pt x="83" y="491"/>
                  </a:cubicBezTo>
                  <a:cubicBezTo>
                    <a:pt x="102" y="510"/>
                    <a:pt x="124" y="527"/>
                    <a:pt x="148" y="540"/>
                  </a:cubicBezTo>
                  <a:cubicBezTo>
                    <a:pt x="151" y="542"/>
                    <a:pt x="154" y="544"/>
                    <a:pt x="157" y="545"/>
                  </a:cubicBezTo>
                  <a:cubicBezTo>
                    <a:pt x="161" y="547"/>
                    <a:pt x="161" y="547"/>
                    <a:pt x="161" y="547"/>
                  </a:cubicBezTo>
                  <a:cubicBezTo>
                    <a:pt x="164" y="549"/>
                    <a:pt x="164" y="549"/>
                    <a:pt x="164" y="549"/>
                  </a:cubicBezTo>
                  <a:cubicBezTo>
                    <a:pt x="165" y="549"/>
                    <a:pt x="165" y="549"/>
                    <a:pt x="165" y="549"/>
                  </a:cubicBezTo>
                  <a:cubicBezTo>
                    <a:pt x="165" y="549"/>
                    <a:pt x="165" y="549"/>
                    <a:pt x="165" y="549"/>
                  </a:cubicBezTo>
                  <a:cubicBezTo>
                    <a:pt x="165" y="551"/>
                    <a:pt x="165" y="551"/>
                    <a:pt x="165" y="551"/>
                  </a:cubicBezTo>
                  <a:cubicBezTo>
                    <a:pt x="165" y="561"/>
                    <a:pt x="165" y="561"/>
                    <a:pt x="165" y="561"/>
                  </a:cubicBezTo>
                  <a:cubicBezTo>
                    <a:pt x="165" y="601"/>
                    <a:pt x="165" y="601"/>
                    <a:pt x="165" y="601"/>
                  </a:cubicBezTo>
                  <a:cubicBezTo>
                    <a:pt x="165" y="605"/>
                    <a:pt x="167" y="610"/>
                    <a:pt x="169" y="614"/>
                  </a:cubicBezTo>
                  <a:cubicBezTo>
                    <a:pt x="172" y="618"/>
                    <a:pt x="176" y="621"/>
                    <a:pt x="180" y="622"/>
                  </a:cubicBezTo>
                  <a:cubicBezTo>
                    <a:pt x="180" y="622"/>
                    <a:pt x="180" y="622"/>
                    <a:pt x="181" y="622"/>
                  </a:cubicBezTo>
                  <a:cubicBezTo>
                    <a:pt x="176" y="623"/>
                    <a:pt x="172" y="626"/>
                    <a:pt x="169" y="629"/>
                  </a:cubicBezTo>
                  <a:cubicBezTo>
                    <a:pt x="166" y="633"/>
                    <a:pt x="164" y="637"/>
                    <a:pt x="164" y="641"/>
                  </a:cubicBezTo>
                  <a:cubicBezTo>
                    <a:pt x="163" y="646"/>
                    <a:pt x="163" y="650"/>
                    <a:pt x="165" y="654"/>
                  </a:cubicBezTo>
                  <a:cubicBezTo>
                    <a:pt x="166" y="658"/>
                    <a:pt x="169" y="662"/>
                    <a:pt x="172" y="665"/>
                  </a:cubicBezTo>
                  <a:cubicBezTo>
                    <a:pt x="174" y="667"/>
                    <a:pt x="176" y="668"/>
                    <a:pt x="178" y="669"/>
                  </a:cubicBezTo>
                  <a:cubicBezTo>
                    <a:pt x="181" y="670"/>
                    <a:pt x="183" y="670"/>
                    <a:pt x="185" y="670"/>
                  </a:cubicBezTo>
                  <a:cubicBezTo>
                    <a:pt x="205" y="670"/>
                    <a:pt x="205" y="670"/>
                    <a:pt x="205" y="670"/>
                  </a:cubicBezTo>
                  <a:cubicBezTo>
                    <a:pt x="244" y="670"/>
                    <a:pt x="244" y="670"/>
                    <a:pt x="244" y="670"/>
                  </a:cubicBezTo>
                  <a:cubicBezTo>
                    <a:pt x="268" y="670"/>
                    <a:pt x="268" y="670"/>
                    <a:pt x="268" y="670"/>
                  </a:cubicBezTo>
                  <a:cubicBezTo>
                    <a:pt x="232" y="670"/>
                    <a:pt x="232" y="670"/>
                    <a:pt x="232" y="670"/>
                  </a:cubicBezTo>
                  <a:cubicBezTo>
                    <a:pt x="192" y="670"/>
                    <a:pt x="192" y="670"/>
                    <a:pt x="192" y="670"/>
                  </a:cubicBezTo>
                  <a:cubicBezTo>
                    <a:pt x="188" y="670"/>
                    <a:pt x="188" y="670"/>
                    <a:pt x="188" y="670"/>
                  </a:cubicBezTo>
                  <a:cubicBezTo>
                    <a:pt x="185" y="670"/>
                    <a:pt x="185" y="670"/>
                    <a:pt x="185" y="670"/>
                  </a:cubicBezTo>
                  <a:cubicBezTo>
                    <a:pt x="184" y="670"/>
                    <a:pt x="183" y="671"/>
                    <a:pt x="181" y="671"/>
                  </a:cubicBezTo>
                  <a:cubicBezTo>
                    <a:pt x="177" y="672"/>
                    <a:pt x="172" y="674"/>
                    <a:pt x="169" y="678"/>
                  </a:cubicBezTo>
                  <a:cubicBezTo>
                    <a:pt x="166" y="681"/>
                    <a:pt x="164" y="686"/>
                    <a:pt x="164" y="690"/>
                  </a:cubicBezTo>
                  <a:cubicBezTo>
                    <a:pt x="163" y="694"/>
                    <a:pt x="163" y="699"/>
                    <a:pt x="165" y="703"/>
                  </a:cubicBezTo>
                  <a:cubicBezTo>
                    <a:pt x="166" y="707"/>
                    <a:pt x="169" y="711"/>
                    <a:pt x="172" y="714"/>
                  </a:cubicBezTo>
                  <a:cubicBezTo>
                    <a:pt x="174" y="715"/>
                    <a:pt x="176" y="717"/>
                    <a:pt x="178" y="717"/>
                  </a:cubicBezTo>
                  <a:cubicBezTo>
                    <a:pt x="181" y="718"/>
                    <a:pt x="183" y="719"/>
                    <a:pt x="185" y="719"/>
                  </a:cubicBezTo>
                  <a:cubicBezTo>
                    <a:pt x="205" y="719"/>
                    <a:pt x="205" y="719"/>
                    <a:pt x="205" y="719"/>
                  </a:cubicBezTo>
                  <a:cubicBezTo>
                    <a:pt x="244" y="719"/>
                    <a:pt x="244" y="719"/>
                    <a:pt x="244" y="719"/>
                  </a:cubicBezTo>
                  <a:cubicBezTo>
                    <a:pt x="265" y="719"/>
                    <a:pt x="265" y="719"/>
                    <a:pt x="265" y="719"/>
                  </a:cubicBezTo>
                  <a:cubicBezTo>
                    <a:pt x="205" y="719"/>
                    <a:pt x="205" y="719"/>
                    <a:pt x="205" y="719"/>
                  </a:cubicBezTo>
                  <a:cubicBezTo>
                    <a:pt x="193" y="719"/>
                    <a:pt x="193" y="719"/>
                    <a:pt x="193" y="719"/>
                  </a:cubicBezTo>
                  <a:cubicBezTo>
                    <a:pt x="187" y="719"/>
                    <a:pt x="187" y="719"/>
                    <a:pt x="187" y="719"/>
                  </a:cubicBezTo>
                  <a:cubicBezTo>
                    <a:pt x="186" y="719"/>
                    <a:pt x="186" y="719"/>
                    <a:pt x="186" y="719"/>
                  </a:cubicBezTo>
                  <a:cubicBezTo>
                    <a:pt x="185" y="719"/>
                    <a:pt x="185" y="719"/>
                    <a:pt x="185" y="719"/>
                  </a:cubicBezTo>
                  <a:cubicBezTo>
                    <a:pt x="184" y="719"/>
                    <a:pt x="184" y="719"/>
                    <a:pt x="184" y="719"/>
                  </a:cubicBezTo>
                  <a:cubicBezTo>
                    <a:pt x="182" y="719"/>
                    <a:pt x="181" y="719"/>
                    <a:pt x="179" y="720"/>
                  </a:cubicBezTo>
                  <a:cubicBezTo>
                    <a:pt x="174" y="722"/>
                    <a:pt x="169" y="726"/>
                    <a:pt x="167" y="730"/>
                  </a:cubicBezTo>
                  <a:cubicBezTo>
                    <a:pt x="164" y="735"/>
                    <a:pt x="163" y="740"/>
                    <a:pt x="163" y="746"/>
                  </a:cubicBezTo>
                  <a:cubicBezTo>
                    <a:pt x="164" y="751"/>
                    <a:pt x="166" y="756"/>
                    <a:pt x="169" y="760"/>
                  </a:cubicBezTo>
                  <a:cubicBezTo>
                    <a:pt x="171" y="762"/>
                    <a:pt x="173" y="764"/>
                    <a:pt x="176" y="765"/>
                  </a:cubicBezTo>
                  <a:cubicBezTo>
                    <a:pt x="179" y="766"/>
                    <a:pt x="181" y="767"/>
                    <a:pt x="184" y="767"/>
                  </a:cubicBezTo>
                  <a:cubicBezTo>
                    <a:pt x="204" y="767"/>
                    <a:pt x="204" y="767"/>
                    <a:pt x="204" y="767"/>
                  </a:cubicBezTo>
                  <a:cubicBezTo>
                    <a:pt x="220" y="801"/>
                    <a:pt x="220" y="801"/>
                    <a:pt x="220" y="801"/>
                  </a:cubicBezTo>
                  <a:cubicBezTo>
                    <a:pt x="222" y="805"/>
                    <a:pt x="222" y="805"/>
                    <a:pt x="222" y="805"/>
                  </a:cubicBezTo>
                  <a:cubicBezTo>
                    <a:pt x="224" y="808"/>
                    <a:pt x="224" y="808"/>
                    <a:pt x="224" y="808"/>
                  </a:cubicBezTo>
                  <a:cubicBezTo>
                    <a:pt x="224" y="809"/>
                    <a:pt x="224" y="809"/>
                    <a:pt x="224" y="809"/>
                  </a:cubicBezTo>
                  <a:cubicBezTo>
                    <a:pt x="225" y="810"/>
                    <a:pt x="225" y="810"/>
                    <a:pt x="225" y="810"/>
                  </a:cubicBezTo>
                  <a:cubicBezTo>
                    <a:pt x="225" y="810"/>
                    <a:pt x="225" y="811"/>
                    <a:pt x="225" y="811"/>
                  </a:cubicBezTo>
                  <a:cubicBezTo>
                    <a:pt x="227" y="813"/>
                    <a:pt x="227" y="813"/>
                    <a:pt x="227" y="813"/>
                  </a:cubicBezTo>
                  <a:cubicBezTo>
                    <a:pt x="229" y="815"/>
                    <a:pt x="229" y="815"/>
                    <a:pt x="229" y="815"/>
                  </a:cubicBezTo>
                  <a:cubicBezTo>
                    <a:pt x="230" y="817"/>
                    <a:pt x="231" y="818"/>
                    <a:pt x="232" y="820"/>
                  </a:cubicBezTo>
                  <a:cubicBezTo>
                    <a:pt x="234" y="821"/>
                    <a:pt x="235" y="822"/>
                    <a:pt x="236" y="824"/>
                  </a:cubicBezTo>
                  <a:cubicBezTo>
                    <a:pt x="238" y="825"/>
                    <a:pt x="239" y="826"/>
                    <a:pt x="241" y="828"/>
                  </a:cubicBezTo>
                  <a:cubicBezTo>
                    <a:pt x="242" y="828"/>
                    <a:pt x="243" y="829"/>
                    <a:pt x="245" y="830"/>
                  </a:cubicBezTo>
                  <a:cubicBezTo>
                    <a:pt x="246" y="830"/>
                    <a:pt x="247" y="830"/>
                    <a:pt x="247" y="830"/>
                  </a:cubicBezTo>
                  <a:cubicBezTo>
                    <a:pt x="249" y="831"/>
                    <a:pt x="249" y="831"/>
                    <a:pt x="249" y="831"/>
                  </a:cubicBezTo>
                  <a:cubicBezTo>
                    <a:pt x="250" y="831"/>
                    <a:pt x="252" y="831"/>
                    <a:pt x="254" y="831"/>
                  </a:cubicBezTo>
                  <a:cubicBezTo>
                    <a:pt x="268" y="833"/>
                    <a:pt x="282" y="834"/>
                    <a:pt x="296" y="834"/>
                  </a:cubicBezTo>
                  <a:cubicBezTo>
                    <a:pt x="303" y="835"/>
                    <a:pt x="310" y="835"/>
                    <a:pt x="318" y="834"/>
                  </a:cubicBezTo>
                  <a:cubicBezTo>
                    <a:pt x="321" y="834"/>
                    <a:pt x="325" y="834"/>
                    <a:pt x="329" y="833"/>
                  </a:cubicBezTo>
                  <a:cubicBezTo>
                    <a:pt x="331" y="833"/>
                    <a:pt x="332" y="832"/>
                    <a:pt x="334" y="832"/>
                  </a:cubicBezTo>
                  <a:cubicBezTo>
                    <a:pt x="335" y="832"/>
                    <a:pt x="336" y="831"/>
                    <a:pt x="337" y="831"/>
                  </a:cubicBezTo>
                  <a:cubicBezTo>
                    <a:pt x="338" y="831"/>
                    <a:pt x="338" y="831"/>
                    <a:pt x="339" y="830"/>
                  </a:cubicBezTo>
                  <a:cubicBezTo>
                    <a:pt x="340" y="830"/>
                    <a:pt x="340" y="830"/>
                    <a:pt x="340" y="830"/>
                  </a:cubicBezTo>
                  <a:cubicBezTo>
                    <a:pt x="340" y="830"/>
                    <a:pt x="340" y="830"/>
                    <a:pt x="340" y="830"/>
                  </a:cubicBezTo>
                  <a:cubicBezTo>
                    <a:pt x="340" y="830"/>
                    <a:pt x="340" y="830"/>
                    <a:pt x="340" y="830"/>
                  </a:cubicBezTo>
                  <a:cubicBezTo>
                    <a:pt x="341" y="830"/>
                    <a:pt x="341" y="830"/>
                    <a:pt x="341" y="830"/>
                  </a:cubicBezTo>
                  <a:cubicBezTo>
                    <a:pt x="341" y="829"/>
                    <a:pt x="341" y="829"/>
                    <a:pt x="341" y="829"/>
                  </a:cubicBezTo>
                  <a:cubicBezTo>
                    <a:pt x="342" y="829"/>
                    <a:pt x="342" y="829"/>
                    <a:pt x="343" y="829"/>
                  </a:cubicBezTo>
                  <a:cubicBezTo>
                    <a:pt x="342" y="829"/>
                    <a:pt x="342" y="829"/>
                    <a:pt x="341" y="829"/>
                  </a:cubicBezTo>
                  <a:cubicBezTo>
                    <a:pt x="341" y="830"/>
                    <a:pt x="341" y="830"/>
                    <a:pt x="341" y="830"/>
                  </a:cubicBezTo>
                  <a:cubicBezTo>
                    <a:pt x="340" y="830"/>
                    <a:pt x="340" y="830"/>
                    <a:pt x="340" y="830"/>
                  </a:cubicBezTo>
                  <a:cubicBezTo>
                    <a:pt x="340" y="830"/>
                    <a:pt x="340" y="830"/>
                    <a:pt x="340" y="830"/>
                  </a:cubicBezTo>
                  <a:cubicBezTo>
                    <a:pt x="340" y="830"/>
                    <a:pt x="340" y="830"/>
                    <a:pt x="340" y="830"/>
                  </a:cubicBezTo>
                  <a:cubicBezTo>
                    <a:pt x="339" y="830"/>
                    <a:pt x="339" y="830"/>
                    <a:pt x="339" y="830"/>
                  </a:cubicBezTo>
                  <a:cubicBezTo>
                    <a:pt x="338" y="831"/>
                    <a:pt x="338" y="831"/>
                    <a:pt x="337" y="831"/>
                  </a:cubicBezTo>
                  <a:cubicBezTo>
                    <a:pt x="336" y="831"/>
                    <a:pt x="335" y="832"/>
                    <a:pt x="334" y="832"/>
                  </a:cubicBezTo>
                  <a:cubicBezTo>
                    <a:pt x="332" y="832"/>
                    <a:pt x="330" y="833"/>
                    <a:pt x="329" y="833"/>
                  </a:cubicBezTo>
                  <a:cubicBezTo>
                    <a:pt x="325" y="834"/>
                    <a:pt x="321" y="834"/>
                    <a:pt x="317" y="834"/>
                  </a:cubicBezTo>
                  <a:cubicBezTo>
                    <a:pt x="310" y="834"/>
                    <a:pt x="303" y="834"/>
                    <a:pt x="296" y="834"/>
                  </a:cubicBezTo>
                  <a:cubicBezTo>
                    <a:pt x="282" y="834"/>
                    <a:pt x="268" y="833"/>
                    <a:pt x="254" y="831"/>
                  </a:cubicBezTo>
                  <a:cubicBezTo>
                    <a:pt x="252" y="831"/>
                    <a:pt x="250" y="830"/>
                    <a:pt x="248" y="830"/>
                  </a:cubicBezTo>
                  <a:cubicBezTo>
                    <a:pt x="247" y="830"/>
                    <a:pt x="247" y="830"/>
                    <a:pt x="247" y="830"/>
                  </a:cubicBezTo>
                  <a:cubicBezTo>
                    <a:pt x="246" y="830"/>
                    <a:pt x="246" y="830"/>
                    <a:pt x="246" y="830"/>
                  </a:cubicBezTo>
                  <a:cubicBezTo>
                    <a:pt x="246" y="830"/>
                    <a:pt x="246" y="830"/>
                    <a:pt x="246" y="830"/>
                  </a:cubicBezTo>
                  <a:cubicBezTo>
                    <a:pt x="245" y="829"/>
                    <a:pt x="245" y="829"/>
                    <a:pt x="245" y="829"/>
                  </a:cubicBezTo>
                  <a:cubicBezTo>
                    <a:pt x="243" y="829"/>
                    <a:pt x="242" y="828"/>
                    <a:pt x="241" y="827"/>
                  </a:cubicBezTo>
                  <a:cubicBezTo>
                    <a:pt x="239" y="826"/>
                    <a:pt x="238" y="825"/>
                    <a:pt x="236" y="823"/>
                  </a:cubicBezTo>
                  <a:cubicBezTo>
                    <a:pt x="235" y="822"/>
                    <a:pt x="234" y="821"/>
                    <a:pt x="232" y="819"/>
                  </a:cubicBezTo>
                  <a:cubicBezTo>
                    <a:pt x="231" y="818"/>
                    <a:pt x="230" y="817"/>
                    <a:pt x="229" y="815"/>
                  </a:cubicBezTo>
                  <a:cubicBezTo>
                    <a:pt x="227" y="813"/>
                    <a:pt x="227" y="813"/>
                    <a:pt x="227" y="813"/>
                  </a:cubicBezTo>
                  <a:cubicBezTo>
                    <a:pt x="225" y="811"/>
                    <a:pt x="225" y="811"/>
                    <a:pt x="225" y="811"/>
                  </a:cubicBezTo>
                  <a:cubicBezTo>
                    <a:pt x="225" y="810"/>
                    <a:pt x="225" y="810"/>
                    <a:pt x="225" y="809"/>
                  </a:cubicBezTo>
                  <a:cubicBezTo>
                    <a:pt x="224" y="809"/>
                    <a:pt x="224" y="809"/>
                    <a:pt x="224" y="809"/>
                  </a:cubicBezTo>
                  <a:cubicBezTo>
                    <a:pt x="224" y="808"/>
                    <a:pt x="224" y="808"/>
                    <a:pt x="224" y="808"/>
                  </a:cubicBezTo>
                  <a:cubicBezTo>
                    <a:pt x="223" y="805"/>
                    <a:pt x="223" y="805"/>
                    <a:pt x="223" y="805"/>
                  </a:cubicBezTo>
                  <a:cubicBezTo>
                    <a:pt x="220" y="801"/>
                    <a:pt x="220" y="801"/>
                    <a:pt x="220" y="801"/>
                  </a:cubicBezTo>
                  <a:cubicBezTo>
                    <a:pt x="204" y="767"/>
                    <a:pt x="204" y="767"/>
                    <a:pt x="204" y="767"/>
                  </a:cubicBezTo>
                  <a:cubicBezTo>
                    <a:pt x="194" y="767"/>
                    <a:pt x="194" y="767"/>
                    <a:pt x="194" y="767"/>
                  </a:cubicBezTo>
                  <a:cubicBezTo>
                    <a:pt x="187" y="767"/>
                    <a:pt x="187" y="767"/>
                    <a:pt x="187" y="767"/>
                  </a:cubicBezTo>
                  <a:cubicBezTo>
                    <a:pt x="186" y="767"/>
                    <a:pt x="184" y="767"/>
                    <a:pt x="182" y="767"/>
                  </a:cubicBezTo>
                  <a:cubicBezTo>
                    <a:pt x="180" y="766"/>
                    <a:pt x="178" y="766"/>
                    <a:pt x="177" y="765"/>
                  </a:cubicBezTo>
                  <a:cubicBezTo>
                    <a:pt x="171" y="762"/>
                    <a:pt x="166" y="756"/>
                    <a:pt x="165" y="750"/>
                  </a:cubicBezTo>
                  <a:cubicBezTo>
                    <a:pt x="163" y="744"/>
                    <a:pt x="164" y="737"/>
                    <a:pt x="167" y="731"/>
                  </a:cubicBezTo>
                  <a:cubicBezTo>
                    <a:pt x="166" y="732"/>
                    <a:pt x="166" y="733"/>
                    <a:pt x="166" y="733"/>
                  </a:cubicBezTo>
                  <a:cubicBezTo>
                    <a:pt x="166" y="733"/>
                    <a:pt x="167" y="733"/>
                    <a:pt x="167" y="731"/>
                  </a:cubicBezTo>
                  <a:cubicBezTo>
                    <a:pt x="164" y="737"/>
                    <a:pt x="164" y="743"/>
                    <a:pt x="165" y="749"/>
                  </a:cubicBezTo>
                  <a:cubicBezTo>
                    <a:pt x="167" y="755"/>
                    <a:pt x="171" y="761"/>
                    <a:pt x="177" y="764"/>
                  </a:cubicBezTo>
                  <a:cubicBezTo>
                    <a:pt x="178" y="765"/>
                    <a:pt x="180" y="765"/>
                    <a:pt x="182" y="766"/>
                  </a:cubicBezTo>
                  <a:cubicBezTo>
                    <a:pt x="183" y="766"/>
                    <a:pt x="183" y="766"/>
                    <a:pt x="184" y="766"/>
                  </a:cubicBezTo>
                  <a:cubicBezTo>
                    <a:pt x="185" y="766"/>
                    <a:pt x="185" y="766"/>
                    <a:pt x="185" y="766"/>
                  </a:cubicBezTo>
                  <a:cubicBezTo>
                    <a:pt x="186" y="766"/>
                    <a:pt x="186" y="766"/>
                    <a:pt x="186" y="766"/>
                  </a:cubicBezTo>
                  <a:cubicBezTo>
                    <a:pt x="194" y="766"/>
                    <a:pt x="194" y="766"/>
                    <a:pt x="194" y="766"/>
                  </a:cubicBezTo>
                  <a:cubicBezTo>
                    <a:pt x="205" y="766"/>
                    <a:pt x="205" y="766"/>
                    <a:pt x="205" y="766"/>
                  </a:cubicBezTo>
                  <a:cubicBezTo>
                    <a:pt x="221" y="800"/>
                    <a:pt x="221" y="800"/>
                    <a:pt x="221" y="800"/>
                  </a:cubicBezTo>
                  <a:cubicBezTo>
                    <a:pt x="224" y="805"/>
                    <a:pt x="224" y="805"/>
                    <a:pt x="224" y="805"/>
                  </a:cubicBezTo>
                  <a:cubicBezTo>
                    <a:pt x="225" y="807"/>
                    <a:pt x="225" y="807"/>
                    <a:pt x="225" y="807"/>
                  </a:cubicBezTo>
                  <a:cubicBezTo>
                    <a:pt x="225" y="808"/>
                    <a:pt x="225" y="808"/>
                    <a:pt x="225" y="808"/>
                  </a:cubicBezTo>
                  <a:cubicBezTo>
                    <a:pt x="226" y="809"/>
                    <a:pt x="226" y="809"/>
                    <a:pt x="226" y="809"/>
                  </a:cubicBezTo>
                  <a:cubicBezTo>
                    <a:pt x="226" y="809"/>
                    <a:pt x="226" y="810"/>
                    <a:pt x="226" y="810"/>
                  </a:cubicBezTo>
                  <a:cubicBezTo>
                    <a:pt x="228" y="812"/>
                    <a:pt x="228" y="812"/>
                    <a:pt x="228" y="812"/>
                  </a:cubicBezTo>
                  <a:cubicBezTo>
                    <a:pt x="230" y="815"/>
                    <a:pt x="230" y="815"/>
                    <a:pt x="230" y="815"/>
                  </a:cubicBezTo>
                  <a:cubicBezTo>
                    <a:pt x="231" y="816"/>
                    <a:pt x="232" y="817"/>
                    <a:pt x="233" y="819"/>
                  </a:cubicBezTo>
                  <a:cubicBezTo>
                    <a:pt x="234" y="820"/>
                    <a:pt x="236" y="821"/>
                    <a:pt x="237" y="823"/>
                  </a:cubicBezTo>
                  <a:cubicBezTo>
                    <a:pt x="238" y="824"/>
                    <a:pt x="240" y="825"/>
                    <a:pt x="242" y="827"/>
                  </a:cubicBezTo>
                  <a:cubicBezTo>
                    <a:pt x="243" y="827"/>
                    <a:pt x="244" y="828"/>
                    <a:pt x="245" y="829"/>
                  </a:cubicBezTo>
                  <a:cubicBezTo>
                    <a:pt x="246" y="829"/>
                    <a:pt x="246" y="829"/>
                    <a:pt x="246" y="829"/>
                  </a:cubicBezTo>
                  <a:cubicBezTo>
                    <a:pt x="246" y="829"/>
                    <a:pt x="246" y="829"/>
                    <a:pt x="246" y="829"/>
                  </a:cubicBezTo>
                  <a:cubicBezTo>
                    <a:pt x="247" y="829"/>
                    <a:pt x="247" y="829"/>
                    <a:pt x="247" y="829"/>
                  </a:cubicBezTo>
                  <a:cubicBezTo>
                    <a:pt x="249" y="829"/>
                    <a:pt x="249" y="829"/>
                    <a:pt x="249" y="829"/>
                  </a:cubicBezTo>
                  <a:cubicBezTo>
                    <a:pt x="250" y="830"/>
                    <a:pt x="252" y="830"/>
                    <a:pt x="254" y="830"/>
                  </a:cubicBezTo>
                  <a:cubicBezTo>
                    <a:pt x="268" y="832"/>
                    <a:pt x="282" y="833"/>
                    <a:pt x="296" y="834"/>
                  </a:cubicBezTo>
                  <a:cubicBezTo>
                    <a:pt x="303" y="834"/>
                    <a:pt x="310" y="834"/>
                    <a:pt x="317" y="833"/>
                  </a:cubicBezTo>
                  <a:cubicBezTo>
                    <a:pt x="321" y="833"/>
                    <a:pt x="325" y="833"/>
                    <a:pt x="328" y="832"/>
                  </a:cubicBezTo>
                  <a:cubicBezTo>
                    <a:pt x="330" y="832"/>
                    <a:pt x="332" y="831"/>
                    <a:pt x="334" y="831"/>
                  </a:cubicBezTo>
                  <a:cubicBezTo>
                    <a:pt x="335" y="831"/>
                    <a:pt x="336" y="830"/>
                    <a:pt x="337" y="830"/>
                  </a:cubicBezTo>
                  <a:cubicBezTo>
                    <a:pt x="337" y="830"/>
                    <a:pt x="338" y="830"/>
                    <a:pt x="338" y="829"/>
                  </a:cubicBezTo>
                  <a:cubicBezTo>
                    <a:pt x="339" y="829"/>
                    <a:pt x="339" y="829"/>
                    <a:pt x="339" y="829"/>
                  </a:cubicBezTo>
                  <a:cubicBezTo>
                    <a:pt x="340" y="829"/>
                    <a:pt x="340" y="829"/>
                    <a:pt x="340" y="829"/>
                  </a:cubicBezTo>
                  <a:cubicBezTo>
                    <a:pt x="340" y="829"/>
                    <a:pt x="340" y="829"/>
                    <a:pt x="340" y="829"/>
                  </a:cubicBezTo>
                  <a:cubicBezTo>
                    <a:pt x="341" y="829"/>
                    <a:pt x="341" y="829"/>
                    <a:pt x="341" y="829"/>
                  </a:cubicBezTo>
                  <a:cubicBezTo>
                    <a:pt x="341" y="828"/>
                    <a:pt x="341" y="828"/>
                    <a:pt x="341" y="828"/>
                  </a:cubicBezTo>
                  <a:cubicBezTo>
                    <a:pt x="342" y="828"/>
                    <a:pt x="342" y="828"/>
                    <a:pt x="343" y="827"/>
                  </a:cubicBezTo>
                  <a:cubicBezTo>
                    <a:pt x="344" y="827"/>
                    <a:pt x="345" y="826"/>
                    <a:pt x="346" y="826"/>
                  </a:cubicBezTo>
                  <a:cubicBezTo>
                    <a:pt x="346" y="827"/>
                    <a:pt x="346" y="827"/>
                    <a:pt x="346" y="827"/>
                  </a:cubicBezTo>
                  <a:cubicBezTo>
                    <a:pt x="352" y="823"/>
                    <a:pt x="357" y="817"/>
                    <a:pt x="360" y="812"/>
                  </a:cubicBezTo>
                  <a:cubicBezTo>
                    <a:pt x="369" y="796"/>
                    <a:pt x="369" y="796"/>
                    <a:pt x="369" y="796"/>
                  </a:cubicBezTo>
                  <a:cubicBezTo>
                    <a:pt x="377" y="780"/>
                    <a:pt x="377" y="780"/>
                    <a:pt x="377" y="780"/>
                  </a:cubicBezTo>
                  <a:cubicBezTo>
                    <a:pt x="382" y="772"/>
                    <a:pt x="382" y="772"/>
                    <a:pt x="382" y="772"/>
                  </a:cubicBezTo>
                  <a:cubicBezTo>
                    <a:pt x="384" y="768"/>
                    <a:pt x="384" y="768"/>
                    <a:pt x="384" y="768"/>
                  </a:cubicBezTo>
                  <a:cubicBezTo>
                    <a:pt x="384" y="768"/>
                    <a:pt x="384" y="768"/>
                    <a:pt x="384" y="768"/>
                  </a:cubicBezTo>
                  <a:cubicBezTo>
                    <a:pt x="384" y="768"/>
                    <a:pt x="384" y="768"/>
                    <a:pt x="384" y="768"/>
                  </a:cubicBezTo>
                  <a:cubicBezTo>
                    <a:pt x="384" y="768"/>
                    <a:pt x="384" y="768"/>
                    <a:pt x="384" y="768"/>
                  </a:cubicBezTo>
                  <a:cubicBezTo>
                    <a:pt x="385" y="768"/>
                    <a:pt x="385" y="768"/>
                    <a:pt x="385" y="768"/>
                  </a:cubicBezTo>
                  <a:cubicBezTo>
                    <a:pt x="391" y="768"/>
                    <a:pt x="391" y="768"/>
                    <a:pt x="391" y="768"/>
                  </a:cubicBezTo>
                  <a:cubicBezTo>
                    <a:pt x="396" y="768"/>
                    <a:pt x="396" y="768"/>
                    <a:pt x="396" y="768"/>
                  </a:cubicBezTo>
                  <a:cubicBezTo>
                    <a:pt x="396" y="768"/>
                    <a:pt x="396" y="768"/>
                    <a:pt x="396" y="768"/>
                  </a:cubicBezTo>
                  <a:cubicBezTo>
                    <a:pt x="397" y="768"/>
                    <a:pt x="397" y="768"/>
                    <a:pt x="397" y="768"/>
                  </a:cubicBezTo>
                  <a:cubicBezTo>
                    <a:pt x="398" y="768"/>
                    <a:pt x="398" y="768"/>
                    <a:pt x="399" y="768"/>
                  </a:cubicBezTo>
                  <a:cubicBezTo>
                    <a:pt x="400" y="768"/>
                    <a:pt x="401" y="768"/>
                    <a:pt x="402" y="767"/>
                  </a:cubicBezTo>
                  <a:cubicBezTo>
                    <a:pt x="406" y="766"/>
                    <a:pt x="409" y="764"/>
                    <a:pt x="412" y="761"/>
                  </a:cubicBezTo>
                  <a:cubicBezTo>
                    <a:pt x="416" y="756"/>
                    <a:pt x="418" y="749"/>
                    <a:pt x="418" y="744"/>
                  </a:cubicBezTo>
                  <a:cubicBezTo>
                    <a:pt x="417" y="748"/>
                    <a:pt x="416" y="753"/>
                    <a:pt x="414" y="757"/>
                  </a:cubicBezTo>
                  <a:cubicBezTo>
                    <a:pt x="411" y="761"/>
                    <a:pt x="407" y="764"/>
                    <a:pt x="402" y="765"/>
                  </a:cubicBezTo>
                  <a:cubicBezTo>
                    <a:pt x="401" y="766"/>
                    <a:pt x="400" y="766"/>
                    <a:pt x="399" y="766"/>
                  </a:cubicBezTo>
                  <a:cubicBezTo>
                    <a:pt x="398" y="766"/>
                    <a:pt x="397" y="766"/>
                    <a:pt x="397" y="766"/>
                  </a:cubicBezTo>
                  <a:cubicBezTo>
                    <a:pt x="396" y="766"/>
                    <a:pt x="396" y="766"/>
                    <a:pt x="396" y="766"/>
                  </a:cubicBezTo>
                  <a:cubicBezTo>
                    <a:pt x="396" y="766"/>
                    <a:pt x="396" y="766"/>
                    <a:pt x="396" y="766"/>
                  </a:cubicBezTo>
                  <a:cubicBezTo>
                    <a:pt x="395" y="766"/>
                    <a:pt x="395" y="766"/>
                    <a:pt x="395" y="766"/>
                  </a:cubicBezTo>
                  <a:cubicBezTo>
                    <a:pt x="390" y="766"/>
                    <a:pt x="390" y="766"/>
                    <a:pt x="390" y="766"/>
                  </a:cubicBezTo>
                  <a:cubicBezTo>
                    <a:pt x="385" y="766"/>
                    <a:pt x="385" y="766"/>
                    <a:pt x="385" y="766"/>
                  </a:cubicBezTo>
                  <a:cubicBezTo>
                    <a:pt x="384" y="766"/>
                    <a:pt x="384" y="766"/>
                    <a:pt x="384" y="766"/>
                  </a:cubicBezTo>
                  <a:cubicBezTo>
                    <a:pt x="384" y="766"/>
                    <a:pt x="384" y="766"/>
                    <a:pt x="384" y="766"/>
                  </a:cubicBezTo>
                  <a:cubicBezTo>
                    <a:pt x="383" y="766"/>
                    <a:pt x="383" y="766"/>
                    <a:pt x="383" y="766"/>
                  </a:cubicBezTo>
                  <a:cubicBezTo>
                    <a:pt x="383" y="766"/>
                    <a:pt x="383" y="766"/>
                    <a:pt x="383" y="766"/>
                  </a:cubicBezTo>
                  <a:cubicBezTo>
                    <a:pt x="382" y="767"/>
                    <a:pt x="382" y="767"/>
                    <a:pt x="382" y="767"/>
                  </a:cubicBezTo>
                  <a:cubicBezTo>
                    <a:pt x="379" y="771"/>
                    <a:pt x="379" y="771"/>
                    <a:pt x="379" y="771"/>
                  </a:cubicBezTo>
                  <a:cubicBezTo>
                    <a:pt x="375" y="780"/>
                    <a:pt x="375" y="780"/>
                    <a:pt x="375" y="780"/>
                  </a:cubicBezTo>
                  <a:cubicBezTo>
                    <a:pt x="366" y="796"/>
                    <a:pt x="366" y="796"/>
                    <a:pt x="366" y="796"/>
                  </a:cubicBezTo>
                  <a:cubicBezTo>
                    <a:pt x="361" y="805"/>
                    <a:pt x="361" y="805"/>
                    <a:pt x="361" y="805"/>
                  </a:cubicBezTo>
                  <a:cubicBezTo>
                    <a:pt x="359" y="809"/>
                    <a:pt x="359" y="809"/>
                    <a:pt x="359" y="809"/>
                  </a:cubicBezTo>
                  <a:cubicBezTo>
                    <a:pt x="358" y="811"/>
                    <a:pt x="357" y="812"/>
                    <a:pt x="356" y="814"/>
                  </a:cubicBezTo>
                  <a:cubicBezTo>
                    <a:pt x="354" y="816"/>
                    <a:pt x="352" y="819"/>
                    <a:pt x="349" y="822"/>
                  </a:cubicBezTo>
                  <a:cubicBezTo>
                    <a:pt x="346" y="824"/>
                    <a:pt x="343" y="826"/>
                    <a:pt x="339" y="828"/>
                  </a:cubicBezTo>
                  <a:cubicBezTo>
                    <a:pt x="339" y="828"/>
                    <a:pt x="339" y="828"/>
                    <a:pt x="339" y="828"/>
                  </a:cubicBezTo>
                  <a:cubicBezTo>
                    <a:pt x="336" y="829"/>
                    <a:pt x="333" y="830"/>
                    <a:pt x="330" y="830"/>
                  </a:cubicBezTo>
                  <a:cubicBezTo>
                    <a:pt x="327" y="831"/>
                    <a:pt x="324" y="831"/>
                    <a:pt x="321" y="831"/>
                  </a:cubicBezTo>
                  <a:cubicBezTo>
                    <a:pt x="315" y="832"/>
                    <a:pt x="309" y="832"/>
                    <a:pt x="303" y="832"/>
                  </a:cubicBezTo>
                  <a:cubicBezTo>
                    <a:pt x="291" y="832"/>
                    <a:pt x="279" y="831"/>
                    <a:pt x="267" y="830"/>
                  </a:cubicBezTo>
                  <a:cubicBezTo>
                    <a:pt x="261" y="829"/>
                    <a:pt x="255" y="829"/>
                    <a:pt x="249" y="828"/>
                  </a:cubicBezTo>
                  <a:cubicBezTo>
                    <a:pt x="248" y="828"/>
                    <a:pt x="247" y="828"/>
                    <a:pt x="246" y="827"/>
                  </a:cubicBezTo>
                  <a:cubicBezTo>
                    <a:pt x="245" y="827"/>
                    <a:pt x="244" y="826"/>
                    <a:pt x="243" y="826"/>
                  </a:cubicBezTo>
                  <a:cubicBezTo>
                    <a:pt x="241" y="825"/>
                    <a:pt x="240" y="824"/>
                    <a:pt x="239" y="823"/>
                  </a:cubicBezTo>
                  <a:cubicBezTo>
                    <a:pt x="238" y="822"/>
                    <a:pt x="237" y="820"/>
                    <a:pt x="236" y="819"/>
                  </a:cubicBezTo>
                  <a:cubicBezTo>
                    <a:pt x="240" y="823"/>
                    <a:pt x="246" y="827"/>
                    <a:pt x="253" y="828"/>
                  </a:cubicBezTo>
                  <a:cubicBezTo>
                    <a:pt x="263" y="829"/>
                    <a:pt x="273" y="830"/>
                    <a:pt x="283" y="831"/>
                  </a:cubicBezTo>
                  <a:cubicBezTo>
                    <a:pt x="292" y="831"/>
                    <a:pt x="302" y="832"/>
                    <a:pt x="311" y="832"/>
                  </a:cubicBezTo>
                  <a:cubicBezTo>
                    <a:pt x="316" y="832"/>
                    <a:pt x="321" y="831"/>
                    <a:pt x="325" y="831"/>
                  </a:cubicBezTo>
                  <a:cubicBezTo>
                    <a:pt x="330" y="830"/>
                    <a:pt x="335" y="829"/>
                    <a:pt x="339" y="827"/>
                  </a:cubicBezTo>
                  <a:cubicBezTo>
                    <a:pt x="339" y="827"/>
                    <a:pt x="339" y="827"/>
                    <a:pt x="339" y="827"/>
                  </a:cubicBezTo>
                  <a:cubicBezTo>
                    <a:pt x="343" y="826"/>
                    <a:pt x="346" y="824"/>
                    <a:pt x="349" y="821"/>
                  </a:cubicBezTo>
                  <a:cubicBezTo>
                    <a:pt x="352" y="819"/>
                    <a:pt x="354" y="816"/>
                    <a:pt x="356" y="813"/>
                  </a:cubicBezTo>
                  <a:cubicBezTo>
                    <a:pt x="357" y="812"/>
                    <a:pt x="358" y="810"/>
                    <a:pt x="359" y="809"/>
                  </a:cubicBezTo>
                  <a:cubicBezTo>
                    <a:pt x="361" y="804"/>
                    <a:pt x="361" y="804"/>
                    <a:pt x="361" y="804"/>
                  </a:cubicBezTo>
                  <a:cubicBezTo>
                    <a:pt x="366" y="796"/>
                    <a:pt x="366" y="796"/>
                    <a:pt x="366" y="796"/>
                  </a:cubicBezTo>
                  <a:cubicBezTo>
                    <a:pt x="375" y="779"/>
                    <a:pt x="375" y="779"/>
                    <a:pt x="375" y="779"/>
                  </a:cubicBezTo>
                  <a:cubicBezTo>
                    <a:pt x="379" y="771"/>
                    <a:pt x="379" y="771"/>
                    <a:pt x="379" y="771"/>
                  </a:cubicBezTo>
                  <a:cubicBezTo>
                    <a:pt x="381" y="767"/>
                    <a:pt x="381" y="767"/>
                    <a:pt x="381" y="767"/>
                  </a:cubicBezTo>
                  <a:cubicBezTo>
                    <a:pt x="382" y="765"/>
                    <a:pt x="382" y="765"/>
                    <a:pt x="382" y="765"/>
                  </a:cubicBezTo>
                  <a:cubicBezTo>
                    <a:pt x="390" y="766"/>
                    <a:pt x="390" y="766"/>
                    <a:pt x="390" y="766"/>
                  </a:cubicBezTo>
                  <a:cubicBezTo>
                    <a:pt x="395" y="766"/>
                    <a:pt x="395" y="766"/>
                    <a:pt x="395" y="766"/>
                  </a:cubicBezTo>
                  <a:cubicBezTo>
                    <a:pt x="396" y="766"/>
                    <a:pt x="396" y="766"/>
                    <a:pt x="396" y="766"/>
                  </a:cubicBezTo>
                  <a:cubicBezTo>
                    <a:pt x="396" y="766"/>
                    <a:pt x="396" y="766"/>
                    <a:pt x="396" y="766"/>
                  </a:cubicBezTo>
                  <a:cubicBezTo>
                    <a:pt x="397" y="766"/>
                    <a:pt x="397" y="766"/>
                    <a:pt x="397" y="766"/>
                  </a:cubicBezTo>
                  <a:cubicBezTo>
                    <a:pt x="397" y="766"/>
                    <a:pt x="398" y="766"/>
                    <a:pt x="398" y="765"/>
                  </a:cubicBezTo>
                  <a:cubicBezTo>
                    <a:pt x="400" y="765"/>
                    <a:pt x="401" y="765"/>
                    <a:pt x="402" y="765"/>
                  </a:cubicBezTo>
                  <a:cubicBezTo>
                    <a:pt x="407" y="763"/>
                    <a:pt x="410" y="760"/>
                    <a:pt x="413" y="756"/>
                  </a:cubicBezTo>
                  <a:cubicBezTo>
                    <a:pt x="415" y="752"/>
                    <a:pt x="417" y="748"/>
                    <a:pt x="417" y="743"/>
                  </a:cubicBezTo>
                  <a:cubicBezTo>
                    <a:pt x="417" y="740"/>
                    <a:pt x="416" y="737"/>
                    <a:pt x="415" y="734"/>
                  </a:cubicBezTo>
                  <a:cubicBezTo>
                    <a:pt x="413" y="730"/>
                    <a:pt x="410" y="727"/>
                    <a:pt x="407" y="725"/>
                  </a:cubicBezTo>
                  <a:cubicBezTo>
                    <a:pt x="405" y="723"/>
                    <a:pt x="402" y="723"/>
                    <a:pt x="399" y="723"/>
                  </a:cubicBezTo>
                  <a:cubicBezTo>
                    <a:pt x="397" y="723"/>
                    <a:pt x="396" y="723"/>
                    <a:pt x="396" y="724"/>
                  </a:cubicBezTo>
                  <a:cubicBezTo>
                    <a:pt x="396" y="724"/>
                    <a:pt x="397" y="725"/>
                    <a:pt x="400" y="726"/>
                  </a:cubicBezTo>
                  <a:cubicBezTo>
                    <a:pt x="402" y="727"/>
                    <a:pt x="405" y="729"/>
                    <a:pt x="408" y="733"/>
                  </a:cubicBezTo>
                  <a:cubicBezTo>
                    <a:pt x="408" y="734"/>
                    <a:pt x="409" y="735"/>
                    <a:pt x="410" y="737"/>
                  </a:cubicBezTo>
                  <a:cubicBezTo>
                    <a:pt x="410" y="739"/>
                    <a:pt x="410" y="740"/>
                    <a:pt x="411" y="742"/>
                  </a:cubicBezTo>
                  <a:cubicBezTo>
                    <a:pt x="411" y="745"/>
                    <a:pt x="410" y="747"/>
                    <a:pt x="410" y="747"/>
                  </a:cubicBezTo>
                  <a:cubicBezTo>
                    <a:pt x="409" y="749"/>
                    <a:pt x="409" y="748"/>
                    <a:pt x="408" y="747"/>
                  </a:cubicBezTo>
                  <a:cubicBezTo>
                    <a:pt x="408" y="749"/>
                    <a:pt x="406" y="752"/>
                    <a:pt x="405" y="754"/>
                  </a:cubicBezTo>
                  <a:cubicBezTo>
                    <a:pt x="403" y="756"/>
                    <a:pt x="401" y="757"/>
                    <a:pt x="398" y="758"/>
                  </a:cubicBezTo>
                  <a:cubicBezTo>
                    <a:pt x="397" y="758"/>
                    <a:pt x="397" y="758"/>
                    <a:pt x="396" y="758"/>
                  </a:cubicBezTo>
                  <a:cubicBezTo>
                    <a:pt x="394" y="758"/>
                    <a:pt x="394" y="758"/>
                    <a:pt x="394" y="758"/>
                  </a:cubicBezTo>
                  <a:cubicBezTo>
                    <a:pt x="389" y="758"/>
                    <a:pt x="389" y="758"/>
                    <a:pt x="389" y="758"/>
                  </a:cubicBezTo>
                  <a:cubicBezTo>
                    <a:pt x="377" y="758"/>
                    <a:pt x="377" y="758"/>
                    <a:pt x="377" y="758"/>
                  </a:cubicBezTo>
                  <a:cubicBezTo>
                    <a:pt x="362" y="787"/>
                    <a:pt x="362" y="787"/>
                    <a:pt x="362" y="787"/>
                  </a:cubicBezTo>
                  <a:cubicBezTo>
                    <a:pt x="354" y="801"/>
                    <a:pt x="354" y="801"/>
                    <a:pt x="354" y="801"/>
                  </a:cubicBezTo>
                  <a:cubicBezTo>
                    <a:pt x="352" y="804"/>
                    <a:pt x="352" y="804"/>
                    <a:pt x="352" y="804"/>
                  </a:cubicBezTo>
                  <a:cubicBezTo>
                    <a:pt x="352" y="805"/>
                    <a:pt x="351" y="806"/>
                    <a:pt x="350" y="807"/>
                  </a:cubicBezTo>
                  <a:cubicBezTo>
                    <a:pt x="349" y="809"/>
                    <a:pt x="348" y="811"/>
                    <a:pt x="346" y="813"/>
                  </a:cubicBezTo>
                  <a:cubicBezTo>
                    <a:pt x="345" y="815"/>
                    <a:pt x="343" y="816"/>
                    <a:pt x="342" y="817"/>
                  </a:cubicBezTo>
                  <a:cubicBezTo>
                    <a:pt x="341" y="817"/>
                    <a:pt x="341" y="818"/>
                    <a:pt x="341" y="818"/>
                  </a:cubicBezTo>
                  <a:cubicBezTo>
                    <a:pt x="341" y="818"/>
                    <a:pt x="341" y="817"/>
                    <a:pt x="342" y="817"/>
                  </a:cubicBezTo>
                  <a:cubicBezTo>
                    <a:pt x="343" y="816"/>
                    <a:pt x="345" y="815"/>
                    <a:pt x="346" y="813"/>
                  </a:cubicBezTo>
                  <a:cubicBezTo>
                    <a:pt x="348" y="811"/>
                    <a:pt x="349" y="809"/>
                    <a:pt x="350" y="807"/>
                  </a:cubicBezTo>
                  <a:cubicBezTo>
                    <a:pt x="351" y="806"/>
                    <a:pt x="352" y="805"/>
                    <a:pt x="352" y="804"/>
                  </a:cubicBezTo>
                  <a:cubicBezTo>
                    <a:pt x="354" y="801"/>
                    <a:pt x="354" y="801"/>
                    <a:pt x="354" y="801"/>
                  </a:cubicBezTo>
                  <a:cubicBezTo>
                    <a:pt x="361" y="787"/>
                    <a:pt x="361" y="787"/>
                    <a:pt x="361" y="787"/>
                  </a:cubicBezTo>
                  <a:cubicBezTo>
                    <a:pt x="377" y="757"/>
                    <a:pt x="377" y="757"/>
                    <a:pt x="377" y="757"/>
                  </a:cubicBezTo>
                  <a:cubicBezTo>
                    <a:pt x="389" y="757"/>
                    <a:pt x="389" y="757"/>
                    <a:pt x="389" y="757"/>
                  </a:cubicBezTo>
                  <a:cubicBezTo>
                    <a:pt x="394" y="757"/>
                    <a:pt x="394" y="757"/>
                    <a:pt x="394" y="757"/>
                  </a:cubicBezTo>
                  <a:cubicBezTo>
                    <a:pt x="396" y="757"/>
                    <a:pt x="396" y="757"/>
                    <a:pt x="396" y="757"/>
                  </a:cubicBezTo>
                  <a:cubicBezTo>
                    <a:pt x="397" y="757"/>
                    <a:pt x="398" y="757"/>
                    <a:pt x="398" y="757"/>
                  </a:cubicBezTo>
                  <a:cubicBezTo>
                    <a:pt x="401" y="757"/>
                    <a:pt x="403" y="755"/>
                    <a:pt x="405" y="753"/>
                  </a:cubicBezTo>
                  <a:cubicBezTo>
                    <a:pt x="406" y="751"/>
                    <a:pt x="407" y="748"/>
                    <a:pt x="408" y="746"/>
                  </a:cubicBezTo>
                  <a:cubicBezTo>
                    <a:pt x="408" y="745"/>
                    <a:pt x="407" y="745"/>
                    <a:pt x="407" y="746"/>
                  </a:cubicBezTo>
                  <a:cubicBezTo>
                    <a:pt x="406" y="746"/>
                    <a:pt x="406" y="748"/>
                    <a:pt x="405" y="750"/>
                  </a:cubicBezTo>
                  <a:cubicBezTo>
                    <a:pt x="404" y="751"/>
                    <a:pt x="403" y="752"/>
                    <a:pt x="402" y="753"/>
                  </a:cubicBezTo>
                  <a:cubicBezTo>
                    <a:pt x="401" y="754"/>
                    <a:pt x="399" y="755"/>
                    <a:pt x="398" y="755"/>
                  </a:cubicBezTo>
                  <a:cubicBezTo>
                    <a:pt x="397" y="755"/>
                    <a:pt x="397" y="755"/>
                    <a:pt x="397" y="755"/>
                  </a:cubicBezTo>
                  <a:cubicBezTo>
                    <a:pt x="396" y="755"/>
                    <a:pt x="396" y="755"/>
                    <a:pt x="396" y="755"/>
                  </a:cubicBezTo>
                  <a:cubicBezTo>
                    <a:pt x="396" y="755"/>
                    <a:pt x="396" y="755"/>
                    <a:pt x="396" y="755"/>
                  </a:cubicBezTo>
                  <a:cubicBezTo>
                    <a:pt x="394" y="755"/>
                    <a:pt x="394" y="755"/>
                    <a:pt x="394" y="755"/>
                  </a:cubicBezTo>
                  <a:cubicBezTo>
                    <a:pt x="390" y="755"/>
                    <a:pt x="390" y="755"/>
                    <a:pt x="390" y="755"/>
                  </a:cubicBezTo>
                  <a:cubicBezTo>
                    <a:pt x="376" y="755"/>
                    <a:pt x="376" y="755"/>
                    <a:pt x="376" y="755"/>
                  </a:cubicBezTo>
                  <a:cubicBezTo>
                    <a:pt x="366" y="774"/>
                    <a:pt x="366" y="774"/>
                    <a:pt x="366" y="774"/>
                  </a:cubicBezTo>
                  <a:cubicBezTo>
                    <a:pt x="363" y="780"/>
                    <a:pt x="360" y="785"/>
                    <a:pt x="358" y="789"/>
                  </a:cubicBezTo>
                  <a:cubicBezTo>
                    <a:pt x="353" y="798"/>
                    <a:pt x="353" y="798"/>
                    <a:pt x="353" y="798"/>
                  </a:cubicBezTo>
                  <a:cubicBezTo>
                    <a:pt x="351" y="802"/>
                    <a:pt x="351" y="802"/>
                    <a:pt x="351" y="802"/>
                  </a:cubicBezTo>
                  <a:cubicBezTo>
                    <a:pt x="350" y="803"/>
                    <a:pt x="350" y="804"/>
                    <a:pt x="349" y="804"/>
                  </a:cubicBezTo>
                  <a:cubicBezTo>
                    <a:pt x="349" y="805"/>
                    <a:pt x="349" y="806"/>
                    <a:pt x="348" y="806"/>
                  </a:cubicBezTo>
                  <a:cubicBezTo>
                    <a:pt x="347" y="809"/>
                    <a:pt x="345" y="811"/>
                    <a:pt x="342" y="813"/>
                  </a:cubicBezTo>
                  <a:cubicBezTo>
                    <a:pt x="340" y="815"/>
                    <a:pt x="338" y="817"/>
                    <a:pt x="336" y="818"/>
                  </a:cubicBezTo>
                  <a:cubicBezTo>
                    <a:pt x="335" y="818"/>
                    <a:pt x="335" y="818"/>
                    <a:pt x="335" y="818"/>
                  </a:cubicBezTo>
                  <a:cubicBezTo>
                    <a:pt x="331" y="819"/>
                    <a:pt x="326" y="820"/>
                    <a:pt x="320" y="821"/>
                  </a:cubicBezTo>
                  <a:cubicBezTo>
                    <a:pt x="315" y="821"/>
                    <a:pt x="310" y="821"/>
                    <a:pt x="304" y="821"/>
                  </a:cubicBezTo>
                  <a:cubicBezTo>
                    <a:pt x="293" y="821"/>
                    <a:pt x="282" y="821"/>
                    <a:pt x="270" y="820"/>
                  </a:cubicBezTo>
                  <a:cubicBezTo>
                    <a:pt x="265" y="819"/>
                    <a:pt x="259" y="818"/>
                    <a:pt x="254" y="818"/>
                  </a:cubicBezTo>
                  <a:cubicBezTo>
                    <a:pt x="252" y="817"/>
                    <a:pt x="251" y="817"/>
                    <a:pt x="250" y="817"/>
                  </a:cubicBezTo>
                  <a:cubicBezTo>
                    <a:pt x="249" y="817"/>
                    <a:pt x="249" y="817"/>
                    <a:pt x="249" y="817"/>
                  </a:cubicBezTo>
                  <a:cubicBezTo>
                    <a:pt x="249" y="817"/>
                    <a:pt x="249" y="817"/>
                    <a:pt x="249" y="817"/>
                  </a:cubicBezTo>
                  <a:cubicBezTo>
                    <a:pt x="249" y="817"/>
                    <a:pt x="249" y="817"/>
                    <a:pt x="249" y="817"/>
                  </a:cubicBezTo>
                  <a:cubicBezTo>
                    <a:pt x="249" y="817"/>
                    <a:pt x="249" y="817"/>
                    <a:pt x="249" y="817"/>
                  </a:cubicBezTo>
                  <a:cubicBezTo>
                    <a:pt x="249" y="817"/>
                    <a:pt x="249" y="817"/>
                    <a:pt x="249" y="817"/>
                  </a:cubicBezTo>
                  <a:cubicBezTo>
                    <a:pt x="249" y="817"/>
                    <a:pt x="249" y="817"/>
                    <a:pt x="249" y="816"/>
                  </a:cubicBezTo>
                  <a:cubicBezTo>
                    <a:pt x="247" y="815"/>
                    <a:pt x="245" y="814"/>
                    <a:pt x="244" y="812"/>
                  </a:cubicBezTo>
                  <a:cubicBezTo>
                    <a:pt x="242" y="810"/>
                    <a:pt x="240" y="808"/>
                    <a:pt x="239" y="806"/>
                  </a:cubicBezTo>
                  <a:cubicBezTo>
                    <a:pt x="237" y="804"/>
                    <a:pt x="237" y="804"/>
                    <a:pt x="237" y="804"/>
                  </a:cubicBezTo>
                  <a:cubicBezTo>
                    <a:pt x="237" y="803"/>
                    <a:pt x="237" y="803"/>
                    <a:pt x="237" y="803"/>
                  </a:cubicBezTo>
                  <a:cubicBezTo>
                    <a:pt x="237" y="803"/>
                    <a:pt x="237" y="803"/>
                    <a:pt x="237" y="803"/>
                  </a:cubicBezTo>
                  <a:cubicBezTo>
                    <a:pt x="237" y="803"/>
                    <a:pt x="237" y="803"/>
                    <a:pt x="237" y="803"/>
                  </a:cubicBezTo>
                  <a:cubicBezTo>
                    <a:pt x="235" y="800"/>
                    <a:pt x="235" y="800"/>
                    <a:pt x="235" y="800"/>
                  </a:cubicBezTo>
                  <a:cubicBezTo>
                    <a:pt x="228" y="785"/>
                    <a:pt x="228" y="785"/>
                    <a:pt x="228" y="785"/>
                  </a:cubicBezTo>
                  <a:cubicBezTo>
                    <a:pt x="221" y="771"/>
                    <a:pt x="221" y="771"/>
                    <a:pt x="221" y="771"/>
                  </a:cubicBezTo>
                  <a:cubicBezTo>
                    <a:pt x="213" y="753"/>
                    <a:pt x="213" y="753"/>
                    <a:pt x="213" y="753"/>
                  </a:cubicBezTo>
                  <a:cubicBezTo>
                    <a:pt x="185" y="753"/>
                    <a:pt x="185" y="753"/>
                    <a:pt x="185" y="753"/>
                  </a:cubicBezTo>
                  <a:cubicBezTo>
                    <a:pt x="183" y="753"/>
                    <a:pt x="182" y="752"/>
                    <a:pt x="180" y="750"/>
                  </a:cubicBezTo>
                  <a:cubicBezTo>
                    <a:pt x="179" y="749"/>
                    <a:pt x="178" y="746"/>
                    <a:pt x="178" y="744"/>
                  </a:cubicBezTo>
                  <a:cubicBezTo>
                    <a:pt x="178" y="741"/>
                    <a:pt x="178" y="739"/>
                    <a:pt x="179" y="737"/>
                  </a:cubicBezTo>
                  <a:cubicBezTo>
                    <a:pt x="181" y="735"/>
                    <a:pt x="182" y="734"/>
                    <a:pt x="184" y="733"/>
                  </a:cubicBezTo>
                  <a:cubicBezTo>
                    <a:pt x="184" y="733"/>
                    <a:pt x="185" y="733"/>
                    <a:pt x="185" y="733"/>
                  </a:cubicBezTo>
                  <a:cubicBezTo>
                    <a:pt x="188" y="733"/>
                    <a:pt x="188" y="733"/>
                    <a:pt x="188" y="733"/>
                  </a:cubicBezTo>
                  <a:cubicBezTo>
                    <a:pt x="194" y="733"/>
                    <a:pt x="194" y="733"/>
                    <a:pt x="194" y="733"/>
                  </a:cubicBezTo>
                  <a:cubicBezTo>
                    <a:pt x="206" y="733"/>
                    <a:pt x="206" y="733"/>
                    <a:pt x="206" y="733"/>
                  </a:cubicBezTo>
                  <a:cubicBezTo>
                    <a:pt x="263" y="732"/>
                    <a:pt x="326" y="734"/>
                    <a:pt x="373" y="732"/>
                  </a:cubicBezTo>
                  <a:cubicBezTo>
                    <a:pt x="414" y="731"/>
                    <a:pt x="399" y="727"/>
                    <a:pt x="357" y="725"/>
                  </a:cubicBezTo>
                  <a:cubicBezTo>
                    <a:pt x="357" y="724"/>
                    <a:pt x="357" y="724"/>
                    <a:pt x="357" y="724"/>
                  </a:cubicBezTo>
                  <a:cubicBezTo>
                    <a:pt x="399" y="725"/>
                    <a:pt x="378" y="722"/>
                    <a:pt x="383" y="720"/>
                  </a:cubicBezTo>
                  <a:cubicBezTo>
                    <a:pt x="364" y="720"/>
                    <a:pt x="346" y="720"/>
                    <a:pt x="327" y="719"/>
                  </a:cubicBezTo>
                  <a:cubicBezTo>
                    <a:pt x="361" y="719"/>
                    <a:pt x="361" y="719"/>
                    <a:pt x="361" y="719"/>
                  </a:cubicBezTo>
                  <a:cubicBezTo>
                    <a:pt x="380" y="719"/>
                    <a:pt x="380" y="719"/>
                    <a:pt x="380" y="719"/>
                  </a:cubicBezTo>
                  <a:cubicBezTo>
                    <a:pt x="389" y="720"/>
                    <a:pt x="389" y="720"/>
                    <a:pt x="389" y="720"/>
                  </a:cubicBezTo>
                  <a:cubicBezTo>
                    <a:pt x="393" y="720"/>
                    <a:pt x="393" y="720"/>
                    <a:pt x="393" y="720"/>
                  </a:cubicBezTo>
                  <a:cubicBezTo>
                    <a:pt x="396" y="720"/>
                    <a:pt x="396" y="720"/>
                    <a:pt x="396" y="720"/>
                  </a:cubicBezTo>
                  <a:cubicBezTo>
                    <a:pt x="396" y="720"/>
                    <a:pt x="396" y="720"/>
                    <a:pt x="396" y="720"/>
                  </a:cubicBezTo>
                  <a:cubicBezTo>
                    <a:pt x="397" y="720"/>
                    <a:pt x="397" y="720"/>
                    <a:pt x="397" y="720"/>
                  </a:cubicBezTo>
                  <a:cubicBezTo>
                    <a:pt x="398" y="720"/>
                    <a:pt x="398" y="720"/>
                    <a:pt x="399" y="719"/>
                  </a:cubicBezTo>
                  <a:cubicBezTo>
                    <a:pt x="403" y="719"/>
                    <a:pt x="407" y="717"/>
                    <a:pt x="409" y="715"/>
                  </a:cubicBezTo>
                  <a:cubicBezTo>
                    <a:pt x="412" y="713"/>
                    <a:pt x="414" y="710"/>
                    <a:pt x="416" y="707"/>
                  </a:cubicBezTo>
                  <a:cubicBezTo>
                    <a:pt x="418" y="701"/>
                    <a:pt x="418" y="696"/>
                    <a:pt x="417" y="691"/>
                  </a:cubicBezTo>
                  <a:cubicBezTo>
                    <a:pt x="418" y="697"/>
                    <a:pt x="417" y="703"/>
                    <a:pt x="413" y="708"/>
                  </a:cubicBezTo>
                  <a:cubicBezTo>
                    <a:pt x="412" y="711"/>
                    <a:pt x="409" y="713"/>
                    <a:pt x="406" y="715"/>
                  </a:cubicBezTo>
                  <a:cubicBezTo>
                    <a:pt x="404" y="716"/>
                    <a:pt x="400" y="717"/>
                    <a:pt x="397" y="718"/>
                  </a:cubicBezTo>
                  <a:cubicBezTo>
                    <a:pt x="369" y="717"/>
                    <a:pt x="369" y="717"/>
                    <a:pt x="369" y="717"/>
                  </a:cubicBezTo>
                  <a:cubicBezTo>
                    <a:pt x="350" y="717"/>
                    <a:pt x="330" y="717"/>
                    <a:pt x="311" y="716"/>
                  </a:cubicBezTo>
                  <a:cubicBezTo>
                    <a:pt x="195" y="716"/>
                    <a:pt x="195" y="716"/>
                    <a:pt x="195" y="716"/>
                  </a:cubicBezTo>
                  <a:cubicBezTo>
                    <a:pt x="227" y="716"/>
                    <a:pt x="264" y="715"/>
                    <a:pt x="296" y="716"/>
                  </a:cubicBezTo>
                  <a:cubicBezTo>
                    <a:pt x="319" y="716"/>
                    <a:pt x="341" y="717"/>
                    <a:pt x="362" y="717"/>
                  </a:cubicBezTo>
                  <a:cubicBezTo>
                    <a:pt x="394" y="717"/>
                    <a:pt x="394" y="717"/>
                    <a:pt x="394" y="717"/>
                  </a:cubicBezTo>
                  <a:cubicBezTo>
                    <a:pt x="395" y="717"/>
                    <a:pt x="396" y="717"/>
                    <a:pt x="398" y="717"/>
                  </a:cubicBezTo>
                  <a:cubicBezTo>
                    <a:pt x="400" y="717"/>
                    <a:pt x="402" y="716"/>
                    <a:pt x="403" y="716"/>
                  </a:cubicBezTo>
                  <a:cubicBezTo>
                    <a:pt x="406" y="714"/>
                    <a:pt x="409" y="712"/>
                    <a:pt x="411" y="709"/>
                  </a:cubicBezTo>
                  <a:cubicBezTo>
                    <a:pt x="416" y="704"/>
                    <a:pt x="417" y="697"/>
                    <a:pt x="416" y="691"/>
                  </a:cubicBezTo>
                  <a:cubicBezTo>
                    <a:pt x="416" y="688"/>
                    <a:pt x="415" y="685"/>
                    <a:pt x="414" y="683"/>
                  </a:cubicBezTo>
                  <a:cubicBezTo>
                    <a:pt x="412" y="679"/>
                    <a:pt x="409" y="677"/>
                    <a:pt x="406" y="676"/>
                  </a:cubicBezTo>
                  <a:cubicBezTo>
                    <a:pt x="404" y="674"/>
                    <a:pt x="401" y="674"/>
                    <a:pt x="399" y="674"/>
                  </a:cubicBezTo>
                  <a:cubicBezTo>
                    <a:pt x="397" y="674"/>
                    <a:pt x="396" y="675"/>
                    <a:pt x="396" y="675"/>
                  </a:cubicBezTo>
                  <a:cubicBezTo>
                    <a:pt x="396" y="676"/>
                    <a:pt x="397" y="676"/>
                    <a:pt x="399" y="677"/>
                  </a:cubicBezTo>
                  <a:cubicBezTo>
                    <a:pt x="401" y="678"/>
                    <a:pt x="404" y="679"/>
                    <a:pt x="407" y="683"/>
                  </a:cubicBezTo>
                  <a:cubicBezTo>
                    <a:pt x="408" y="685"/>
                    <a:pt x="410" y="688"/>
                    <a:pt x="410" y="690"/>
                  </a:cubicBezTo>
                  <a:cubicBezTo>
                    <a:pt x="411" y="693"/>
                    <a:pt x="411" y="695"/>
                    <a:pt x="411" y="695"/>
                  </a:cubicBezTo>
                  <a:cubicBezTo>
                    <a:pt x="410" y="697"/>
                    <a:pt x="409" y="696"/>
                    <a:pt x="409" y="695"/>
                  </a:cubicBezTo>
                  <a:cubicBezTo>
                    <a:pt x="409" y="698"/>
                    <a:pt x="408" y="701"/>
                    <a:pt x="406" y="704"/>
                  </a:cubicBezTo>
                  <a:cubicBezTo>
                    <a:pt x="404" y="706"/>
                    <a:pt x="401" y="708"/>
                    <a:pt x="398" y="709"/>
                  </a:cubicBezTo>
                  <a:cubicBezTo>
                    <a:pt x="398" y="709"/>
                    <a:pt x="397" y="709"/>
                    <a:pt x="396" y="709"/>
                  </a:cubicBezTo>
                  <a:cubicBezTo>
                    <a:pt x="393" y="709"/>
                    <a:pt x="393" y="709"/>
                    <a:pt x="393" y="709"/>
                  </a:cubicBezTo>
                  <a:cubicBezTo>
                    <a:pt x="388" y="709"/>
                    <a:pt x="388" y="709"/>
                    <a:pt x="388" y="709"/>
                  </a:cubicBezTo>
                  <a:cubicBezTo>
                    <a:pt x="377" y="709"/>
                    <a:pt x="377" y="709"/>
                    <a:pt x="377" y="709"/>
                  </a:cubicBezTo>
                  <a:cubicBezTo>
                    <a:pt x="332" y="708"/>
                    <a:pt x="332" y="708"/>
                    <a:pt x="332" y="708"/>
                  </a:cubicBezTo>
                  <a:cubicBezTo>
                    <a:pt x="295" y="708"/>
                    <a:pt x="259" y="708"/>
                    <a:pt x="223" y="707"/>
                  </a:cubicBezTo>
                  <a:cubicBezTo>
                    <a:pt x="259" y="708"/>
                    <a:pt x="296" y="708"/>
                    <a:pt x="332" y="708"/>
                  </a:cubicBezTo>
                  <a:cubicBezTo>
                    <a:pt x="377" y="709"/>
                    <a:pt x="377" y="709"/>
                    <a:pt x="377" y="709"/>
                  </a:cubicBezTo>
                  <a:cubicBezTo>
                    <a:pt x="388" y="709"/>
                    <a:pt x="388" y="709"/>
                    <a:pt x="388" y="709"/>
                  </a:cubicBezTo>
                  <a:cubicBezTo>
                    <a:pt x="394" y="709"/>
                    <a:pt x="394" y="709"/>
                    <a:pt x="394" y="709"/>
                  </a:cubicBezTo>
                  <a:cubicBezTo>
                    <a:pt x="395" y="709"/>
                    <a:pt x="395" y="709"/>
                    <a:pt x="395" y="709"/>
                  </a:cubicBezTo>
                  <a:cubicBezTo>
                    <a:pt x="396" y="709"/>
                    <a:pt x="396" y="709"/>
                    <a:pt x="396" y="709"/>
                  </a:cubicBezTo>
                  <a:cubicBezTo>
                    <a:pt x="397" y="709"/>
                    <a:pt x="397" y="709"/>
                    <a:pt x="397" y="709"/>
                  </a:cubicBezTo>
                  <a:cubicBezTo>
                    <a:pt x="397" y="709"/>
                    <a:pt x="398" y="708"/>
                    <a:pt x="399" y="708"/>
                  </a:cubicBezTo>
                  <a:cubicBezTo>
                    <a:pt x="401" y="708"/>
                    <a:pt x="404" y="706"/>
                    <a:pt x="406" y="703"/>
                  </a:cubicBezTo>
                  <a:cubicBezTo>
                    <a:pt x="407" y="701"/>
                    <a:pt x="408" y="697"/>
                    <a:pt x="408" y="694"/>
                  </a:cubicBezTo>
                  <a:cubicBezTo>
                    <a:pt x="408" y="694"/>
                    <a:pt x="407" y="694"/>
                    <a:pt x="407" y="694"/>
                  </a:cubicBezTo>
                  <a:cubicBezTo>
                    <a:pt x="407" y="695"/>
                    <a:pt x="407" y="696"/>
                    <a:pt x="406" y="699"/>
                  </a:cubicBezTo>
                  <a:cubicBezTo>
                    <a:pt x="405" y="700"/>
                    <a:pt x="404" y="703"/>
                    <a:pt x="402" y="704"/>
                  </a:cubicBezTo>
                  <a:cubicBezTo>
                    <a:pt x="400" y="705"/>
                    <a:pt x="399" y="706"/>
                    <a:pt x="397" y="706"/>
                  </a:cubicBezTo>
                  <a:cubicBezTo>
                    <a:pt x="397" y="706"/>
                    <a:pt x="397" y="706"/>
                    <a:pt x="396" y="706"/>
                  </a:cubicBezTo>
                  <a:cubicBezTo>
                    <a:pt x="394" y="706"/>
                    <a:pt x="394" y="706"/>
                    <a:pt x="394" y="706"/>
                  </a:cubicBezTo>
                  <a:cubicBezTo>
                    <a:pt x="390" y="706"/>
                    <a:pt x="390" y="706"/>
                    <a:pt x="390" y="706"/>
                  </a:cubicBezTo>
                  <a:cubicBezTo>
                    <a:pt x="379" y="707"/>
                    <a:pt x="366" y="707"/>
                    <a:pt x="357" y="707"/>
                  </a:cubicBezTo>
                  <a:cubicBezTo>
                    <a:pt x="306" y="705"/>
                    <a:pt x="251" y="706"/>
                    <a:pt x="201" y="705"/>
                  </a:cubicBezTo>
                  <a:cubicBezTo>
                    <a:pt x="187" y="705"/>
                    <a:pt x="187" y="705"/>
                    <a:pt x="187" y="705"/>
                  </a:cubicBezTo>
                  <a:cubicBezTo>
                    <a:pt x="185" y="704"/>
                    <a:pt x="185" y="704"/>
                    <a:pt x="185" y="704"/>
                  </a:cubicBezTo>
                  <a:cubicBezTo>
                    <a:pt x="185" y="704"/>
                    <a:pt x="185" y="704"/>
                    <a:pt x="185" y="704"/>
                  </a:cubicBezTo>
                  <a:cubicBezTo>
                    <a:pt x="184" y="704"/>
                    <a:pt x="184" y="704"/>
                    <a:pt x="183" y="704"/>
                  </a:cubicBezTo>
                  <a:cubicBezTo>
                    <a:pt x="182" y="704"/>
                    <a:pt x="181" y="703"/>
                    <a:pt x="180" y="702"/>
                  </a:cubicBezTo>
                  <a:cubicBezTo>
                    <a:pt x="179" y="700"/>
                    <a:pt x="178" y="697"/>
                    <a:pt x="178" y="694"/>
                  </a:cubicBezTo>
                  <a:cubicBezTo>
                    <a:pt x="178" y="692"/>
                    <a:pt x="179" y="689"/>
                    <a:pt x="181" y="687"/>
                  </a:cubicBezTo>
                  <a:cubicBezTo>
                    <a:pt x="181" y="686"/>
                    <a:pt x="182" y="686"/>
                    <a:pt x="183" y="685"/>
                  </a:cubicBezTo>
                  <a:cubicBezTo>
                    <a:pt x="184" y="685"/>
                    <a:pt x="184" y="685"/>
                    <a:pt x="185" y="685"/>
                  </a:cubicBezTo>
                  <a:cubicBezTo>
                    <a:pt x="185" y="685"/>
                    <a:pt x="185" y="685"/>
                    <a:pt x="185" y="685"/>
                  </a:cubicBezTo>
                  <a:cubicBezTo>
                    <a:pt x="185" y="685"/>
                    <a:pt x="185" y="685"/>
                    <a:pt x="185" y="685"/>
                  </a:cubicBezTo>
                  <a:cubicBezTo>
                    <a:pt x="186" y="685"/>
                    <a:pt x="186" y="685"/>
                    <a:pt x="186" y="685"/>
                  </a:cubicBezTo>
                  <a:cubicBezTo>
                    <a:pt x="187" y="685"/>
                    <a:pt x="187" y="685"/>
                    <a:pt x="187" y="685"/>
                  </a:cubicBezTo>
                  <a:cubicBezTo>
                    <a:pt x="201" y="685"/>
                    <a:pt x="201" y="685"/>
                    <a:pt x="201" y="685"/>
                  </a:cubicBezTo>
                  <a:cubicBezTo>
                    <a:pt x="229" y="685"/>
                    <a:pt x="229" y="685"/>
                    <a:pt x="229" y="685"/>
                  </a:cubicBezTo>
                  <a:cubicBezTo>
                    <a:pt x="279" y="684"/>
                    <a:pt x="334" y="685"/>
                    <a:pt x="376" y="684"/>
                  </a:cubicBezTo>
                  <a:cubicBezTo>
                    <a:pt x="412" y="683"/>
                    <a:pt x="398" y="678"/>
                    <a:pt x="362" y="677"/>
                  </a:cubicBezTo>
                  <a:cubicBezTo>
                    <a:pt x="362" y="675"/>
                    <a:pt x="362" y="675"/>
                    <a:pt x="362" y="675"/>
                  </a:cubicBezTo>
                  <a:cubicBezTo>
                    <a:pt x="398" y="676"/>
                    <a:pt x="380" y="673"/>
                    <a:pt x="385" y="671"/>
                  </a:cubicBezTo>
                  <a:cubicBezTo>
                    <a:pt x="369" y="671"/>
                    <a:pt x="353" y="671"/>
                    <a:pt x="337" y="671"/>
                  </a:cubicBezTo>
                  <a:cubicBezTo>
                    <a:pt x="361" y="671"/>
                    <a:pt x="361" y="671"/>
                    <a:pt x="361" y="671"/>
                  </a:cubicBezTo>
                  <a:cubicBezTo>
                    <a:pt x="380" y="671"/>
                    <a:pt x="380" y="671"/>
                    <a:pt x="380" y="671"/>
                  </a:cubicBezTo>
                  <a:cubicBezTo>
                    <a:pt x="389" y="671"/>
                    <a:pt x="389" y="671"/>
                    <a:pt x="389" y="671"/>
                  </a:cubicBezTo>
                  <a:cubicBezTo>
                    <a:pt x="393" y="671"/>
                    <a:pt x="393" y="671"/>
                    <a:pt x="393" y="671"/>
                  </a:cubicBezTo>
                  <a:cubicBezTo>
                    <a:pt x="396" y="671"/>
                    <a:pt x="396" y="671"/>
                    <a:pt x="396" y="671"/>
                  </a:cubicBezTo>
                  <a:cubicBezTo>
                    <a:pt x="396" y="671"/>
                    <a:pt x="396" y="671"/>
                    <a:pt x="396" y="671"/>
                  </a:cubicBezTo>
                  <a:cubicBezTo>
                    <a:pt x="397" y="671"/>
                    <a:pt x="397" y="671"/>
                    <a:pt x="397" y="671"/>
                  </a:cubicBezTo>
                  <a:cubicBezTo>
                    <a:pt x="398" y="671"/>
                    <a:pt x="399" y="671"/>
                    <a:pt x="399" y="671"/>
                  </a:cubicBezTo>
                  <a:cubicBezTo>
                    <a:pt x="403" y="670"/>
                    <a:pt x="407" y="668"/>
                    <a:pt x="409" y="666"/>
                  </a:cubicBezTo>
                  <a:cubicBezTo>
                    <a:pt x="412" y="664"/>
                    <a:pt x="414" y="661"/>
                    <a:pt x="416" y="658"/>
                  </a:cubicBezTo>
                  <a:cubicBezTo>
                    <a:pt x="418" y="653"/>
                    <a:pt x="418" y="647"/>
                    <a:pt x="417" y="642"/>
                  </a:cubicBezTo>
                  <a:cubicBezTo>
                    <a:pt x="418" y="648"/>
                    <a:pt x="417" y="655"/>
                    <a:pt x="413" y="660"/>
                  </a:cubicBezTo>
                  <a:cubicBezTo>
                    <a:pt x="412" y="662"/>
                    <a:pt x="409" y="665"/>
                    <a:pt x="407" y="666"/>
                  </a:cubicBezTo>
                  <a:cubicBezTo>
                    <a:pt x="404" y="668"/>
                    <a:pt x="400" y="669"/>
                    <a:pt x="397" y="669"/>
                  </a:cubicBezTo>
                  <a:cubicBezTo>
                    <a:pt x="369" y="669"/>
                    <a:pt x="369" y="669"/>
                    <a:pt x="369" y="669"/>
                  </a:cubicBezTo>
                  <a:cubicBezTo>
                    <a:pt x="350" y="668"/>
                    <a:pt x="330" y="668"/>
                    <a:pt x="311" y="668"/>
                  </a:cubicBezTo>
                  <a:cubicBezTo>
                    <a:pt x="195" y="667"/>
                    <a:pt x="195" y="667"/>
                    <a:pt x="195" y="667"/>
                  </a:cubicBezTo>
                  <a:cubicBezTo>
                    <a:pt x="227" y="667"/>
                    <a:pt x="264" y="667"/>
                    <a:pt x="296" y="668"/>
                  </a:cubicBezTo>
                  <a:cubicBezTo>
                    <a:pt x="319" y="668"/>
                    <a:pt x="341" y="668"/>
                    <a:pt x="362" y="668"/>
                  </a:cubicBezTo>
                  <a:cubicBezTo>
                    <a:pt x="394" y="668"/>
                    <a:pt x="394" y="668"/>
                    <a:pt x="394" y="668"/>
                  </a:cubicBezTo>
                  <a:cubicBezTo>
                    <a:pt x="396" y="668"/>
                    <a:pt x="396" y="668"/>
                    <a:pt x="396" y="668"/>
                  </a:cubicBezTo>
                  <a:cubicBezTo>
                    <a:pt x="396" y="668"/>
                    <a:pt x="396" y="668"/>
                    <a:pt x="396" y="668"/>
                  </a:cubicBezTo>
                  <a:cubicBezTo>
                    <a:pt x="397" y="668"/>
                    <a:pt x="397" y="668"/>
                    <a:pt x="397" y="668"/>
                  </a:cubicBezTo>
                  <a:cubicBezTo>
                    <a:pt x="397" y="668"/>
                    <a:pt x="398" y="668"/>
                    <a:pt x="398" y="668"/>
                  </a:cubicBezTo>
                  <a:cubicBezTo>
                    <a:pt x="400" y="668"/>
                    <a:pt x="402" y="668"/>
                    <a:pt x="403" y="667"/>
                  </a:cubicBezTo>
                  <a:cubicBezTo>
                    <a:pt x="407" y="666"/>
                    <a:pt x="409" y="663"/>
                    <a:pt x="411" y="661"/>
                  </a:cubicBezTo>
                  <a:cubicBezTo>
                    <a:pt x="416" y="656"/>
                    <a:pt x="417" y="649"/>
                    <a:pt x="416" y="642"/>
                  </a:cubicBezTo>
                  <a:cubicBezTo>
                    <a:pt x="416" y="639"/>
                    <a:pt x="415" y="637"/>
                    <a:pt x="414" y="634"/>
                  </a:cubicBezTo>
                  <a:cubicBezTo>
                    <a:pt x="412" y="631"/>
                    <a:pt x="409" y="629"/>
                    <a:pt x="406" y="627"/>
                  </a:cubicBezTo>
                  <a:cubicBezTo>
                    <a:pt x="404" y="626"/>
                    <a:pt x="401" y="625"/>
                    <a:pt x="399" y="626"/>
                  </a:cubicBezTo>
                  <a:cubicBezTo>
                    <a:pt x="397" y="626"/>
                    <a:pt x="396" y="626"/>
                    <a:pt x="396" y="627"/>
                  </a:cubicBezTo>
                  <a:cubicBezTo>
                    <a:pt x="396" y="627"/>
                    <a:pt x="397" y="628"/>
                    <a:pt x="399" y="628"/>
                  </a:cubicBezTo>
                  <a:cubicBezTo>
                    <a:pt x="401" y="629"/>
                    <a:pt x="404" y="631"/>
                    <a:pt x="407" y="634"/>
                  </a:cubicBezTo>
                  <a:cubicBezTo>
                    <a:pt x="408" y="636"/>
                    <a:pt x="410" y="639"/>
                    <a:pt x="410" y="642"/>
                  </a:cubicBezTo>
                  <a:cubicBezTo>
                    <a:pt x="411" y="645"/>
                    <a:pt x="411" y="647"/>
                    <a:pt x="411" y="647"/>
                  </a:cubicBezTo>
                  <a:cubicBezTo>
                    <a:pt x="410" y="648"/>
                    <a:pt x="409" y="647"/>
                    <a:pt x="409" y="646"/>
                  </a:cubicBezTo>
                  <a:cubicBezTo>
                    <a:pt x="409" y="650"/>
                    <a:pt x="408" y="653"/>
                    <a:pt x="406" y="655"/>
                  </a:cubicBezTo>
                  <a:cubicBezTo>
                    <a:pt x="404" y="658"/>
                    <a:pt x="401" y="660"/>
                    <a:pt x="398" y="660"/>
                  </a:cubicBezTo>
                  <a:cubicBezTo>
                    <a:pt x="398" y="660"/>
                    <a:pt x="397" y="660"/>
                    <a:pt x="396" y="660"/>
                  </a:cubicBezTo>
                  <a:cubicBezTo>
                    <a:pt x="394" y="660"/>
                    <a:pt x="394" y="660"/>
                    <a:pt x="394" y="660"/>
                  </a:cubicBezTo>
                  <a:cubicBezTo>
                    <a:pt x="388" y="660"/>
                    <a:pt x="388" y="660"/>
                    <a:pt x="388" y="660"/>
                  </a:cubicBezTo>
                  <a:cubicBezTo>
                    <a:pt x="377" y="660"/>
                    <a:pt x="377" y="660"/>
                    <a:pt x="377" y="660"/>
                  </a:cubicBezTo>
                  <a:cubicBezTo>
                    <a:pt x="332" y="660"/>
                    <a:pt x="332" y="660"/>
                    <a:pt x="332" y="660"/>
                  </a:cubicBezTo>
                  <a:cubicBezTo>
                    <a:pt x="295" y="660"/>
                    <a:pt x="259" y="659"/>
                    <a:pt x="223" y="658"/>
                  </a:cubicBezTo>
                  <a:cubicBezTo>
                    <a:pt x="259" y="659"/>
                    <a:pt x="296" y="660"/>
                    <a:pt x="332" y="660"/>
                  </a:cubicBezTo>
                  <a:cubicBezTo>
                    <a:pt x="377" y="660"/>
                    <a:pt x="377" y="660"/>
                    <a:pt x="377" y="660"/>
                  </a:cubicBezTo>
                  <a:cubicBezTo>
                    <a:pt x="388" y="660"/>
                    <a:pt x="388" y="660"/>
                    <a:pt x="388" y="660"/>
                  </a:cubicBezTo>
                  <a:cubicBezTo>
                    <a:pt x="394" y="660"/>
                    <a:pt x="394" y="660"/>
                    <a:pt x="394" y="660"/>
                  </a:cubicBezTo>
                  <a:cubicBezTo>
                    <a:pt x="395" y="660"/>
                    <a:pt x="395" y="660"/>
                    <a:pt x="395" y="660"/>
                  </a:cubicBezTo>
                  <a:cubicBezTo>
                    <a:pt x="396" y="660"/>
                    <a:pt x="396" y="660"/>
                    <a:pt x="396" y="660"/>
                  </a:cubicBezTo>
                  <a:cubicBezTo>
                    <a:pt x="397" y="660"/>
                    <a:pt x="397" y="660"/>
                    <a:pt x="397" y="660"/>
                  </a:cubicBezTo>
                  <a:cubicBezTo>
                    <a:pt x="397" y="660"/>
                    <a:pt x="398" y="660"/>
                    <a:pt x="399" y="660"/>
                  </a:cubicBezTo>
                  <a:cubicBezTo>
                    <a:pt x="402" y="659"/>
                    <a:pt x="404" y="657"/>
                    <a:pt x="406" y="654"/>
                  </a:cubicBezTo>
                  <a:cubicBezTo>
                    <a:pt x="407" y="652"/>
                    <a:pt x="408" y="649"/>
                    <a:pt x="408" y="646"/>
                  </a:cubicBezTo>
                  <a:cubicBezTo>
                    <a:pt x="408" y="645"/>
                    <a:pt x="407" y="645"/>
                    <a:pt x="407" y="646"/>
                  </a:cubicBezTo>
                  <a:cubicBezTo>
                    <a:pt x="407" y="646"/>
                    <a:pt x="407" y="648"/>
                    <a:pt x="406" y="650"/>
                  </a:cubicBezTo>
                  <a:cubicBezTo>
                    <a:pt x="405" y="651"/>
                    <a:pt x="404" y="654"/>
                    <a:pt x="402" y="656"/>
                  </a:cubicBezTo>
                  <a:cubicBezTo>
                    <a:pt x="400" y="657"/>
                    <a:pt x="399" y="658"/>
                    <a:pt x="397" y="658"/>
                  </a:cubicBezTo>
                  <a:cubicBezTo>
                    <a:pt x="397" y="658"/>
                    <a:pt x="397" y="658"/>
                    <a:pt x="396" y="658"/>
                  </a:cubicBezTo>
                  <a:cubicBezTo>
                    <a:pt x="394" y="658"/>
                    <a:pt x="394" y="658"/>
                    <a:pt x="394" y="658"/>
                  </a:cubicBezTo>
                  <a:cubicBezTo>
                    <a:pt x="390" y="658"/>
                    <a:pt x="390" y="658"/>
                    <a:pt x="390" y="658"/>
                  </a:cubicBezTo>
                  <a:cubicBezTo>
                    <a:pt x="379" y="658"/>
                    <a:pt x="366" y="658"/>
                    <a:pt x="357" y="658"/>
                  </a:cubicBezTo>
                  <a:cubicBezTo>
                    <a:pt x="306" y="657"/>
                    <a:pt x="251" y="657"/>
                    <a:pt x="201" y="656"/>
                  </a:cubicBezTo>
                  <a:cubicBezTo>
                    <a:pt x="187" y="656"/>
                    <a:pt x="187" y="656"/>
                    <a:pt x="187" y="656"/>
                  </a:cubicBezTo>
                  <a:cubicBezTo>
                    <a:pt x="185" y="656"/>
                    <a:pt x="185" y="656"/>
                    <a:pt x="185" y="656"/>
                  </a:cubicBezTo>
                  <a:cubicBezTo>
                    <a:pt x="185" y="656"/>
                    <a:pt x="185" y="656"/>
                    <a:pt x="185" y="656"/>
                  </a:cubicBezTo>
                  <a:cubicBezTo>
                    <a:pt x="184" y="656"/>
                    <a:pt x="184" y="656"/>
                    <a:pt x="183" y="655"/>
                  </a:cubicBezTo>
                  <a:cubicBezTo>
                    <a:pt x="182" y="655"/>
                    <a:pt x="181" y="654"/>
                    <a:pt x="180" y="653"/>
                  </a:cubicBezTo>
                  <a:cubicBezTo>
                    <a:pt x="179" y="652"/>
                    <a:pt x="178" y="649"/>
                    <a:pt x="178" y="646"/>
                  </a:cubicBezTo>
                  <a:cubicBezTo>
                    <a:pt x="178" y="643"/>
                    <a:pt x="179" y="640"/>
                    <a:pt x="181" y="638"/>
                  </a:cubicBezTo>
                  <a:cubicBezTo>
                    <a:pt x="181" y="638"/>
                    <a:pt x="182" y="637"/>
                    <a:pt x="183" y="637"/>
                  </a:cubicBezTo>
                  <a:cubicBezTo>
                    <a:pt x="184" y="636"/>
                    <a:pt x="184" y="636"/>
                    <a:pt x="185" y="636"/>
                  </a:cubicBezTo>
                  <a:cubicBezTo>
                    <a:pt x="185" y="636"/>
                    <a:pt x="185" y="636"/>
                    <a:pt x="185" y="636"/>
                  </a:cubicBezTo>
                  <a:cubicBezTo>
                    <a:pt x="185" y="636"/>
                    <a:pt x="185" y="636"/>
                    <a:pt x="185" y="636"/>
                  </a:cubicBezTo>
                  <a:cubicBezTo>
                    <a:pt x="186" y="636"/>
                    <a:pt x="186" y="636"/>
                    <a:pt x="186" y="636"/>
                  </a:cubicBezTo>
                  <a:cubicBezTo>
                    <a:pt x="187" y="636"/>
                    <a:pt x="187" y="636"/>
                    <a:pt x="187" y="636"/>
                  </a:cubicBezTo>
                  <a:cubicBezTo>
                    <a:pt x="201" y="636"/>
                    <a:pt x="201" y="636"/>
                    <a:pt x="201" y="636"/>
                  </a:cubicBezTo>
                  <a:cubicBezTo>
                    <a:pt x="229" y="636"/>
                    <a:pt x="229" y="636"/>
                    <a:pt x="229" y="636"/>
                  </a:cubicBezTo>
                  <a:cubicBezTo>
                    <a:pt x="279" y="635"/>
                    <a:pt x="334" y="636"/>
                    <a:pt x="376" y="635"/>
                  </a:cubicBezTo>
                  <a:cubicBezTo>
                    <a:pt x="412" y="634"/>
                    <a:pt x="398" y="630"/>
                    <a:pt x="362" y="628"/>
                  </a:cubicBezTo>
                  <a:cubicBezTo>
                    <a:pt x="362" y="627"/>
                    <a:pt x="362" y="627"/>
                    <a:pt x="362" y="627"/>
                  </a:cubicBezTo>
                  <a:cubicBezTo>
                    <a:pt x="393" y="627"/>
                    <a:pt x="385" y="625"/>
                    <a:pt x="384" y="624"/>
                  </a:cubicBezTo>
                  <a:cubicBezTo>
                    <a:pt x="391" y="624"/>
                    <a:pt x="391" y="624"/>
                    <a:pt x="391" y="624"/>
                  </a:cubicBezTo>
                  <a:cubicBezTo>
                    <a:pt x="392" y="624"/>
                    <a:pt x="392" y="624"/>
                    <a:pt x="392" y="624"/>
                  </a:cubicBezTo>
                  <a:cubicBezTo>
                    <a:pt x="393" y="624"/>
                    <a:pt x="393" y="624"/>
                    <a:pt x="393" y="624"/>
                  </a:cubicBezTo>
                  <a:cubicBezTo>
                    <a:pt x="394" y="624"/>
                    <a:pt x="394" y="624"/>
                    <a:pt x="394" y="624"/>
                  </a:cubicBezTo>
                  <a:cubicBezTo>
                    <a:pt x="395" y="624"/>
                    <a:pt x="397" y="623"/>
                    <a:pt x="398" y="623"/>
                  </a:cubicBezTo>
                  <a:cubicBezTo>
                    <a:pt x="400" y="623"/>
                    <a:pt x="403" y="622"/>
                    <a:pt x="405" y="620"/>
                  </a:cubicBezTo>
                  <a:cubicBezTo>
                    <a:pt x="410" y="617"/>
                    <a:pt x="414" y="613"/>
                    <a:pt x="415" y="608"/>
                  </a:cubicBezTo>
                  <a:cubicBezTo>
                    <a:pt x="416" y="605"/>
                    <a:pt x="417" y="603"/>
                    <a:pt x="417" y="600"/>
                  </a:cubicBezTo>
                  <a:cubicBezTo>
                    <a:pt x="417" y="594"/>
                    <a:pt x="417" y="594"/>
                    <a:pt x="417" y="594"/>
                  </a:cubicBezTo>
                  <a:cubicBezTo>
                    <a:pt x="417" y="571"/>
                    <a:pt x="417" y="571"/>
                    <a:pt x="417" y="571"/>
                  </a:cubicBezTo>
                  <a:cubicBezTo>
                    <a:pt x="417" y="550"/>
                    <a:pt x="417" y="550"/>
                    <a:pt x="417" y="550"/>
                  </a:cubicBezTo>
                  <a:cubicBezTo>
                    <a:pt x="417" y="549"/>
                    <a:pt x="417" y="549"/>
                    <a:pt x="417" y="549"/>
                  </a:cubicBezTo>
                  <a:cubicBezTo>
                    <a:pt x="420" y="548"/>
                    <a:pt x="420" y="548"/>
                    <a:pt x="420" y="548"/>
                  </a:cubicBezTo>
                  <a:cubicBezTo>
                    <a:pt x="423" y="546"/>
                    <a:pt x="427" y="544"/>
                    <a:pt x="430" y="542"/>
                  </a:cubicBezTo>
                  <a:cubicBezTo>
                    <a:pt x="427" y="544"/>
                    <a:pt x="423" y="546"/>
                    <a:pt x="420" y="548"/>
                  </a:cubicBezTo>
                  <a:cubicBezTo>
                    <a:pt x="417" y="549"/>
                    <a:pt x="417" y="549"/>
                    <a:pt x="417" y="549"/>
                  </a:cubicBezTo>
                  <a:cubicBezTo>
                    <a:pt x="417" y="549"/>
                    <a:pt x="417" y="549"/>
                    <a:pt x="417" y="550"/>
                  </a:cubicBezTo>
                  <a:cubicBezTo>
                    <a:pt x="417" y="572"/>
                    <a:pt x="417" y="572"/>
                    <a:pt x="417" y="572"/>
                  </a:cubicBezTo>
                  <a:cubicBezTo>
                    <a:pt x="417" y="595"/>
                    <a:pt x="417" y="595"/>
                    <a:pt x="417" y="595"/>
                  </a:cubicBezTo>
                  <a:cubicBezTo>
                    <a:pt x="417" y="601"/>
                    <a:pt x="417" y="601"/>
                    <a:pt x="417" y="601"/>
                  </a:cubicBezTo>
                  <a:cubicBezTo>
                    <a:pt x="417" y="603"/>
                    <a:pt x="416" y="606"/>
                    <a:pt x="415" y="609"/>
                  </a:cubicBezTo>
                  <a:cubicBezTo>
                    <a:pt x="413" y="614"/>
                    <a:pt x="409" y="618"/>
                    <a:pt x="405" y="621"/>
                  </a:cubicBezTo>
                  <a:cubicBezTo>
                    <a:pt x="402" y="622"/>
                    <a:pt x="400" y="623"/>
                    <a:pt x="397" y="623"/>
                  </a:cubicBezTo>
                  <a:cubicBezTo>
                    <a:pt x="396" y="623"/>
                    <a:pt x="394" y="624"/>
                    <a:pt x="393" y="624"/>
                  </a:cubicBezTo>
                  <a:cubicBezTo>
                    <a:pt x="390" y="624"/>
                    <a:pt x="390" y="624"/>
                    <a:pt x="390" y="624"/>
                  </a:cubicBezTo>
                  <a:cubicBezTo>
                    <a:pt x="384" y="624"/>
                    <a:pt x="384" y="624"/>
                    <a:pt x="384" y="624"/>
                  </a:cubicBezTo>
                  <a:cubicBezTo>
                    <a:pt x="384" y="623"/>
                    <a:pt x="384" y="623"/>
                    <a:pt x="385" y="623"/>
                  </a:cubicBezTo>
                  <a:cubicBezTo>
                    <a:pt x="379" y="623"/>
                    <a:pt x="374" y="623"/>
                    <a:pt x="369" y="623"/>
                  </a:cubicBezTo>
                  <a:cubicBezTo>
                    <a:pt x="390" y="623"/>
                    <a:pt x="390" y="623"/>
                    <a:pt x="390" y="623"/>
                  </a:cubicBezTo>
                  <a:cubicBezTo>
                    <a:pt x="393" y="623"/>
                    <a:pt x="393" y="623"/>
                    <a:pt x="393" y="623"/>
                  </a:cubicBezTo>
                  <a:cubicBezTo>
                    <a:pt x="394" y="623"/>
                    <a:pt x="395" y="623"/>
                    <a:pt x="397" y="622"/>
                  </a:cubicBezTo>
                  <a:cubicBezTo>
                    <a:pt x="399" y="622"/>
                    <a:pt x="402" y="621"/>
                    <a:pt x="404" y="620"/>
                  </a:cubicBezTo>
                  <a:cubicBezTo>
                    <a:pt x="409" y="617"/>
                    <a:pt x="413" y="612"/>
                    <a:pt x="414" y="607"/>
                  </a:cubicBezTo>
                  <a:cubicBezTo>
                    <a:pt x="415" y="606"/>
                    <a:pt x="415" y="605"/>
                    <a:pt x="415" y="603"/>
                  </a:cubicBezTo>
                  <a:cubicBezTo>
                    <a:pt x="416" y="603"/>
                    <a:pt x="416" y="602"/>
                    <a:pt x="416" y="601"/>
                  </a:cubicBezTo>
                  <a:cubicBezTo>
                    <a:pt x="416" y="601"/>
                    <a:pt x="416" y="600"/>
                    <a:pt x="416" y="599"/>
                  </a:cubicBezTo>
                  <a:cubicBezTo>
                    <a:pt x="416" y="593"/>
                    <a:pt x="416" y="593"/>
                    <a:pt x="416" y="593"/>
                  </a:cubicBezTo>
                  <a:cubicBezTo>
                    <a:pt x="416" y="581"/>
                    <a:pt x="416" y="581"/>
                    <a:pt x="416" y="581"/>
                  </a:cubicBezTo>
                  <a:cubicBezTo>
                    <a:pt x="416" y="557"/>
                    <a:pt x="416" y="557"/>
                    <a:pt x="416" y="557"/>
                  </a:cubicBezTo>
                  <a:cubicBezTo>
                    <a:pt x="416" y="549"/>
                    <a:pt x="416" y="549"/>
                    <a:pt x="416" y="549"/>
                  </a:cubicBezTo>
                  <a:cubicBezTo>
                    <a:pt x="416" y="548"/>
                    <a:pt x="416" y="548"/>
                    <a:pt x="416" y="548"/>
                  </a:cubicBezTo>
                  <a:cubicBezTo>
                    <a:pt x="416" y="548"/>
                    <a:pt x="416" y="548"/>
                    <a:pt x="416" y="548"/>
                  </a:cubicBezTo>
                  <a:cubicBezTo>
                    <a:pt x="417" y="548"/>
                    <a:pt x="417" y="548"/>
                    <a:pt x="417" y="548"/>
                  </a:cubicBezTo>
                  <a:cubicBezTo>
                    <a:pt x="419" y="547"/>
                    <a:pt x="421" y="546"/>
                    <a:pt x="423" y="545"/>
                  </a:cubicBezTo>
                  <a:cubicBezTo>
                    <a:pt x="430" y="541"/>
                    <a:pt x="437" y="537"/>
                    <a:pt x="444" y="533"/>
                  </a:cubicBezTo>
                  <a:cubicBezTo>
                    <a:pt x="445" y="534"/>
                    <a:pt x="445" y="534"/>
                    <a:pt x="445" y="534"/>
                  </a:cubicBezTo>
                  <a:cubicBezTo>
                    <a:pt x="476" y="514"/>
                    <a:pt x="504" y="488"/>
                    <a:pt x="526" y="458"/>
                  </a:cubicBezTo>
                  <a:cubicBezTo>
                    <a:pt x="548" y="428"/>
                    <a:pt x="564" y="394"/>
                    <a:pt x="574" y="357"/>
                  </a:cubicBezTo>
                  <a:cubicBezTo>
                    <a:pt x="583" y="321"/>
                    <a:pt x="585" y="283"/>
                    <a:pt x="579" y="245"/>
                  </a:cubicBezTo>
                  <a:cubicBezTo>
                    <a:pt x="574" y="208"/>
                    <a:pt x="561" y="171"/>
                    <a:pt x="542" y="139"/>
                  </a:cubicBezTo>
                  <a:close/>
                  <a:moveTo>
                    <a:pt x="338" y="819"/>
                  </a:moveTo>
                  <a:cubicBezTo>
                    <a:pt x="339" y="819"/>
                    <a:pt x="340" y="819"/>
                    <a:pt x="340" y="818"/>
                  </a:cubicBezTo>
                  <a:cubicBezTo>
                    <a:pt x="340" y="819"/>
                    <a:pt x="339" y="819"/>
                    <a:pt x="338" y="819"/>
                  </a:cubicBezTo>
                  <a:close/>
                  <a:moveTo>
                    <a:pt x="256" y="820"/>
                  </a:moveTo>
                  <a:cubicBezTo>
                    <a:pt x="265" y="821"/>
                    <a:pt x="274" y="822"/>
                    <a:pt x="283" y="823"/>
                  </a:cubicBezTo>
                  <a:cubicBezTo>
                    <a:pt x="292" y="823"/>
                    <a:pt x="301" y="824"/>
                    <a:pt x="310" y="824"/>
                  </a:cubicBezTo>
                  <a:cubicBezTo>
                    <a:pt x="315" y="824"/>
                    <a:pt x="319" y="823"/>
                    <a:pt x="324" y="823"/>
                  </a:cubicBezTo>
                  <a:cubicBezTo>
                    <a:pt x="328" y="822"/>
                    <a:pt x="333" y="822"/>
                    <a:pt x="336" y="820"/>
                  </a:cubicBezTo>
                  <a:cubicBezTo>
                    <a:pt x="337" y="820"/>
                    <a:pt x="337" y="820"/>
                    <a:pt x="337" y="820"/>
                  </a:cubicBezTo>
                  <a:cubicBezTo>
                    <a:pt x="337" y="820"/>
                    <a:pt x="337" y="820"/>
                    <a:pt x="338" y="819"/>
                  </a:cubicBezTo>
                  <a:cubicBezTo>
                    <a:pt x="337" y="820"/>
                    <a:pt x="337" y="820"/>
                    <a:pt x="337" y="820"/>
                  </a:cubicBezTo>
                  <a:cubicBezTo>
                    <a:pt x="336" y="820"/>
                    <a:pt x="336" y="820"/>
                    <a:pt x="336" y="820"/>
                  </a:cubicBezTo>
                  <a:cubicBezTo>
                    <a:pt x="332" y="822"/>
                    <a:pt x="328" y="822"/>
                    <a:pt x="324" y="823"/>
                  </a:cubicBezTo>
                  <a:cubicBezTo>
                    <a:pt x="319" y="823"/>
                    <a:pt x="315" y="824"/>
                    <a:pt x="310" y="824"/>
                  </a:cubicBezTo>
                  <a:cubicBezTo>
                    <a:pt x="301" y="824"/>
                    <a:pt x="292" y="824"/>
                    <a:pt x="283" y="823"/>
                  </a:cubicBezTo>
                  <a:cubicBezTo>
                    <a:pt x="274" y="822"/>
                    <a:pt x="264" y="821"/>
                    <a:pt x="256" y="820"/>
                  </a:cubicBezTo>
                  <a:cubicBezTo>
                    <a:pt x="253" y="820"/>
                    <a:pt x="251" y="820"/>
                    <a:pt x="249" y="819"/>
                  </a:cubicBezTo>
                  <a:cubicBezTo>
                    <a:pt x="249" y="819"/>
                    <a:pt x="249" y="819"/>
                    <a:pt x="248" y="819"/>
                  </a:cubicBezTo>
                  <a:cubicBezTo>
                    <a:pt x="248" y="819"/>
                    <a:pt x="248" y="819"/>
                    <a:pt x="248" y="819"/>
                  </a:cubicBezTo>
                  <a:cubicBezTo>
                    <a:pt x="249" y="819"/>
                    <a:pt x="249" y="819"/>
                    <a:pt x="249" y="819"/>
                  </a:cubicBezTo>
                  <a:cubicBezTo>
                    <a:pt x="249" y="819"/>
                    <a:pt x="249" y="819"/>
                    <a:pt x="249" y="819"/>
                  </a:cubicBezTo>
                  <a:cubicBezTo>
                    <a:pt x="249" y="819"/>
                    <a:pt x="249" y="819"/>
                    <a:pt x="249" y="819"/>
                  </a:cubicBezTo>
                  <a:cubicBezTo>
                    <a:pt x="251" y="820"/>
                    <a:pt x="254" y="820"/>
                    <a:pt x="256" y="820"/>
                  </a:cubicBezTo>
                  <a:close/>
                  <a:moveTo>
                    <a:pt x="249" y="817"/>
                  </a:moveTo>
                  <a:cubicBezTo>
                    <a:pt x="249" y="817"/>
                    <a:pt x="249" y="817"/>
                    <a:pt x="249" y="817"/>
                  </a:cubicBezTo>
                  <a:cubicBezTo>
                    <a:pt x="249" y="817"/>
                    <a:pt x="249" y="817"/>
                    <a:pt x="249" y="817"/>
                  </a:cubicBezTo>
                  <a:cubicBezTo>
                    <a:pt x="249" y="817"/>
                    <a:pt x="249" y="817"/>
                    <a:pt x="249" y="817"/>
                  </a:cubicBezTo>
                  <a:close/>
                  <a:moveTo>
                    <a:pt x="249" y="819"/>
                  </a:moveTo>
                  <a:cubicBezTo>
                    <a:pt x="249" y="819"/>
                    <a:pt x="249" y="819"/>
                    <a:pt x="249" y="819"/>
                  </a:cubicBezTo>
                  <a:cubicBezTo>
                    <a:pt x="248" y="819"/>
                    <a:pt x="248" y="819"/>
                    <a:pt x="248" y="819"/>
                  </a:cubicBezTo>
                  <a:cubicBezTo>
                    <a:pt x="248" y="819"/>
                    <a:pt x="248" y="819"/>
                    <a:pt x="248" y="819"/>
                  </a:cubicBezTo>
                  <a:cubicBezTo>
                    <a:pt x="249" y="819"/>
                    <a:pt x="249" y="819"/>
                    <a:pt x="249" y="819"/>
                  </a:cubicBezTo>
                  <a:close/>
                  <a:moveTo>
                    <a:pt x="246" y="817"/>
                  </a:moveTo>
                  <a:cubicBezTo>
                    <a:pt x="246" y="818"/>
                    <a:pt x="247" y="818"/>
                    <a:pt x="248" y="818"/>
                  </a:cubicBezTo>
                  <a:cubicBezTo>
                    <a:pt x="248" y="819"/>
                    <a:pt x="248" y="819"/>
                    <a:pt x="248" y="819"/>
                  </a:cubicBezTo>
                  <a:cubicBezTo>
                    <a:pt x="248" y="819"/>
                    <a:pt x="248" y="819"/>
                    <a:pt x="248" y="819"/>
                  </a:cubicBezTo>
                  <a:cubicBezTo>
                    <a:pt x="248" y="819"/>
                    <a:pt x="248" y="819"/>
                    <a:pt x="248" y="819"/>
                  </a:cubicBezTo>
                  <a:cubicBezTo>
                    <a:pt x="248" y="819"/>
                    <a:pt x="248" y="819"/>
                    <a:pt x="248" y="819"/>
                  </a:cubicBezTo>
                  <a:cubicBezTo>
                    <a:pt x="248" y="819"/>
                    <a:pt x="248" y="819"/>
                    <a:pt x="248" y="819"/>
                  </a:cubicBezTo>
                  <a:cubicBezTo>
                    <a:pt x="248" y="819"/>
                    <a:pt x="248" y="819"/>
                    <a:pt x="248" y="818"/>
                  </a:cubicBezTo>
                  <a:cubicBezTo>
                    <a:pt x="247" y="818"/>
                    <a:pt x="246" y="817"/>
                    <a:pt x="245" y="817"/>
                  </a:cubicBezTo>
                  <a:cubicBezTo>
                    <a:pt x="243" y="814"/>
                    <a:pt x="240" y="811"/>
                    <a:pt x="237" y="807"/>
                  </a:cubicBezTo>
                  <a:cubicBezTo>
                    <a:pt x="240" y="811"/>
                    <a:pt x="243" y="814"/>
                    <a:pt x="246" y="817"/>
                  </a:cubicBezTo>
                  <a:close/>
                  <a:moveTo>
                    <a:pt x="230" y="813"/>
                  </a:moveTo>
                  <a:cubicBezTo>
                    <a:pt x="230" y="812"/>
                    <a:pt x="230" y="812"/>
                    <a:pt x="230" y="812"/>
                  </a:cubicBezTo>
                  <a:cubicBezTo>
                    <a:pt x="228" y="811"/>
                    <a:pt x="228" y="811"/>
                    <a:pt x="228" y="811"/>
                  </a:cubicBezTo>
                  <a:cubicBezTo>
                    <a:pt x="228" y="810"/>
                    <a:pt x="228" y="810"/>
                    <a:pt x="228" y="810"/>
                  </a:cubicBezTo>
                  <a:cubicBezTo>
                    <a:pt x="227" y="809"/>
                    <a:pt x="227" y="809"/>
                    <a:pt x="227" y="809"/>
                  </a:cubicBezTo>
                  <a:cubicBezTo>
                    <a:pt x="227" y="808"/>
                    <a:pt x="227" y="808"/>
                    <a:pt x="227" y="808"/>
                  </a:cubicBezTo>
                  <a:cubicBezTo>
                    <a:pt x="223" y="800"/>
                    <a:pt x="223" y="800"/>
                    <a:pt x="223" y="800"/>
                  </a:cubicBezTo>
                  <a:cubicBezTo>
                    <a:pt x="215" y="784"/>
                    <a:pt x="215" y="784"/>
                    <a:pt x="215" y="784"/>
                  </a:cubicBezTo>
                  <a:cubicBezTo>
                    <a:pt x="220" y="793"/>
                    <a:pt x="224" y="804"/>
                    <a:pt x="230" y="813"/>
                  </a:cubicBezTo>
                  <a:close/>
                  <a:moveTo>
                    <a:pt x="190" y="672"/>
                  </a:moveTo>
                  <a:cubicBezTo>
                    <a:pt x="187" y="672"/>
                    <a:pt x="187" y="672"/>
                    <a:pt x="187" y="672"/>
                  </a:cubicBezTo>
                  <a:cubicBezTo>
                    <a:pt x="185" y="672"/>
                    <a:pt x="185" y="672"/>
                    <a:pt x="185" y="672"/>
                  </a:cubicBezTo>
                  <a:cubicBezTo>
                    <a:pt x="185" y="672"/>
                    <a:pt x="184" y="672"/>
                    <a:pt x="183" y="672"/>
                  </a:cubicBezTo>
                  <a:cubicBezTo>
                    <a:pt x="180" y="672"/>
                    <a:pt x="177" y="673"/>
                    <a:pt x="175" y="675"/>
                  </a:cubicBezTo>
                  <a:cubicBezTo>
                    <a:pt x="172" y="677"/>
                    <a:pt x="170" y="679"/>
                    <a:pt x="169" y="681"/>
                  </a:cubicBezTo>
                  <a:cubicBezTo>
                    <a:pt x="166" y="686"/>
                    <a:pt x="165" y="691"/>
                    <a:pt x="165" y="696"/>
                  </a:cubicBezTo>
                  <a:cubicBezTo>
                    <a:pt x="165" y="702"/>
                    <a:pt x="167" y="707"/>
                    <a:pt x="171" y="711"/>
                  </a:cubicBezTo>
                  <a:cubicBezTo>
                    <a:pt x="173" y="713"/>
                    <a:pt x="175" y="715"/>
                    <a:pt x="178" y="716"/>
                  </a:cubicBezTo>
                  <a:cubicBezTo>
                    <a:pt x="179" y="716"/>
                    <a:pt x="181" y="717"/>
                    <a:pt x="182" y="717"/>
                  </a:cubicBezTo>
                  <a:cubicBezTo>
                    <a:pt x="183" y="717"/>
                    <a:pt x="184" y="717"/>
                    <a:pt x="184" y="717"/>
                  </a:cubicBezTo>
                  <a:cubicBezTo>
                    <a:pt x="185" y="717"/>
                    <a:pt x="185" y="717"/>
                    <a:pt x="185" y="717"/>
                  </a:cubicBezTo>
                  <a:cubicBezTo>
                    <a:pt x="186" y="717"/>
                    <a:pt x="186" y="717"/>
                    <a:pt x="186" y="717"/>
                  </a:cubicBezTo>
                  <a:cubicBezTo>
                    <a:pt x="199" y="717"/>
                    <a:pt x="199" y="717"/>
                    <a:pt x="199" y="717"/>
                  </a:cubicBezTo>
                  <a:cubicBezTo>
                    <a:pt x="224" y="718"/>
                    <a:pt x="224" y="718"/>
                    <a:pt x="224" y="718"/>
                  </a:cubicBezTo>
                  <a:cubicBezTo>
                    <a:pt x="257" y="718"/>
                    <a:pt x="290" y="718"/>
                    <a:pt x="325" y="718"/>
                  </a:cubicBezTo>
                  <a:cubicBezTo>
                    <a:pt x="325" y="719"/>
                    <a:pt x="325" y="719"/>
                    <a:pt x="325" y="719"/>
                  </a:cubicBezTo>
                  <a:cubicBezTo>
                    <a:pt x="323" y="719"/>
                    <a:pt x="322" y="719"/>
                    <a:pt x="321" y="719"/>
                  </a:cubicBezTo>
                  <a:cubicBezTo>
                    <a:pt x="300" y="719"/>
                    <a:pt x="300" y="719"/>
                    <a:pt x="300" y="719"/>
                  </a:cubicBezTo>
                  <a:cubicBezTo>
                    <a:pt x="297" y="719"/>
                    <a:pt x="297" y="719"/>
                    <a:pt x="297" y="719"/>
                  </a:cubicBezTo>
                  <a:cubicBezTo>
                    <a:pt x="272" y="719"/>
                    <a:pt x="247" y="718"/>
                    <a:pt x="223" y="718"/>
                  </a:cubicBezTo>
                  <a:cubicBezTo>
                    <a:pt x="198" y="718"/>
                    <a:pt x="198" y="718"/>
                    <a:pt x="198" y="718"/>
                  </a:cubicBezTo>
                  <a:cubicBezTo>
                    <a:pt x="186" y="718"/>
                    <a:pt x="186" y="718"/>
                    <a:pt x="186" y="718"/>
                  </a:cubicBezTo>
                  <a:cubicBezTo>
                    <a:pt x="185" y="718"/>
                    <a:pt x="185" y="718"/>
                    <a:pt x="185" y="718"/>
                  </a:cubicBezTo>
                  <a:cubicBezTo>
                    <a:pt x="184" y="718"/>
                    <a:pt x="184" y="718"/>
                    <a:pt x="184" y="718"/>
                  </a:cubicBezTo>
                  <a:cubicBezTo>
                    <a:pt x="183" y="718"/>
                    <a:pt x="182" y="718"/>
                    <a:pt x="181" y="718"/>
                  </a:cubicBezTo>
                  <a:cubicBezTo>
                    <a:pt x="180" y="718"/>
                    <a:pt x="178" y="717"/>
                    <a:pt x="177" y="716"/>
                  </a:cubicBezTo>
                  <a:cubicBezTo>
                    <a:pt x="174" y="715"/>
                    <a:pt x="172" y="713"/>
                    <a:pt x="170" y="711"/>
                  </a:cubicBezTo>
                  <a:cubicBezTo>
                    <a:pt x="166" y="707"/>
                    <a:pt x="164" y="702"/>
                    <a:pt x="164" y="696"/>
                  </a:cubicBezTo>
                  <a:cubicBezTo>
                    <a:pt x="164" y="691"/>
                    <a:pt x="165" y="685"/>
                    <a:pt x="168" y="680"/>
                  </a:cubicBezTo>
                  <a:cubicBezTo>
                    <a:pt x="170" y="678"/>
                    <a:pt x="172" y="676"/>
                    <a:pt x="174" y="674"/>
                  </a:cubicBezTo>
                  <a:cubicBezTo>
                    <a:pt x="177" y="673"/>
                    <a:pt x="180" y="671"/>
                    <a:pt x="183" y="671"/>
                  </a:cubicBezTo>
                  <a:cubicBezTo>
                    <a:pt x="183" y="671"/>
                    <a:pt x="184" y="671"/>
                    <a:pt x="185" y="671"/>
                  </a:cubicBezTo>
                  <a:cubicBezTo>
                    <a:pt x="187" y="671"/>
                    <a:pt x="187" y="671"/>
                    <a:pt x="187" y="671"/>
                  </a:cubicBezTo>
                  <a:cubicBezTo>
                    <a:pt x="190" y="671"/>
                    <a:pt x="190" y="671"/>
                    <a:pt x="190" y="671"/>
                  </a:cubicBezTo>
                  <a:cubicBezTo>
                    <a:pt x="196" y="671"/>
                    <a:pt x="196" y="671"/>
                    <a:pt x="196" y="671"/>
                  </a:cubicBezTo>
                  <a:cubicBezTo>
                    <a:pt x="196" y="671"/>
                    <a:pt x="194" y="671"/>
                    <a:pt x="197" y="671"/>
                  </a:cubicBezTo>
                  <a:lnTo>
                    <a:pt x="190" y="672"/>
                  </a:lnTo>
                  <a:close/>
                  <a:moveTo>
                    <a:pt x="136" y="380"/>
                  </a:moveTo>
                  <a:cubicBezTo>
                    <a:pt x="135" y="376"/>
                    <a:pt x="135" y="371"/>
                    <a:pt x="136" y="368"/>
                  </a:cubicBezTo>
                  <a:cubicBezTo>
                    <a:pt x="137" y="364"/>
                    <a:pt x="139" y="361"/>
                    <a:pt x="143" y="359"/>
                  </a:cubicBezTo>
                  <a:cubicBezTo>
                    <a:pt x="146" y="356"/>
                    <a:pt x="150" y="355"/>
                    <a:pt x="154" y="354"/>
                  </a:cubicBezTo>
                  <a:cubicBezTo>
                    <a:pt x="158" y="354"/>
                    <a:pt x="162" y="355"/>
                    <a:pt x="166" y="357"/>
                  </a:cubicBezTo>
                  <a:cubicBezTo>
                    <a:pt x="170" y="359"/>
                    <a:pt x="174" y="362"/>
                    <a:pt x="177" y="366"/>
                  </a:cubicBezTo>
                  <a:cubicBezTo>
                    <a:pt x="180" y="369"/>
                    <a:pt x="183" y="373"/>
                    <a:pt x="185" y="377"/>
                  </a:cubicBezTo>
                  <a:cubicBezTo>
                    <a:pt x="188" y="384"/>
                    <a:pt x="188" y="384"/>
                    <a:pt x="188" y="384"/>
                  </a:cubicBezTo>
                  <a:cubicBezTo>
                    <a:pt x="194" y="396"/>
                    <a:pt x="194" y="396"/>
                    <a:pt x="194" y="396"/>
                  </a:cubicBezTo>
                  <a:cubicBezTo>
                    <a:pt x="196" y="395"/>
                    <a:pt x="198" y="394"/>
                    <a:pt x="200" y="393"/>
                  </a:cubicBezTo>
                  <a:cubicBezTo>
                    <a:pt x="201" y="393"/>
                    <a:pt x="201" y="392"/>
                    <a:pt x="202" y="392"/>
                  </a:cubicBezTo>
                  <a:cubicBezTo>
                    <a:pt x="203" y="391"/>
                    <a:pt x="204" y="391"/>
                    <a:pt x="205" y="390"/>
                  </a:cubicBezTo>
                  <a:cubicBezTo>
                    <a:pt x="207" y="389"/>
                    <a:pt x="207" y="389"/>
                    <a:pt x="207" y="389"/>
                  </a:cubicBezTo>
                  <a:cubicBezTo>
                    <a:pt x="209" y="388"/>
                    <a:pt x="209" y="388"/>
                    <a:pt x="209" y="388"/>
                  </a:cubicBezTo>
                  <a:cubicBezTo>
                    <a:pt x="210" y="387"/>
                    <a:pt x="211" y="386"/>
                    <a:pt x="213" y="386"/>
                  </a:cubicBezTo>
                  <a:cubicBezTo>
                    <a:pt x="217" y="383"/>
                    <a:pt x="221" y="380"/>
                    <a:pt x="225" y="376"/>
                  </a:cubicBezTo>
                  <a:cubicBezTo>
                    <a:pt x="229" y="373"/>
                    <a:pt x="233" y="369"/>
                    <a:pt x="237" y="366"/>
                  </a:cubicBezTo>
                  <a:cubicBezTo>
                    <a:pt x="239" y="364"/>
                    <a:pt x="240" y="362"/>
                    <a:pt x="242" y="360"/>
                  </a:cubicBezTo>
                  <a:cubicBezTo>
                    <a:pt x="244" y="358"/>
                    <a:pt x="244" y="358"/>
                    <a:pt x="244" y="358"/>
                  </a:cubicBezTo>
                  <a:cubicBezTo>
                    <a:pt x="246" y="356"/>
                    <a:pt x="246" y="356"/>
                    <a:pt x="246" y="356"/>
                  </a:cubicBezTo>
                  <a:cubicBezTo>
                    <a:pt x="247" y="354"/>
                    <a:pt x="249" y="353"/>
                    <a:pt x="250" y="351"/>
                  </a:cubicBezTo>
                  <a:cubicBezTo>
                    <a:pt x="249" y="349"/>
                    <a:pt x="247" y="348"/>
                    <a:pt x="246" y="346"/>
                  </a:cubicBezTo>
                  <a:cubicBezTo>
                    <a:pt x="245" y="345"/>
                    <a:pt x="245" y="345"/>
                    <a:pt x="245" y="345"/>
                  </a:cubicBezTo>
                  <a:cubicBezTo>
                    <a:pt x="245" y="344"/>
                    <a:pt x="245" y="344"/>
                    <a:pt x="245" y="344"/>
                  </a:cubicBezTo>
                  <a:cubicBezTo>
                    <a:pt x="245" y="343"/>
                    <a:pt x="244" y="343"/>
                    <a:pt x="244" y="342"/>
                  </a:cubicBezTo>
                  <a:cubicBezTo>
                    <a:pt x="243" y="340"/>
                    <a:pt x="242" y="338"/>
                    <a:pt x="242" y="336"/>
                  </a:cubicBezTo>
                  <a:cubicBezTo>
                    <a:pt x="242" y="335"/>
                    <a:pt x="241" y="334"/>
                    <a:pt x="241" y="333"/>
                  </a:cubicBezTo>
                  <a:cubicBezTo>
                    <a:pt x="241" y="332"/>
                    <a:pt x="241" y="332"/>
                    <a:pt x="241" y="331"/>
                  </a:cubicBezTo>
                  <a:cubicBezTo>
                    <a:pt x="241" y="331"/>
                    <a:pt x="241" y="330"/>
                    <a:pt x="241" y="330"/>
                  </a:cubicBezTo>
                  <a:cubicBezTo>
                    <a:pt x="241" y="328"/>
                    <a:pt x="241" y="325"/>
                    <a:pt x="241" y="323"/>
                  </a:cubicBezTo>
                  <a:cubicBezTo>
                    <a:pt x="242" y="314"/>
                    <a:pt x="246" y="306"/>
                    <a:pt x="251" y="298"/>
                  </a:cubicBezTo>
                  <a:cubicBezTo>
                    <a:pt x="253" y="295"/>
                    <a:pt x="256" y="291"/>
                    <a:pt x="260" y="289"/>
                  </a:cubicBezTo>
                  <a:cubicBezTo>
                    <a:pt x="263" y="287"/>
                    <a:pt x="267" y="286"/>
                    <a:pt x="271" y="286"/>
                  </a:cubicBezTo>
                  <a:cubicBezTo>
                    <a:pt x="274" y="287"/>
                    <a:pt x="278" y="288"/>
                    <a:pt x="281" y="291"/>
                  </a:cubicBezTo>
                  <a:cubicBezTo>
                    <a:pt x="285" y="293"/>
                    <a:pt x="287" y="297"/>
                    <a:pt x="288" y="300"/>
                  </a:cubicBezTo>
                  <a:cubicBezTo>
                    <a:pt x="291" y="307"/>
                    <a:pt x="288" y="316"/>
                    <a:pt x="284" y="324"/>
                  </a:cubicBezTo>
                  <a:cubicBezTo>
                    <a:pt x="282" y="328"/>
                    <a:pt x="279" y="332"/>
                    <a:pt x="276" y="335"/>
                  </a:cubicBezTo>
                  <a:cubicBezTo>
                    <a:pt x="275" y="337"/>
                    <a:pt x="275" y="337"/>
                    <a:pt x="275" y="337"/>
                  </a:cubicBezTo>
                  <a:cubicBezTo>
                    <a:pt x="273" y="339"/>
                    <a:pt x="273" y="339"/>
                    <a:pt x="273" y="339"/>
                  </a:cubicBezTo>
                  <a:cubicBezTo>
                    <a:pt x="269" y="344"/>
                    <a:pt x="269" y="344"/>
                    <a:pt x="269" y="344"/>
                  </a:cubicBezTo>
                  <a:cubicBezTo>
                    <a:pt x="268" y="346"/>
                    <a:pt x="267" y="347"/>
                    <a:pt x="267" y="349"/>
                  </a:cubicBezTo>
                  <a:cubicBezTo>
                    <a:pt x="267" y="349"/>
                    <a:pt x="267" y="350"/>
                    <a:pt x="267" y="350"/>
                  </a:cubicBezTo>
                  <a:cubicBezTo>
                    <a:pt x="267" y="351"/>
                    <a:pt x="267" y="351"/>
                    <a:pt x="267" y="351"/>
                  </a:cubicBezTo>
                  <a:cubicBezTo>
                    <a:pt x="267" y="351"/>
                    <a:pt x="267" y="351"/>
                    <a:pt x="268" y="351"/>
                  </a:cubicBezTo>
                  <a:cubicBezTo>
                    <a:pt x="268" y="352"/>
                    <a:pt x="268" y="352"/>
                    <a:pt x="268" y="352"/>
                  </a:cubicBezTo>
                  <a:cubicBezTo>
                    <a:pt x="268" y="352"/>
                    <a:pt x="269" y="353"/>
                    <a:pt x="270" y="353"/>
                  </a:cubicBezTo>
                  <a:cubicBezTo>
                    <a:pt x="270" y="354"/>
                    <a:pt x="271" y="354"/>
                    <a:pt x="272" y="354"/>
                  </a:cubicBezTo>
                  <a:cubicBezTo>
                    <a:pt x="274" y="355"/>
                    <a:pt x="276" y="356"/>
                    <a:pt x="277" y="356"/>
                  </a:cubicBezTo>
                  <a:cubicBezTo>
                    <a:pt x="278" y="356"/>
                    <a:pt x="279" y="357"/>
                    <a:pt x="280" y="357"/>
                  </a:cubicBezTo>
                  <a:cubicBezTo>
                    <a:pt x="283" y="357"/>
                    <a:pt x="283" y="357"/>
                    <a:pt x="283" y="357"/>
                  </a:cubicBezTo>
                  <a:cubicBezTo>
                    <a:pt x="285" y="358"/>
                    <a:pt x="286" y="358"/>
                    <a:pt x="287" y="358"/>
                  </a:cubicBezTo>
                  <a:cubicBezTo>
                    <a:pt x="292" y="359"/>
                    <a:pt x="297" y="359"/>
                    <a:pt x="303" y="359"/>
                  </a:cubicBezTo>
                  <a:cubicBezTo>
                    <a:pt x="308" y="359"/>
                    <a:pt x="313" y="359"/>
                    <a:pt x="318" y="358"/>
                  </a:cubicBezTo>
                  <a:cubicBezTo>
                    <a:pt x="321" y="357"/>
                    <a:pt x="323" y="356"/>
                    <a:pt x="326" y="355"/>
                  </a:cubicBezTo>
                  <a:cubicBezTo>
                    <a:pt x="327" y="355"/>
                    <a:pt x="327" y="355"/>
                    <a:pt x="327" y="355"/>
                  </a:cubicBezTo>
                  <a:cubicBezTo>
                    <a:pt x="328" y="355"/>
                    <a:pt x="328" y="355"/>
                    <a:pt x="328" y="355"/>
                  </a:cubicBezTo>
                  <a:cubicBezTo>
                    <a:pt x="331" y="353"/>
                    <a:pt x="331" y="353"/>
                    <a:pt x="331" y="353"/>
                  </a:cubicBezTo>
                  <a:cubicBezTo>
                    <a:pt x="333" y="353"/>
                    <a:pt x="335" y="352"/>
                    <a:pt x="337" y="351"/>
                  </a:cubicBezTo>
                  <a:cubicBezTo>
                    <a:pt x="336" y="348"/>
                    <a:pt x="336" y="345"/>
                    <a:pt x="335" y="342"/>
                  </a:cubicBezTo>
                  <a:cubicBezTo>
                    <a:pt x="335" y="340"/>
                    <a:pt x="335" y="340"/>
                    <a:pt x="335" y="340"/>
                  </a:cubicBezTo>
                  <a:cubicBezTo>
                    <a:pt x="335" y="339"/>
                    <a:pt x="335" y="339"/>
                    <a:pt x="335" y="339"/>
                  </a:cubicBezTo>
                  <a:cubicBezTo>
                    <a:pt x="334" y="337"/>
                    <a:pt x="334" y="337"/>
                    <a:pt x="334" y="337"/>
                  </a:cubicBezTo>
                  <a:cubicBezTo>
                    <a:pt x="334" y="333"/>
                    <a:pt x="334" y="330"/>
                    <a:pt x="334" y="327"/>
                  </a:cubicBezTo>
                  <a:cubicBezTo>
                    <a:pt x="334" y="320"/>
                    <a:pt x="336" y="314"/>
                    <a:pt x="339" y="309"/>
                  </a:cubicBezTo>
                  <a:cubicBezTo>
                    <a:pt x="340" y="307"/>
                    <a:pt x="342" y="304"/>
                    <a:pt x="345" y="302"/>
                  </a:cubicBezTo>
                  <a:cubicBezTo>
                    <a:pt x="346" y="301"/>
                    <a:pt x="347" y="300"/>
                    <a:pt x="348" y="299"/>
                  </a:cubicBezTo>
                  <a:cubicBezTo>
                    <a:pt x="349" y="298"/>
                    <a:pt x="350" y="297"/>
                    <a:pt x="352" y="297"/>
                  </a:cubicBezTo>
                  <a:cubicBezTo>
                    <a:pt x="357" y="294"/>
                    <a:pt x="363" y="294"/>
                    <a:pt x="367" y="296"/>
                  </a:cubicBezTo>
                  <a:cubicBezTo>
                    <a:pt x="369" y="296"/>
                    <a:pt x="370" y="297"/>
                    <a:pt x="371" y="297"/>
                  </a:cubicBezTo>
                  <a:cubicBezTo>
                    <a:pt x="371" y="298"/>
                    <a:pt x="372" y="298"/>
                    <a:pt x="372" y="299"/>
                  </a:cubicBezTo>
                  <a:cubicBezTo>
                    <a:pt x="373" y="299"/>
                    <a:pt x="373" y="300"/>
                    <a:pt x="374" y="300"/>
                  </a:cubicBezTo>
                  <a:cubicBezTo>
                    <a:pt x="375" y="303"/>
                    <a:pt x="377" y="305"/>
                    <a:pt x="378" y="308"/>
                  </a:cubicBezTo>
                  <a:cubicBezTo>
                    <a:pt x="380" y="313"/>
                    <a:pt x="380" y="319"/>
                    <a:pt x="378" y="325"/>
                  </a:cubicBezTo>
                  <a:cubicBezTo>
                    <a:pt x="376" y="330"/>
                    <a:pt x="372" y="336"/>
                    <a:pt x="367" y="340"/>
                  </a:cubicBezTo>
                  <a:cubicBezTo>
                    <a:pt x="365" y="343"/>
                    <a:pt x="363" y="345"/>
                    <a:pt x="360" y="347"/>
                  </a:cubicBezTo>
                  <a:cubicBezTo>
                    <a:pt x="359" y="347"/>
                    <a:pt x="359" y="348"/>
                    <a:pt x="358" y="348"/>
                  </a:cubicBezTo>
                  <a:cubicBezTo>
                    <a:pt x="357" y="349"/>
                    <a:pt x="357" y="349"/>
                    <a:pt x="357" y="349"/>
                  </a:cubicBezTo>
                  <a:cubicBezTo>
                    <a:pt x="356" y="350"/>
                    <a:pt x="356" y="350"/>
                    <a:pt x="356" y="350"/>
                  </a:cubicBezTo>
                  <a:cubicBezTo>
                    <a:pt x="353" y="352"/>
                    <a:pt x="351" y="353"/>
                    <a:pt x="348" y="355"/>
                  </a:cubicBezTo>
                  <a:cubicBezTo>
                    <a:pt x="349" y="357"/>
                    <a:pt x="349" y="359"/>
                    <a:pt x="350" y="361"/>
                  </a:cubicBezTo>
                  <a:cubicBezTo>
                    <a:pt x="350" y="362"/>
                    <a:pt x="351" y="363"/>
                    <a:pt x="351" y="364"/>
                  </a:cubicBezTo>
                  <a:cubicBezTo>
                    <a:pt x="352" y="366"/>
                    <a:pt x="352" y="366"/>
                    <a:pt x="352" y="366"/>
                  </a:cubicBezTo>
                  <a:cubicBezTo>
                    <a:pt x="353" y="369"/>
                    <a:pt x="354" y="371"/>
                    <a:pt x="356" y="373"/>
                  </a:cubicBezTo>
                  <a:cubicBezTo>
                    <a:pt x="358" y="378"/>
                    <a:pt x="361" y="382"/>
                    <a:pt x="364" y="387"/>
                  </a:cubicBezTo>
                  <a:cubicBezTo>
                    <a:pt x="367" y="391"/>
                    <a:pt x="371" y="395"/>
                    <a:pt x="375" y="398"/>
                  </a:cubicBezTo>
                  <a:cubicBezTo>
                    <a:pt x="376" y="399"/>
                    <a:pt x="377" y="400"/>
                    <a:pt x="378" y="400"/>
                  </a:cubicBezTo>
                  <a:cubicBezTo>
                    <a:pt x="379" y="401"/>
                    <a:pt x="379" y="401"/>
                    <a:pt x="380" y="402"/>
                  </a:cubicBezTo>
                  <a:cubicBezTo>
                    <a:pt x="381" y="402"/>
                    <a:pt x="381" y="402"/>
                    <a:pt x="381" y="402"/>
                  </a:cubicBezTo>
                  <a:cubicBezTo>
                    <a:pt x="381" y="402"/>
                    <a:pt x="381" y="402"/>
                    <a:pt x="381" y="402"/>
                  </a:cubicBezTo>
                  <a:cubicBezTo>
                    <a:pt x="383" y="403"/>
                    <a:pt x="383" y="403"/>
                    <a:pt x="383" y="403"/>
                  </a:cubicBezTo>
                  <a:cubicBezTo>
                    <a:pt x="384" y="404"/>
                    <a:pt x="386" y="405"/>
                    <a:pt x="388" y="406"/>
                  </a:cubicBezTo>
                  <a:cubicBezTo>
                    <a:pt x="391" y="407"/>
                    <a:pt x="391" y="407"/>
                    <a:pt x="391" y="407"/>
                  </a:cubicBezTo>
                  <a:cubicBezTo>
                    <a:pt x="392" y="408"/>
                    <a:pt x="392" y="408"/>
                    <a:pt x="392" y="408"/>
                  </a:cubicBezTo>
                  <a:cubicBezTo>
                    <a:pt x="393" y="408"/>
                    <a:pt x="393" y="408"/>
                    <a:pt x="394" y="408"/>
                  </a:cubicBezTo>
                  <a:cubicBezTo>
                    <a:pt x="401" y="393"/>
                    <a:pt x="401" y="393"/>
                    <a:pt x="401" y="393"/>
                  </a:cubicBezTo>
                  <a:cubicBezTo>
                    <a:pt x="406" y="383"/>
                    <a:pt x="406" y="383"/>
                    <a:pt x="406" y="383"/>
                  </a:cubicBezTo>
                  <a:cubicBezTo>
                    <a:pt x="408" y="379"/>
                    <a:pt x="408" y="379"/>
                    <a:pt x="408" y="379"/>
                  </a:cubicBezTo>
                  <a:cubicBezTo>
                    <a:pt x="409" y="378"/>
                    <a:pt x="409" y="378"/>
                    <a:pt x="409" y="378"/>
                  </a:cubicBezTo>
                  <a:cubicBezTo>
                    <a:pt x="409" y="377"/>
                    <a:pt x="409" y="377"/>
                    <a:pt x="409" y="377"/>
                  </a:cubicBezTo>
                  <a:cubicBezTo>
                    <a:pt x="410" y="376"/>
                    <a:pt x="410" y="375"/>
                    <a:pt x="411" y="375"/>
                  </a:cubicBezTo>
                  <a:cubicBezTo>
                    <a:pt x="413" y="372"/>
                    <a:pt x="415" y="370"/>
                    <a:pt x="417" y="367"/>
                  </a:cubicBezTo>
                  <a:cubicBezTo>
                    <a:pt x="420" y="365"/>
                    <a:pt x="422" y="363"/>
                    <a:pt x="425" y="362"/>
                  </a:cubicBezTo>
                  <a:cubicBezTo>
                    <a:pt x="426" y="361"/>
                    <a:pt x="427" y="361"/>
                    <a:pt x="429" y="361"/>
                  </a:cubicBezTo>
                  <a:cubicBezTo>
                    <a:pt x="430" y="361"/>
                    <a:pt x="431" y="361"/>
                    <a:pt x="432" y="361"/>
                  </a:cubicBezTo>
                  <a:cubicBezTo>
                    <a:pt x="437" y="362"/>
                    <a:pt x="441" y="366"/>
                    <a:pt x="444" y="372"/>
                  </a:cubicBezTo>
                  <a:cubicBezTo>
                    <a:pt x="446" y="377"/>
                    <a:pt x="447" y="384"/>
                    <a:pt x="446" y="390"/>
                  </a:cubicBezTo>
                  <a:cubicBezTo>
                    <a:pt x="445" y="393"/>
                    <a:pt x="445" y="396"/>
                    <a:pt x="443" y="399"/>
                  </a:cubicBezTo>
                  <a:cubicBezTo>
                    <a:pt x="442" y="402"/>
                    <a:pt x="440" y="405"/>
                    <a:pt x="438" y="407"/>
                  </a:cubicBezTo>
                  <a:cubicBezTo>
                    <a:pt x="434" y="411"/>
                    <a:pt x="429" y="415"/>
                    <a:pt x="423" y="417"/>
                  </a:cubicBezTo>
                  <a:cubicBezTo>
                    <a:pt x="420" y="418"/>
                    <a:pt x="416" y="418"/>
                    <a:pt x="413" y="418"/>
                  </a:cubicBezTo>
                  <a:cubicBezTo>
                    <a:pt x="411" y="418"/>
                    <a:pt x="410" y="419"/>
                    <a:pt x="408" y="419"/>
                  </a:cubicBezTo>
                  <a:cubicBezTo>
                    <a:pt x="407" y="418"/>
                    <a:pt x="407" y="418"/>
                    <a:pt x="407" y="418"/>
                  </a:cubicBezTo>
                  <a:cubicBezTo>
                    <a:pt x="407" y="418"/>
                    <a:pt x="406" y="418"/>
                    <a:pt x="406" y="418"/>
                  </a:cubicBezTo>
                  <a:cubicBezTo>
                    <a:pt x="405" y="418"/>
                    <a:pt x="404" y="418"/>
                    <a:pt x="404" y="418"/>
                  </a:cubicBezTo>
                  <a:cubicBezTo>
                    <a:pt x="399" y="418"/>
                    <a:pt x="399" y="418"/>
                    <a:pt x="399" y="418"/>
                  </a:cubicBezTo>
                  <a:cubicBezTo>
                    <a:pt x="398" y="419"/>
                    <a:pt x="397" y="421"/>
                    <a:pt x="397" y="423"/>
                  </a:cubicBezTo>
                  <a:cubicBezTo>
                    <a:pt x="395" y="427"/>
                    <a:pt x="395" y="427"/>
                    <a:pt x="395" y="427"/>
                  </a:cubicBezTo>
                  <a:cubicBezTo>
                    <a:pt x="392" y="432"/>
                    <a:pt x="392" y="432"/>
                    <a:pt x="392" y="432"/>
                  </a:cubicBezTo>
                  <a:cubicBezTo>
                    <a:pt x="387" y="443"/>
                    <a:pt x="387" y="443"/>
                    <a:pt x="387" y="443"/>
                  </a:cubicBezTo>
                  <a:cubicBezTo>
                    <a:pt x="384" y="451"/>
                    <a:pt x="381" y="458"/>
                    <a:pt x="378" y="465"/>
                  </a:cubicBezTo>
                  <a:cubicBezTo>
                    <a:pt x="372" y="480"/>
                    <a:pt x="367" y="495"/>
                    <a:pt x="361" y="510"/>
                  </a:cubicBezTo>
                  <a:cubicBezTo>
                    <a:pt x="351" y="539"/>
                    <a:pt x="341" y="570"/>
                    <a:pt x="332" y="600"/>
                  </a:cubicBezTo>
                  <a:cubicBezTo>
                    <a:pt x="327" y="617"/>
                    <a:pt x="327" y="617"/>
                    <a:pt x="327" y="617"/>
                  </a:cubicBezTo>
                  <a:cubicBezTo>
                    <a:pt x="326" y="622"/>
                    <a:pt x="326" y="622"/>
                    <a:pt x="326" y="622"/>
                  </a:cubicBezTo>
                  <a:cubicBezTo>
                    <a:pt x="325" y="622"/>
                    <a:pt x="325" y="622"/>
                    <a:pt x="325" y="622"/>
                  </a:cubicBezTo>
                  <a:cubicBezTo>
                    <a:pt x="330" y="603"/>
                    <a:pt x="330" y="603"/>
                    <a:pt x="330" y="603"/>
                  </a:cubicBezTo>
                  <a:cubicBezTo>
                    <a:pt x="334" y="592"/>
                    <a:pt x="334" y="592"/>
                    <a:pt x="334" y="592"/>
                  </a:cubicBezTo>
                  <a:cubicBezTo>
                    <a:pt x="342" y="563"/>
                    <a:pt x="352" y="534"/>
                    <a:pt x="362" y="506"/>
                  </a:cubicBezTo>
                  <a:cubicBezTo>
                    <a:pt x="367" y="491"/>
                    <a:pt x="373" y="477"/>
                    <a:pt x="378" y="463"/>
                  </a:cubicBezTo>
                  <a:cubicBezTo>
                    <a:pt x="381" y="456"/>
                    <a:pt x="384" y="449"/>
                    <a:pt x="387" y="442"/>
                  </a:cubicBezTo>
                  <a:cubicBezTo>
                    <a:pt x="392" y="432"/>
                    <a:pt x="392" y="432"/>
                    <a:pt x="392" y="432"/>
                  </a:cubicBezTo>
                  <a:cubicBezTo>
                    <a:pt x="394" y="426"/>
                    <a:pt x="394" y="426"/>
                    <a:pt x="394" y="426"/>
                  </a:cubicBezTo>
                  <a:cubicBezTo>
                    <a:pt x="398" y="417"/>
                    <a:pt x="398" y="417"/>
                    <a:pt x="398" y="417"/>
                  </a:cubicBezTo>
                  <a:cubicBezTo>
                    <a:pt x="403" y="418"/>
                    <a:pt x="403" y="418"/>
                    <a:pt x="403" y="418"/>
                  </a:cubicBezTo>
                  <a:cubicBezTo>
                    <a:pt x="404" y="418"/>
                    <a:pt x="405" y="418"/>
                    <a:pt x="406" y="418"/>
                  </a:cubicBezTo>
                  <a:cubicBezTo>
                    <a:pt x="406" y="418"/>
                    <a:pt x="407" y="418"/>
                    <a:pt x="407" y="418"/>
                  </a:cubicBezTo>
                  <a:cubicBezTo>
                    <a:pt x="408" y="418"/>
                    <a:pt x="408" y="418"/>
                    <a:pt x="408" y="418"/>
                  </a:cubicBezTo>
                  <a:cubicBezTo>
                    <a:pt x="410" y="418"/>
                    <a:pt x="411" y="418"/>
                    <a:pt x="413" y="418"/>
                  </a:cubicBezTo>
                  <a:cubicBezTo>
                    <a:pt x="416" y="417"/>
                    <a:pt x="419" y="417"/>
                    <a:pt x="422" y="416"/>
                  </a:cubicBezTo>
                  <a:cubicBezTo>
                    <a:pt x="428" y="414"/>
                    <a:pt x="434" y="411"/>
                    <a:pt x="438" y="406"/>
                  </a:cubicBezTo>
                  <a:cubicBezTo>
                    <a:pt x="440" y="404"/>
                    <a:pt x="442" y="402"/>
                    <a:pt x="443" y="399"/>
                  </a:cubicBezTo>
                  <a:cubicBezTo>
                    <a:pt x="444" y="396"/>
                    <a:pt x="445" y="393"/>
                    <a:pt x="445" y="390"/>
                  </a:cubicBezTo>
                  <a:cubicBezTo>
                    <a:pt x="446" y="384"/>
                    <a:pt x="446" y="377"/>
                    <a:pt x="443" y="372"/>
                  </a:cubicBezTo>
                  <a:cubicBezTo>
                    <a:pt x="441" y="367"/>
                    <a:pt x="436" y="362"/>
                    <a:pt x="432" y="362"/>
                  </a:cubicBezTo>
                  <a:cubicBezTo>
                    <a:pt x="431" y="362"/>
                    <a:pt x="431" y="362"/>
                    <a:pt x="430" y="361"/>
                  </a:cubicBezTo>
                  <a:cubicBezTo>
                    <a:pt x="430" y="361"/>
                    <a:pt x="429" y="362"/>
                    <a:pt x="429" y="362"/>
                  </a:cubicBezTo>
                  <a:cubicBezTo>
                    <a:pt x="428" y="362"/>
                    <a:pt x="426" y="362"/>
                    <a:pt x="425" y="363"/>
                  </a:cubicBezTo>
                  <a:cubicBezTo>
                    <a:pt x="423" y="364"/>
                    <a:pt x="420" y="366"/>
                    <a:pt x="418" y="368"/>
                  </a:cubicBezTo>
                  <a:cubicBezTo>
                    <a:pt x="415" y="370"/>
                    <a:pt x="413" y="373"/>
                    <a:pt x="411" y="375"/>
                  </a:cubicBezTo>
                  <a:cubicBezTo>
                    <a:pt x="411" y="376"/>
                    <a:pt x="410" y="377"/>
                    <a:pt x="410" y="377"/>
                  </a:cubicBezTo>
                  <a:cubicBezTo>
                    <a:pt x="409" y="378"/>
                    <a:pt x="409" y="378"/>
                    <a:pt x="409" y="378"/>
                  </a:cubicBezTo>
                  <a:cubicBezTo>
                    <a:pt x="409" y="379"/>
                    <a:pt x="409" y="379"/>
                    <a:pt x="409" y="379"/>
                  </a:cubicBezTo>
                  <a:cubicBezTo>
                    <a:pt x="406" y="384"/>
                    <a:pt x="406" y="384"/>
                    <a:pt x="406" y="384"/>
                  </a:cubicBezTo>
                  <a:cubicBezTo>
                    <a:pt x="402" y="394"/>
                    <a:pt x="402" y="394"/>
                    <a:pt x="402" y="394"/>
                  </a:cubicBezTo>
                  <a:cubicBezTo>
                    <a:pt x="394" y="409"/>
                    <a:pt x="394" y="409"/>
                    <a:pt x="394" y="409"/>
                  </a:cubicBezTo>
                  <a:cubicBezTo>
                    <a:pt x="394" y="409"/>
                    <a:pt x="393" y="409"/>
                    <a:pt x="393" y="409"/>
                  </a:cubicBezTo>
                  <a:cubicBezTo>
                    <a:pt x="391" y="408"/>
                    <a:pt x="391" y="408"/>
                    <a:pt x="391" y="408"/>
                  </a:cubicBezTo>
                  <a:cubicBezTo>
                    <a:pt x="388" y="407"/>
                    <a:pt x="388" y="407"/>
                    <a:pt x="388" y="407"/>
                  </a:cubicBezTo>
                  <a:cubicBezTo>
                    <a:pt x="386" y="406"/>
                    <a:pt x="384" y="405"/>
                    <a:pt x="382" y="404"/>
                  </a:cubicBezTo>
                  <a:cubicBezTo>
                    <a:pt x="381" y="403"/>
                    <a:pt x="381" y="403"/>
                    <a:pt x="381" y="403"/>
                  </a:cubicBezTo>
                  <a:cubicBezTo>
                    <a:pt x="380" y="403"/>
                    <a:pt x="380" y="403"/>
                    <a:pt x="380" y="403"/>
                  </a:cubicBezTo>
                  <a:cubicBezTo>
                    <a:pt x="380" y="402"/>
                    <a:pt x="380" y="402"/>
                    <a:pt x="380" y="402"/>
                  </a:cubicBezTo>
                  <a:cubicBezTo>
                    <a:pt x="379" y="402"/>
                    <a:pt x="378" y="402"/>
                    <a:pt x="378" y="401"/>
                  </a:cubicBezTo>
                  <a:cubicBezTo>
                    <a:pt x="377" y="400"/>
                    <a:pt x="376" y="400"/>
                    <a:pt x="375" y="399"/>
                  </a:cubicBezTo>
                  <a:cubicBezTo>
                    <a:pt x="370" y="395"/>
                    <a:pt x="367" y="391"/>
                    <a:pt x="363" y="387"/>
                  </a:cubicBezTo>
                  <a:cubicBezTo>
                    <a:pt x="360" y="383"/>
                    <a:pt x="357" y="378"/>
                    <a:pt x="355" y="374"/>
                  </a:cubicBezTo>
                  <a:cubicBezTo>
                    <a:pt x="354" y="371"/>
                    <a:pt x="352" y="369"/>
                    <a:pt x="351" y="367"/>
                  </a:cubicBezTo>
                  <a:cubicBezTo>
                    <a:pt x="351" y="366"/>
                    <a:pt x="351" y="366"/>
                    <a:pt x="351" y="366"/>
                  </a:cubicBezTo>
                  <a:cubicBezTo>
                    <a:pt x="350" y="364"/>
                    <a:pt x="350" y="364"/>
                    <a:pt x="350" y="364"/>
                  </a:cubicBezTo>
                  <a:cubicBezTo>
                    <a:pt x="350" y="363"/>
                    <a:pt x="350" y="362"/>
                    <a:pt x="349" y="361"/>
                  </a:cubicBezTo>
                  <a:cubicBezTo>
                    <a:pt x="348" y="359"/>
                    <a:pt x="348" y="357"/>
                    <a:pt x="347" y="355"/>
                  </a:cubicBezTo>
                  <a:cubicBezTo>
                    <a:pt x="350" y="353"/>
                    <a:pt x="352" y="351"/>
                    <a:pt x="355" y="349"/>
                  </a:cubicBezTo>
                  <a:cubicBezTo>
                    <a:pt x="357" y="348"/>
                    <a:pt x="357" y="348"/>
                    <a:pt x="357" y="348"/>
                  </a:cubicBezTo>
                  <a:cubicBezTo>
                    <a:pt x="358" y="348"/>
                    <a:pt x="358" y="348"/>
                    <a:pt x="358" y="348"/>
                  </a:cubicBezTo>
                  <a:cubicBezTo>
                    <a:pt x="358" y="347"/>
                    <a:pt x="359" y="347"/>
                    <a:pt x="359" y="346"/>
                  </a:cubicBezTo>
                  <a:cubicBezTo>
                    <a:pt x="362" y="344"/>
                    <a:pt x="364" y="342"/>
                    <a:pt x="367" y="340"/>
                  </a:cubicBezTo>
                  <a:cubicBezTo>
                    <a:pt x="371" y="335"/>
                    <a:pt x="375" y="330"/>
                    <a:pt x="377" y="325"/>
                  </a:cubicBezTo>
                  <a:cubicBezTo>
                    <a:pt x="379" y="319"/>
                    <a:pt x="379" y="313"/>
                    <a:pt x="377" y="308"/>
                  </a:cubicBezTo>
                  <a:cubicBezTo>
                    <a:pt x="376" y="306"/>
                    <a:pt x="375" y="303"/>
                    <a:pt x="373" y="301"/>
                  </a:cubicBezTo>
                  <a:cubicBezTo>
                    <a:pt x="372" y="301"/>
                    <a:pt x="372" y="300"/>
                    <a:pt x="371" y="299"/>
                  </a:cubicBezTo>
                  <a:cubicBezTo>
                    <a:pt x="371" y="299"/>
                    <a:pt x="371" y="299"/>
                    <a:pt x="370" y="298"/>
                  </a:cubicBezTo>
                  <a:cubicBezTo>
                    <a:pt x="369" y="297"/>
                    <a:pt x="368" y="297"/>
                    <a:pt x="367" y="296"/>
                  </a:cubicBezTo>
                  <a:cubicBezTo>
                    <a:pt x="363" y="295"/>
                    <a:pt x="357" y="295"/>
                    <a:pt x="352" y="298"/>
                  </a:cubicBezTo>
                  <a:cubicBezTo>
                    <a:pt x="351" y="298"/>
                    <a:pt x="350" y="299"/>
                    <a:pt x="349" y="300"/>
                  </a:cubicBezTo>
                  <a:cubicBezTo>
                    <a:pt x="347" y="301"/>
                    <a:pt x="346" y="302"/>
                    <a:pt x="345" y="303"/>
                  </a:cubicBezTo>
                  <a:cubicBezTo>
                    <a:pt x="343" y="305"/>
                    <a:pt x="341" y="307"/>
                    <a:pt x="340" y="310"/>
                  </a:cubicBezTo>
                  <a:cubicBezTo>
                    <a:pt x="337" y="315"/>
                    <a:pt x="335" y="321"/>
                    <a:pt x="335" y="327"/>
                  </a:cubicBezTo>
                  <a:cubicBezTo>
                    <a:pt x="335" y="330"/>
                    <a:pt x="335" y="333"/>
                    <a:pt x="335" y="337"/>
                  </a:cubicBezTo>
                  <a:cubicBezTo>
                    <a:pt x="336" y="339"/>
                    <a:pt x="336" y="339"/>
                    <a:pt x="336" y="339"/>
                  </a:cubicBezTo>
                  <a:cubicBezTo>
                    <a:pt x="336" y="340"/>
                    <a:pt x="336" y="340"/>
                    <a:pt x="336" y="340"/>
                  </a:cubicBezTo>
                  <a:cubicBezTo>
                    <a:pt x="336" y="342"/>
                    <a:pt x="336" y="342"/>
                    <a:pt x="336" y="342"/>
                  </a:cubicBezTo>
                  <a:cubicBezTo>
                    <a:pt x="336" y="343"/>
                    <a:pt x="336" y="343"/>
                    <a:pt x="336" y="343"/>
                  </a:cubicBezTo>
                  <a:cubicBezTo>
                    <a:pt x="337" y="344"/>
                    <a:pt x="337" y="344"/>
                    <a:pt x="337" y="344"/>
                  </a:cubicBezTo>
                  <a:cubicBezTo>
                    <a:pt x="337" y="347"/>
                    <a:pt x="337" y="347"/>
                    <a:pt x="337" y="347"/>
                  </a:cubicBezTo>
                  <a:cubicBezTo>
                    <a:pt x="338" y="351"/>
                    <a:pt x="338" y="351"/>
                    <a:pt x="338" y="351"/>
                  </a:cubicBezTo>
                  <a:cubicBezTo>
                    <a:pt x="336" y="352"/>
                    <a:pt x="334" y="353"/>
                    <a:pt x="332" y="354"/>
                  </a:cubicBezTo>
                  <a:cubicBezTo>
                    <a:pt x="331" y="355"/>
                    <a:pt x="330" y="355"/>
                    <a:pt x="329" y="355"/>
                  </a:cubicBezTo>
                  <a:cubicBezTo>
                    <a:pt x="328" y="356"/>
                    <a:pt x="328" y="356"/>
                    <a:pt x="328" y="356"/>
                  </a:cubicBezTo>
                  <a:cubicBezTo>
                    <a:pt x="326" y="356"/>
                    <a:pt x="326" y="356"/>
                    <a:pt x="326" y="356"/>
                  </a:cubicBezTo>
                  <a:cubicBezTo>
                    <a:pt x="324" y="357"/>
                    <a:pt x="321" y="358"/>
                    <a:pt x="318" y="359"/>
                  </a:cubicBezTo>
                  <a:cubicBezTo>
                    <a:pt x="313" y="360"/>
                    <a:pt x="308" y="360"/>
                    <a:pt x="303" y="360"/>
                  </a:cubicBezTo>
                  <a:cubicBezTo>
                    <a:pt x="297" y="360"/>
                    <a:pt x="292" y="360"/>
                    <a:pt x="287" y="359"/>
                  </a:cubicBezTo>
                  <a:cubicBezTo>
                    <a:pt x="286" y="359"/>
                    <a:pt x="284" y="359"/>
                    <a:pt x="283" y="358"/>
                  </a:cubicBezTo>
                  <a:cubicBezTo>
                    <a:pt x="282" y="358"/>
                    <a:pt x="281" y="358"/>
                    <a:pt x="280" y="358"/>
                  </a:cubicBezTo>
                  <a:cubicBezTo>
                    <a:pt x="279" y="358"/>
                    <a:pt x="278" y="357"/>
                    <a:pt x="277" y="357"/>
                  </a:cubicBezTo>
                  <a:cubicBezTo>
                    <a:pt x="275" y="357"/>
                    <a:pt x="273" y="356"/>
                    <a:pt x="271" y="355"/>
                  </a:cubicBezTo>
                  <a:cubicBezTo>
                    <a:pt x="270" y="355"/>
                    <a:pt x="269" y="354"/>
                    <a:pt x="268" y="354"/>
                  </a:cubicBezTo>
                  <a:cubicBezTo>
                    <a:pt x="268" y="353"/>
                    <a:pt x="267" y="353"/>
                    <a:pt x="267" y="352"/>
                  </a:cubicBezTo>
                  <a:cubicBezTo>
                    <a:pt x="266" y="352"/>
                    <a:pt x="266" y="351"/>
                    <a:pt x="266" y="351"/>
                  </a:cubicBezTo>
                  <a:cubicBezTo>
                    <a:pt x="266" y="350"/>
                    <a:pt x="266" y="350"/>
                    <a:pt x="266" y="350"/>
                  </a:cubicBezTo>
                  <a:cubicBezTo>
                    <a:pt x="266" y="350"/>
                    <a:pt x="266" y="349"/>
                    <a:pt x="265" y="349"/>
                  </a:cubicBezTo>
                  <a:cubicBezTo>
                    <a:pt x="265" y="348"/>
                    <a:pt x="266" y="346"/>
                    <a:pt x="268" y="344"/>
                  </a:cubicBezTo>
                  <a:cubicBezTo>
                    <a:pt x="272" y="339"/>
                    <a:pt x="272" y="339"/>
                    <a:pt x="272" y="339"/>
                  </a:cubicBezTo>
                  <a:cubicBezTo>
                    <a:pt x="274" y="336"/>
                    <a:pt x="274" y="336"/>
                    <a:pt x="274" y="336"/>
                  </a:cubicBezTo>
                  <a:cubicBezTo>
                    <a:pt x="275" y="335"/>
                    <a:pt x="275" y="335"/>
                    <a:pt x="275" y="335"/>
                  </a:cubicBezTo>
                  <a:cubicBezTo>
                    <a:pt x="278" y="331"/>
                    <a:pt x="281" y="327"/>
                    <a:pt x="283" y="323"/>
                  </a:cubicBezTo>
                  <a:cubicBezTo>
                    <a:pt x="285" y="319"/>
                    <a:pt x="287" y="315"/>
                    <a:pt x="288" y="311"/>
                  </a:cubicBezTo>
                  <a:cubicBezTo>
                    <a:pt x="289" y="307"/>
                    <a:pt x="289" y="304"/>
                    <a:pt x="288" y="300"/>
                  </a:cubicBezTo>
                  <a:cubicBezTo>
                    <a:pt x="286" y="297"/>
                    <a:pt x="284" y="294"/>
                    <a:pt x="281" y="292"/>
                  </a:cubicBezTo>
                  <a:cubicBezTo>
                    <a:pt x="277" y="289"/>
                    <a:pt x="274" y="288"/>
                    <a:pt x="270" y="287"/>
                  </a:cubicBezTo>
                  <a:cubicBezTo>
                    <a:pt x="267" y="287"/>
                    <a:pt x="264" y="288"/>
                    <a:pt x="260" y="290"/>
                  </a:cubicBezTo>
                  <a:cubicBezTo>
                    <a:pt x="257" y="292"/>
                    <a:pt x="254" y="295"/>
                    <a:pt x="252" y="299"/>
                  </a:cubicBezTo>
                  <a:cubicBezTo>
                    <a:pt x="247" y="306"/>
                    <a:pt x="243" y="315"/>
                    <a:pt x="242" y="323"/>
                  </a:cubicBezTo>
                  <a:cubicBezTo>
                    <a:pt x="242" y="326"/>
                    <a:pt x="242" y="328"/>
                    <a:pt x="242" y="330"/>
                  </a:cubicBezTo>
                  <a:cubicBezTo>
                    <a:pt x="242" y="330"/>
                    <a:pt x="242" y="331"/>
                    <a:pt x="242" y="331"/>
                  </a:cubicBezTo>
                  <a:cubicBezTo>
                    <a:pt x="242" y="332"/>
                    <a:pt x="242" y="332"/>
                    <a:pt x="242" y="333"/>
                  </a:cubicBezTo>
                  <a:cubicBezTo>
                    <a:pt x="242" y="334"/>
                    <a:pt x="243" y="335"/>
                    <a:pt x="243" y="336"/>
                  </a:cubicBezTo>
                  <a:cubicBezTo>
                    <a:pt x="243" y="338"/>
                    <a:pt x="244" y="340"/>
                    <a:pt x="245" y="342"/>
                  </a:cubicBezTo>
                  <a:cubicBezTo>
                    <a:pt x="245" y="342"/>
                    <a:pt x="245" y="343"/>
                    <a:pt x="246" y="343"/>
                  </a:cubicBezTo>
                  <a:cubicBezTo>
                    <a:pt x="246" y="343"/>
                    <a:pt x="246" y="343"/>
                    <a:pt x="246" y="344"/>
                  </a:cubicBezTo>
                  <a:cubicBezTo>
                    <a:pt x="247" y="346"/>
                    <a:pt x="247" y="346"/>
                    <a:pt x="247" y="346"/>
                  </a:cubicBezTo>
                  <a:cubicBezTo>
                    <a:pt x="248" y="347"/>
                    <a:pt x="250" y="349"/>
                    <a:pt x="251" y="351"/>
                  </a:cubicBezTo>
                  <a:cubicBezTo>
                    <a:pt x="250" y="353"/>
                    <a:pt x="248" y="355"/>
                    <a:pt x="247" y="356"/>
                  </a:cubicBezTo>
                  <a:cubicBezTo>
                    <a:pt x="246" y="357"/>
                    <a:pt x="245" y="358"/>
                    <a:pt x="244" y="359"/>
                  </a:cubicBezTo>
                  <a:cubicBezTo>
                    <a:pt x="243" y="361"/>
                    <a:pt x="243" y="361"/>
                    <a:pt x="243" y="361"/>
                  </a:cubicBezTo>
                  <a:cubicBezTo>
                    <a:pt x="241" y="363"/>
                    <a:pt x="239" y="365"/>
                    <a:pt x="237" y="366"/>
                  </a:cubicBezTo>
                  <a:cubicBezTo>
                    <a:pt x="234" y="370"/>
                    <a:pt x="230" y="374"/>
                    <a:pt x="226" y="377"/>
                  </a:cubicBezTo>
                  <a:cubicBezTo>
                    <a:pt x="222" y="380"/>
                    <a:pt x="217" y="384"/>
                    <a:pt x="213" y="387"/>
                  </a:cubicBezTo>
                  <a:cubicBezTo>
                    <a:pt x="212" y="387"/>
                    <a:pt x="211" y="388"/>
                    <a:pt x="210" y="389"/>
                  </a:cubicBezTo>
                  <a:cubicBezTo>
                    <a:pt x="208" y="390"/>
                    <a:pt x="208" y="390"/>
                    <a:pt x="208" y="390"/>
                  </a:cubicBezTo>
                  <a:cubicBezTo>
                    <a:pt x="207" y="390"/>
                    <a:pt x="207" y="390"/>
                    <a:pt x="207" y="390"/>
                  </a:cubicBezTo>
                  <a:cubicBezTo>
                    <a:pt x="206" y="391"/>
                    <a:pt x="206" y="391"/>
                    <a:pt x="206" y="391"/>
                  </a:cubicBezTo>
                  <a:cubicBezTo>
                    <a:pt x="205" y="392"/>
                    <a:pt x="204" y="392"/>
                    <a:pt x="203" y="393"/>
                  </a:cubicBezTo>
                  <a:cubicBezTo>
                    <a:pt x="202" y="393"/>
                    <a:pt x="201" y="394"/>
                    <a:pt x="200" y="394"/>
                  </a:cubicBezTo>
                  <a:cubicBezTo>
                    <a:pt x="198" y="395"/>
                    <a:pt x="196" y="396"/>
                    <a:pt x="194" y="397"/>
                  </a:cubicBezTo>
                  <a:cubicBezTo>
                    <a:pt x="187" y="385"/>
                    <a:pt x="187" y="385"/>
                    <a:pt x="187" y="385"/>
                  </a:cubicBezTo>
                  <a:cubicBezTo>
                    <a:pt x="184" y="378"/>
                    <a:pt x="184" y="378"/>
                    <a:pt x="184" y="378"/>
                  </a:cubicBezTo>
                  <a:cubicBezTo>
                    <a:pt x="182" y="374"/>
                    <a:pt x="179" y="370"/>
                    <a:pt x="177" y="367"/>
                  </a:cubicBezTo>
                  <a:cubicBezTo>
                    <a:pt x="174" y="363"/>
                    <a:pt x="170" y="360"/>
                    <a:pt x="167" y="358"/>
                  </a:cubicBezTo>
                  <a:cubicBezTo>
                    <a:pt x="163" y="356"/>
                    <a:pt x="159" y="355"/>
                    <a:pt x="155" y="355"/>
                  </a:cubicBezTo>
                  <a:cubicBezTo>
                    <a:pt x="152" y="355"/>
                    <a:pt x="148" y="356"/>
                    <a:pt x="144" y="358"/>
                  </a:cubicBezTo>
                  <a:cubicBezTo>
                    <a:pt x="141" y="361"/>
                    <a:pt x="138" y="363"/>
                    <a:pt x="137" y="367"/>
                  </a:cubicBezTo>
                  <a:cubicBezTo>
                    <a:pt x="136" y="370"/>
                    <a:pt x="135" y="374"/>
                    <a:pt x="136" y="378"/>
                  </a:cubicBezTo>
                  <a:cubicBezTo>
                    <a:pt x="137" y="382"/>
                    <a:pt x="139" y="386"/>
                    <a:pt x="141" y="389"/>
                  </a:cubicBezTo>
                  <a:cubicBezTo>
                    <a:pt x="141" y="388"/>
                    <a:pt x="139" y="386"/>
                    <a:pt x="139" y="386"/>
                  </a:cubicBezTo>
                  <a:cubicBezTo>
                    <a:pt x="139" y="385"/>
                    <a:pt x="139" y="386"/>
                    <a:pt x="139" y="387"/>
                  </a:cubicBezTo>
                  <a:cubicBezTo>
                    <a:pt x="140" y="388"/>
                    <a:pt x="141" y="389"/>
                    <a:pt x="142" y="392"/>
                  </a:cubicBezTo>
                  <a:cubicBezTo>
                    <a:pt x="140" y="388"/>
                    <a:pt x="137" y="384"/>
                    <a:pt x="136" y="380"/>
                  </a:cubicBezTo>
                  <a:close/>
                  <a:moveTo>
                    <a:pt x="183" y="623"/>
                  </a:moveTo>
                  <a:cubicBezTo>
                    <a:pt x="180" y="624"/>
                    <a:pt x="177" y="625"/>
                    <a:pt x="175" y="626"/>
                  </a:cubicBezTo>
                  <a:cubicBezTo>
                    <a:pt x="172" y="628"/>
                    <a:pt x="170" y="630"/>
                    <a:pt x="169" y="632"/>
                  </a:cubicBezTo>
                  <a:cubicBezTo>
                    <a:pt x="166" y="637"/>
                    <a:pt x="165" y="642"/>
                    <a:pt x="165" y="648"/>
                  </a:cubicBezTo>
                  <a:cubicBezTo>
                    <a:pt x="165" y="653"/>
                    <a:pt x="167" y="658"/>
                    <a:pt x="171" y="662"/>
                  </a:cubicBezTo>
                  <a:cubicBezTo>
                    <a:pt x="173" y="664"/>
                    <a:pt x="175" y="666"/>
                    <a:pt x="178" y="667"/>
                  </a:cubicBezTo>
                  <a:cubicBezTo>
                    <a:pt x="179" y="668"/>
                    <a:pt x="181" y="668"/>
                    <a:pt x="182" y="668"/>
                  </a:cubicBezTo>
                  <a:cubicBezTo>
                    <a:pt x="183" y="669"/>
                    <a:pt x="184" y="669"/>
                    <a:pt x="184" y="669"/>
                  </a:cubicBezTo>
                  <a:cubicBezTo>
                    <a:pt x="185" y="669"/>
                    <a:pt x="185" y="669"/>
                    <a:pt x="185" y="669"/>
                  </a:cubicBezTo>
                  <a:cubicBezTo>
                    <a:pt x="186" y="669"/>
                    <a:pt x="186" y="669"/>
                    <a:pt x="186" y="669"/>
                  </a:cubicBezTo>
                  <a:cubicBezTo>
                    <a:pt x="199" y="669"/>
                    <a:pt x="199" y="669"/>
                    <a:pt x="199" y="669"/>
                  </a:cubicBezTo>
                  <a:cubicBezTo>
                    <a:pt x="224" y="669"/>
                    <a:pt x="224" y="669"/>
                    <a:pt x="224" y="669"/>
                  </a:cubicBezTo>
                  <a:cubicBezTo>
                    <a:pt x="257" y="669"/>
                    <a:pt x="290" y="670"/>
                    <a:pt x="325" y="669"/>
                  </a:cubicBezTo>
                  <a:cubicBezTo>
                    <a:pt x="325" y="670"/>
                    <a:pt x="325" y="670"/>
                    <a:pt x="325" y="670"/>
                  </a:cubicBezTo>
                  <a:cubicBezTo>
                    <a:pt x="311" y="670"/>
                    <a:pt x="311" y="670"/>
                    <a:pt x="311" y="670"/>
                  </a:cubicBezTo>
                  <a:cubicBezTo>
                    <a:pt x="298" y="670"/>
                    <a:pt x="298" y="670"/>
                    <a:pt x="298" y="670"/>
                  </a:cubicBezTo>
                  <a:cubicBezTo>
                    <a:pt x="273" y="670"/>
                    <a:pt x="248" y="670"/>
                    <a:pt x="223" y="670"/>
                  </a:cubicBezTo>
                  <a:cubicBezTo>
                    <a:pt x="198" y="670"/>
                    <a:pt x="198" y="670"/>
                    <a:pt x="198" y="670"/>
                  </a:cubicBezTo>
                  <a:cubicBezTo>
                    <a:pt x="186" y="670"/>
                    <a:pt x="186" y="670"/>
                    <a:pt x="186" y="670"/>
                  </a:cubicBezTo>
                  <a:cubicBezTo>
                    <a:pt x="185" y="670"/>
                    <a:pt x="185" y="670"/>
                    <a:pt x="185" y="670"/>
                  </a:cubicBezTo>
                  <a:cubicBezTo>
                    <a:pt x="184" y="670"/>
                    <a:pt x="184" y="670"/>
                    <a:pt x="184" y="670"/>
                  </a:cubicBezTo>
                  <a:cubicBezTo>
                    <a:pt x="183" y="670"/>
                    <a:pt x="182" y="669"/>
                    <a:pt x="181" y="669"/>
                  </a:cubicBezTo>
                  <a:cubicBezTo>
                    <a:pt x="180" y="669"/>
                    <a:pt x="178" y="669"/>
                    <a:pt x="177" y="668"/>
                  </a:cubicBezTo>
                  <a:cubicBezTo>
                    <a:pt x="174" y="667"/>
                    <a:pt x="172" y="665"/>
                    <a:pt x="170" y="663"/>
                  </a:cubicBezTo>
                  <a:cubicBezTo>
                    <a:pt x="166" y="658"/>
                    <a:pt x="164" y="653"/>
                    <a:pt x="164" y="648"/>
                  </a:cubicBezTo>
                  <a:cubicBezTo>
                    <a:pt x="164" y="642"/>
                    <a:pt x="165" y="637"/>
                    <a:pt x="168" y="632"/>
                  </a:cubicBezTo>
                  <a:cubicBezTo>
                    <a:pt x="170" y="630"/>
                    <a:pt x="172" y="627"/>
                    <a:pt x="174" y="626"/>
                  </a:cubicBezTo>
                  <a:cubicBezTo>
                    <a:pt x="176" y="624"/>
                    <a:pt x="179" y="623"/>
                    <a:pt x="182" y="623"/>
                  </a:cubicBezTo>
                  <a:cubicBezTo>
                    <a:pt x="182" y="623"/>
                    <a:pt x="183" y="623"/>
                    <a:pt x="183" y="623"/>
                  </a:cubicBezTo>
                  <a:cubicBezTo>
                    <a:pt x="183" y="623"/>
                    <a:pt x="183" y="623"/>
                    <a:pt x="183" y="623"/>
                  </a:cubicBezTo>
                  <a:close/>
                  <a:moveTo>
                    <a:pt x="248" y="379"/>
                  </a:moveTo>
                  <a:cubicBezTo>
                    <a:pt x="251" y="377"/>
                    <a:pt x="253" y="375"/>
                    <a:pt x="255" y="372"/>
                  </a:cubicBezTo>
                  <a:cubicBezTo>
                    <a:pt x="259" y="368"/>
                    <a:pt x="259" y="368"/>
                    <a:pt x="259" y="368"/>
                  </a:cubicBezTo>
                  <a:cubicBezTo>
                    <a:pt x="260" y="368"/>
                    <a:pt x="261" y="369"/>
                    <a:pt x="262" y="369"/>
                  </a:cubicBezTo>
                  <a:cubicBezTo>
                    <a:pt x="262" y="369"/>
                    <a:pt x="262" y="369"/>
                    <a:pt x="262" y="369"/>
                  </a:cubicBezTo>
                  <a:cubicBezTo>
                    <a:pt x="263" y="370"/>
                    <a:pt x="263" y="370"/>
                    <a:pt x="263" y="370"/>
                  </a:cubicBezTo>
                  <a:cubicBezTo>
                    <a:pt x="264" y="370"/>
                    <a:pt x="264" y="370"/>
                    <a:pt x="264" y="370"/>
                  </a:cubicBezTo>
                  <a:cubicBezTo>
                    <a:pt x="266" y="371"/>
                    <a:pt x="266" y="371"/>
                    <a:pt x="266" y="371"/>
                  </a:cubicBezTo>
                  <a:cubicBezTo>
                    <a:pt x="270" y="372"/>
                    <a:pt x="273" y="373"/>
                    <a:pt x="276" y="374"/>
                  </a:cubicBezTo>
                  <a:cubicBezTo>
                    <a:pt x="283" y="376"/>
                    <a:pt x="290" y="377"/>
                    <a:pt x="297" y="377"/>
                  </a:cubicBezTo>
                  <a:cubicBezTo>
                    <a:pt x="304" y="377"/>
                    <a:pt x="311" y="377"/>
                    <a:pt x="318" y="376"/>
                  </a:cubicBezTo>
                  <a:cubicBezTo>
                    <a:pt x="321" y="375"/>
                    <a:pt x="324" y="375"/>
                    <a:pt x="328" y="374"/>
                  </a:cubicBezTo>
                  <a:cubicBezTo>
                    <a:pt x="330" y="373"/>
                    <a:pt x="330" y="373"/>
                    <a:pt x="330" y="373"/>
                  </a:cubicBezTo>
                  <a:cubicBezTo>
                    <a:pt x="332" y="372"/>
                    <a:pt x="332" y="372"/>
                    <a:pt x="332" y="372"/>
                  </a:cubicBezTo>
                  <a:cubicBezTo>
                    <a:pt x="333" y="372"/>
                    <a:pt x="334" y="372"/>
                    <a:pt x="334" y="371"/>
                  </a:cubicBezTo>
                  <a:cubicBezTo>
                    <a:pt x="334" y="372"/>
                    <a:pt x="334" y="372"/>
                    <a:pt x="335" y="372"/>
                  </a:cubicBezTo>
                  <a:cubicBezTo>
                    <a:pt x="335" y="373"/>
                    <a:pt x="335" y="373"/>
                    <a:pt x="335" y="374"/>
                  </a:cubicBezTo>
                  <a:cubicBezTo>
                    <a:pt x="336" y="375"/>
                    <a:pt x="336" y="375"/>
                    <a:pt x="336" y="375"/>
                  </a:cubicBezTo>
                  <a:cubicBezTo>
                    <a:pt x="336" y="376"/>
                    <a:pt x="336" y="376"/>
                    <a:pt x="336" y="376"/>
                  </a:cubicBezTo>
                  <a:cubicBezTo>
                    <a:pt x="336" y="376"/>
                    <a:pt x="337" y="377"/>
                    <a:pt x="337" y="378"/>
                  </a:cubicBezTo>
                  <a:cubicBezTo>
                    <a:pt x="338" y="380"/>
                    <a:pt x="340" y="383"/>
                    <a:pt x="341" y="386"/>
                  </a:cubicBezTo>
                  <a:cubicBezTo>
                    <a:pt x="345" y="391"/>
                    <a:pt x="348" y="396"/>
                    <a:pt x="352" y="400"/>
                  </a:cubicBezTo>
                  <a:cubicBezTo>
                    <a:pt x="356" y="405"/>
                    <a:pt x="361" y="409"/>
                    <a:pt x="365" y="413"/>
                  </a:cubicBezTo>
                  <a:cubicBezTo>
                    <a:pt x="368" y="415"/>
                    <a:pt x="370" y="416"/>
                    <a:pt x="373" y="418"/>
                  </a:cubicBezTo>
                  <a:cubicBezTo>
                    <a:pt x="375" y="419"/>
                    <a:pt x="375" y="419"/>
                    <a:pt x="375" y="419"/>
                  </a:cubicBezTo>
                  <a:cubicBezTo>
                    <a:pt x="376" y="420"/>
                    <a:pt x="376" y="420"/>
                    <a:pt x="376" y="420"/>
                  </a:cubicBezTo>
                  <a:cubicBezTo>
                    <a:pt x="376" y="420"/>
                    <a:pt x="377" y="420"/>
                    <a:pt x="378" y="421"/>
                  </a:cubicBezTo>
                  <a:cubicBezTo>
                    <a:pt x="372" y="434"/>
                    <a:pt x="372" y="434"/>
                    <a:pt x="372" y="434"/>
                  </a:cubicBezTo>
                  <a:cubicBezTo>
                    <a:pt x="369" y="440"/>
                    <a:pt x="367" y="445"/>
                    <a:pt x="364" y="451"/>
                  </a:cubicBezTo>
                  <a:cubicBezTo>
                    <a:pt x="359" y="462"/>
                    <a:pt x="355" y="473"/>
                    <a:pt x="350" y="484"/>
                  </a:cubicBezTo>
                  <a:cubicBezTo>
                    <a:pt x="355" y="473"/>
                    <a:pt x="359" y="462"/>
                    <a:pt x="364" y="451"/>
                  </a:cubicBezTo>
                  <a:cubicBezTo>
                    <a:pt x="367" y="445"/>
                    <a:pt x="369" y="439"/>
                    <a:pt x="371" y="434"/>
                  </a:cubicBezTo>
                  <a:cubicBezTo>
                    <a:pt x="377" y="421"/>
                    <a:pt x="377" y="421"/>
                    <a:pt x="377" y="421"/>
                  </a:cubicBezTo>
                  <a:cubicBezTo>
                    <a:pt x="377" y="420"/>
                    <a:pt x="376" y="420"/>
                    <a:pt x="376" y="420"/>
                  </a:cubicBezTo>
                  <a:cubicBezTo>
                    <a:pt x="375" y="419"/>
                    <a:pt x="375" y="419"/>
                    <a:pt x="375" y="419"/>
                  </a:cubicBezTo>
                  <a:cubicBezTo>
                    <a:pt x="373" y="418"/>
                    <a:pt x="373" y="418"/>
                    <a:pt x="373" y="418"/>
                  </a:cubicBezTo>
                  <a:cubicBezTo>
                    <a:pt x="370" y="417"/>
                    <a:pt x="368" y="415"/>
                    <a:pt x="365" y="413"/>
                  </a:cubicBezTo>
                  <a:cubicBezTo>
                    <a:pt x="360" y="409"/>
                    <a:pt x="356" y="405"/>
                    <a:pt x="352" y="400"/>
                  </a:cubicBezTo>
                  <a:cubicBezTo>
                    <a:pt x="348" y="396"/>
                    <a:pt x="344" y="391"/>
                    <a:pt x="341" y="386"/>
                  </a:cubicBezTo>
                  <a:cubicBezTo>
                    <a:pt x="340" y="383"/>
                    <a:pt x="338" y="380"/>
                    <a:pt x="337" y="378"/>
                  </a:cubicBezTo>
                  <a:cubicBezTo>
                    <a:pt x="336" y="376"/>
                    <a:pt x="336" y="376"/>
                    <a:pt x="336" y="376"/>
                  </a:cubicBezTo>
                  <a:cubicBezTo>
                    <a:pt x="336" y="375"/>
                    <a:pt x="336" y="375"/>
                    <a:pt x="336" y="375"/>
                  </a:cubicBezTo>
                  <a:cubicBezTo>
                    <a:pt x="335" y="374"/>
                    <a:pt x="335" y="374"/>
                    <a:pt x="335" y="374"/>
                  </a:cubicBezTo>
                  <a:cubicBezTo>
                    <a:pt x="335" y="373"/>
                    <a:pt x="335" y="373"/>
                    <a:pt x="335" y="372"/>
                  </a:cubicBezTo>
                  <a:cubicBezTo>
                    <a:pt x="334" y="372"/>
                    <a:pt x="334" y="372"/>
                    <a:pt x="334" y="371"/>
                  </a:cubicBezTo>
                  <a:cubicBezTo>
                    <a:pt x="334" y="372"/>
                    <a:pt x="333" y="372"/>
                    <a:pt x="332" y="372"/>
                  </a:cubicBezTo>
                  <a:cubicBezTo>
                    <a:pt x="330" y="373"/>
                    <a:pt x="330" y="373"/>
                    <a:pt x="330" y="373"/>
                  </a:cubicBezTo>
                  <a:cubicBezTo>
                    <a:pt x="328" y="374"/>
                    <a:pt x="328" y="374"/>
                    <a:pt x="328" y="374"/>
                  </a:cubicBezTo>
                  <a:cubicBezTo>
                    <a:pt x="324" y="375"/>
                    <a:pt x="321" y="375"/>
                    <a:pt x="318" y="376"/>
                  </a:cubicBezTo>
                  <a:cubicBezTo>
                    <a:pt x="311" y="377"/>
                    <a:pt x="304" y="378"/>
                    <a:pt x="297" y="377"/>
                  </a:cubicBezTo>
                  <a:cubicBezTo>
                    <a:pt x="290" y="377"/>
                    <a:pt x="283" y="376"/>
                    <a:pt x="276" y="374"/>
                  </a:cubicBezTo>
                  <a:cubicBezTo>
                    <a:pt x="273" y="374"/>
                    <a:pt x="270" y="373"/>
                    <a:pt x="266" y="371"/>
                  </a:cubicBezTo>
                  <a:cubicBezTo>
                    <a:pt x="265" y="371"/>
                    <a:pt x="265" y="371"/>
                    <a:pt x="264" y="370"/>
                  </a:cubicBezTo>
                  <a:cubicBezTo>
                    <a:pt x="263" y="370"/>
                    <a:pt x="263" y="370"/>
                    <a:pt x="263" y="370"/>
                  </a:cubicBezTo>
                  <a:cubicBezTo>
                    <a:pt x="262" y="370"/>
                    <a:pt x="262" y="370"/>
                    <a:pt x="262" y="370"/>
                  </a:cubicBezTo>
                  <a:cubicBezTo>
                    <a:pt x="262" y="369"/>
                    <a:pt x="262" y="369"/>
                    <a:pt x="262" y="369"/>
                  </a:cubicBezTo>
                  <a:cubicBezTo>
                    <a:pt x="261" y="369"/>
                    <a:pt x="260" y="369"/>
                    <a:pt x="259" y="368"/>
                  </a:cubicBezTo>
                  <a:cubicBezTo>
                    <a:pt x="258" y="369"/>
                    <a:pt x="257" y="370"/>
                    <a:pt x="255" y="373"/>
                  </a:cubicBezTo>
                  <a:cubicBezTo>
                    <a:pt x="253" y="375"/>
                    <a:pt x="250" y="377"/>
                    <a:pt x="248" y="379"/>
                  </a:cubicBezTo>
                  <a:cubicBezTo>
                    <a:pt x="244" y="384"/>
                    <a:pt x="239" y="388"/>
                    <a:pt x="235" y="392"/>
                  </a:cubicBezTo>
                  <a:cubicBezTo>
                    <a:pt x="234" y="393"/>
                    <a:pt x="235" y="393"/>
                    <a:pt x="236" y="393"/>
                  </a:cubicBezTo>
                  <a:cubicBezTo>
                    <a:pt x="236" y="392"/>
                    <a:pt x="238" y="391"/>
                    <a:pt x="242" y="388"/>
                  </a:cubicBezTo>
                  <a:cubicBezTo>
                    <a:pt x="244" y="386"/>
                    <a:pt x="247" y="384"/>
                    <a:pt x="251" y="380"/>
                  </a:cubicBezTo>
                  <a:cubicBezTo>
                    <a:pt x="252" y="378"/>
                    <a:pt x="254" y="377"/>
                    <a:pt x="256" y="374"/>
                  </a:cubicBezTo>
                  <a:cubicBezTo>
                    <a:pt x="259" y="372"/>
                    <a:pt x="259" y="372"/>
                    <a:pt x="259" y="372"/>
                  </a:cubicBezTo>
                  <a:cubicBezTo>
                    <a:pt x="259" y="371"/>
                    <a:pt x="259" y="371"/>
                    <a:pt x="260" y="371"/>
                  </a:cubicBezTo>
                  <a:cubicBezTo>
                    <a:pt x="260" y="371"/>
                    <a:pt x="260" y="371"/>
                    <a:pt x="260" y="371"/>
                  </a:cubicBezTo>
                  <a:cubicBezTo>
                    <a:pt x="261" y="371"/>
                    <a:pt x="261" y="371"/>
                    <a:pt x="261" y="371"/>
                  </a:cubicBezTo>
                  <a:cubicBezTo>
                    <a:pt x="262" y="372"/>
                    <a:pt x="262" y="372"/>
                    <a:pt x="262" y="372"/>
                  </a:cubicBezTo>
                  <a:cubicBezTo>
                    <a:pt x="264" y="373"/>
                    <a:pt x="266" y="374"/>
                    <a:pt x="268" y="374"/>
                  </a:cubicBezTo>
                  <a:cubicBezTo>
                    <a:pt x="273" y="376"/>
                    <a:pt x="277" y="377"/>
                    <a:pt x="282" y="378"/>
                  </a:cubicBezTo>
                  <a:cubicBezTo>
                    <a:pt x="291" y="379"/>
                    <a:pt x="299" y="379"/>
                    <a:pt x="307" y="379"/>
                  </a:cubicBezTo>
                  <a:cubicBezTo>
                    <a:pt x="312" y="379"/>
                    <a:pt x="317" y="378"/>
                    <a:pt x="323" y="377"/>
                  </a:cubicBezTo>
                  <a:cubicBezTo>
                    <a:pt x="325" y="377"/>
                    <a:pt x="328" y="376"/>
                    <a:pt x="331" y="375"/>
                  </a:cubicBezTo>
                  <a:cubicBezTo>
                    <a:pt x="332" y="375"/>
                    <a:pt x="332" y="375"/>
                    <a:pt x="332" y="375"/>
                  </a:cubicBezTo>
                  <a:cubicBezTo>
                    <a:pt x="333" y="374"/>
                    <a:pt x="333" y="374"/>
                    <a:pt x="333" y="374"/>
                  </a:cubicBezTo>
                  <a:cubicBezTo>
                    <a:pt x="333" y="375"/>
                    <a:pt x="333" y="375"/>
                    <a:pt x="333" y="375"/>
                  </a:cubicBezTo>
                  <a:cubicBezTo>
                    <a:pt x="334" y="376"/>
                    <a:pt x="334" y="376"/>
                    <a:pt x="334" y="376"/>
                  </a:cubicBezTo>
                  <a:cubicBezTo>
                    <a:pt x="334" y="376"/>
                    <a:pt x="334" y="376"/>
                    <a:pt x="334" y="376"/>
                  </a:cubicBezTo>
                  <a:cubicBezTo>
                    <a:pt x="334" y="377"/>
                    <a:pt x="334" y="377"/>
                    <a:pt x="334" y="377"/>
                  </a:cubicBezTo>
                  <a:cubicBezTo>
                    <a:pt x="334" y="378"/>
                    <a:pt x="334" y="378"/>
                    <a:pt x="334" y="378"/>
                  </a:cubicBezTo>
                  <a:cubicBezTo>
                    <a:pt x="336" y="380"/>
                    <a:pt x="337" y="383"/>
                    <a:pt x="339" y="386"/>
                  </a:cubicBezTo>
                  <a:cubicBezTo>
                    <a:pt x="342" y="391"/>
                    <a:pt x="345" y="397"/>
                    <a:pt x="350" y="401"/>
                  </a:cubicBezTo>
                  <a:cubicBezTo>
                    <a:pt x="354" y="406"/>
                    <a:pt x="358" y="411"/>
                    <a:pt x="363" y="415"/>
                  </a:cubicBezTo>
                  <a:cubicBezTo>
                    <a:pt x="366" y="417"/>
                    <a:pt x="369" y="418"/>
                    <a:pt x="371" y="420"/>
                  </a:cubicBezTo>
                  <a:cubicBezTo>
                    <a:pt x="374" y="421"/>
                    <a:pt x="374" y="421"/>
                    <a:pt x="374" y="421"/>
                  </a:cubicBezTo>
                  <a:cubicBezTo>
                    <a:pt x="374" y="422"/>
                    <a:pt x="374" y="422"/>
                    <a:pt x="374" y="422"/>
                  </a:cubicBezTo>
                  <a:cubicBezTo>
                    <a:pt x="374" y="422"/>
                    <a:pt x="374" y="422"/>
                    <a:pt x="374" y="423"/>
                  </a:cubicBezTo>
                  <a:cubicBezTo>
                    <a:pt x="372" y="428"/>
                    <a:pt x="372" y="428"/>
                    <a:pt x="372" y="428"/>
                  </a:cubicBezTo>
                  <a:cubicBezTo>
                    <a:pt x="366" y="440"/>
                    <a:pt x="366" y="440"/>
                    <a:pt x="366" y="440"/>
                  </a:cubicBezTo>
                  <a:cubicBezTo>
                    <a:pt x="363" y="448"/>
                    <a:pt x="360" y="456"/>
                    <a:pt x="356" y="464"/>
                  </a:cubicBezTo>
                  <a:cubicBezTo>
                    <a:pt x="350" y="480"/>
                    <a:pt x="344" y="495"/>
                    <a:pt x="338" y="511"/>
                  </a:cubicBezTo>
                  <a:cubicBezTo>
                    <a:pt x="330" y="534"/>
                    <a:pt x="322" y="557"/>
                    <a:pt x="315" y="580"/>
                  </a:cubicBezTo>
                  <a:cubicBezTo>
                    <a:pt x="314" y="585"/>
                    <a:pt x="312" y="591"/>
                    <a:pt x="310" y="597"/>
                  </a:cubicBezTo>
                  <a:cubicBezTo>
                    <a:pt x="308" y="606"/>
                    <a:pt x="308" y="606"/>
                    <a:pt x="308" y="606"/>
                  </a:cubicBezTo>
                  <a:cubicBezTo>
                    <a:pt x="307" y="608"/>
                    <a:pt x="307" y="608"/>
                    <a:pt x="307" y="608"/>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6" y="609"/>
                    <a:pt x="306" y="609"/>
                    <a:pt x="306" y="609"/>
                  </a:cubicBezTo>
                  <a:cubicBezTo>
                    <a:pt x="304" y="609"/>
                    <a:pt x="304" y="609"/>
                    <a:pt x="304" y="609"/>
                  </a:cubicBezTo>
                  <a:cubicBezTo>
                    <a:pt x="295" y="609"/>
                    <a:pt x="295" y="609"/>
                    <a:pt x="295" y="609"/>
                  </a:cubicBezTo>
                  <a:cubicBezTo>
                    <a:pt x="286" y="609"/>
                    <a:pt x="286" y="609"/>
                    <a:pt x="286" y="609"/>
                  </a:cubicBezTo>
                  <a:cubicBezTo>
                    <a:pt x="286" y="609"/>
                    <a:pt x="286" y="609"/>
                    <a:pt x="286" y="609"/>
                  </a:cubicBezTo>
                  <a:cubicBezTo>
                    <a:pt x="286" y="609"/>
                    <a:pt x="286" y="609"/>
                    <a:pt x="286" y="609"/>
                  </a:cubicBezTo>
                  <a:cubicBezTo>
                    <a:pt x="280" y="587"/>
                    <a:pt x="280" y="587"/>
                    <a:pt x="280" y="587"/>
                  </a:cubicBezTo>
                  <a:cubicBezTo>
                    <a:pt x="277" y="579"/>
                    <a:pt x="275" y="571"/>
                    <a:pt x="272" y="563"/>
                  </a:cubicBezTo>
                  <a:cubicBezTo>
                    <a:pt x="267" y="547"/>
                    <a:pt x="262" y="531"/>
                    <a:pt x="256" y="515"/>
                  </a:cubicBezTo>
                  <a:cubicBezTo>
                    <a:pt x="246" y="484"/>
                    <a:pt x="234" y="454"/>
                    <a:pt x="222" y="429"/>
                  </a:cubicBezTo>
                  <a:cubicBezTo>
                    <a:pt x="217" y="418"/>
                    <a:pt x="214" y="411"/>
                    <a:pt x="211" y="408"/>
                  </a:cubicBezTo>
                  <a:cubicBezTo>
                    <a:pt x="210" y="406"/>
                    <a:pt x="210" y="405"/>
                    <a:pt x="209" y="405"/>
                  </a:cubicBezTo>
                  <a:cubicBezTo>
                    <a:pt x="212" y="404"/>
                    <a:pt x="215" y="402"/>
                    <a:pt x="220" y="400"/>
                  </a:cubicBezTo>
                  <a:cubicBezTo>
                    <a:pt x="223" y="398"/>
                    <a:pt x="226" y="395"/>
                    <a:pt x="229" y="393"/>
                  </a:cubicBezTo>
                  <a:cubicBezTo>
                    <a:pt x="232" y="391"/>
                    <a:pt x="234" y="389"/>
                    <a:pt x="234" y="389"/>
                  </a:cubicBezTo>
                  <a:cubicBezTo>
                    <a:pt x="237" y="388"/>
                    <a:pt x="236" y="389"/>
                    <a:pt x="235" y="391"/>
                  </a:cubicBezTo>
                  <a:cubicBezTo>
                    <a:pt x="240" y="387"/>
                    <a:pt x="244" y="383"/>
                    <a:pt x="248" y="379"/>
                  </a:cubicBezTo>
                  <a:close/>
                  <a:moveTo>
                    <a:pt x="318" y="622"/>
                  </a:moveTo>
                  <a:cubicBezTo>
                    <a:pt x="319" y="621"/>
                    <a:pt x="319" y="621"/>
                    <a:pt x="319" y="621"/>
                  </a:cubicBezTo>
                  <a:cubicBezTo>
                    <a:pt x="323" y="606"/>
                    <a:pt x="323" y="606"/>
                    <a:pt x="323" y="606"/>
                  </a:cubicBezTo>
                  <a:cubicBezTo>
                    <a:pt x="325" y="599"/>
                    <a:pt x="327" y="592"/>
                    <a:pt x="329" y="585"/>
                  </a:cubicBezTo>
                  <a:cubicBezTo>
                    <a:pt x="337" y="557"/>
                    <a:pt x="346" y="530"/>
                    <a:pt x="356" y="502"/>
                  </a:cubicBezTo>
                  <a:cubicBezTo>
                    <a:pt x="361" y="489"/>
                    <a:pt x="366" y="475"/>
                    <a:pt x="372" y="462"/>
                  </a:cubicBezTo>
                  <a:cubicBezTo>
                    <a:pt x="374" y="455"/>
                    <a:pt x="377" y="448"/>
                    <a:pt x="380" y="442"/>
                  </a:cubicBezTo>
                  <a:cubicBezTo>
                    <a:pt x="385" y="432"/>
                    <a:pt x="385" y="432"/>
                    <a:pt x="385" y="432"/>
                  </a:cubicBezTo>
                  <a:cubicBezTo>
                    <a:pt x="392" y="416"/>
                    <a:pt x="392" y="416"/>
                    <a:pt x="392" y="416"/>
                  </a:cubicBezTo>
                  <a:cubicBezTo>
                    <a:pt x="386" y="413"/>
                    <a:pt x="386" y="413"/>
                    <a:pt x="386" y="413"/>
                  </a:cubicBezTo>
                  <a:cubicBezTo>
                    <a:pt x="385" y="412"/>
                    <a:pt x="384" y="412"/>
                    <a:pt x="383" y="411"/>
                  </a:cubicBezTo>
                  <a:cubicBezTo>
                    <a:pt x="381" y="410"/>
                    <a:pt x="381" y="410"/>
                    <a:pt x="381" y="410"/>
                  </a:cubicBezTo>
                  <a:cubicBezTo>
                    <a:pt x="381" y="410"/>
                    <a:pt x="381" y="410"/>
                    <a:pt x="380" y="410"/>
                  </a:cubicBezTo>
                  <a:cubicBezTo>
                    <a:pt x="380" y="410"/>
                    <a:pt x="380" y="410"/>
                    <a:pt x="380" y="410"/>
                  </a:cubicBezTo>
                  <a:cubicBezTo>
                    <a:pt x="378" y="409"/>
                    <a:pt x="376" y="407"/>
                    <a:pt x="374" y="406"/>
                  </a:cubicBezTo>
                  <a:cubicBezTo>
                    <a:pt x="371" y="404"/>
                    <a:pt x="367" y="401"/>
                    <a:pt x="364" y="398"/>
                  </a:cubicBezTo>
                  <a:cubicBezTo>
                    <a:pt x="358" y="392"/>
                    <a:pt x="353" y="385"/>
                    <a:pt x="349" y="377"/>
                  </a:cubicBezTo>
                  <a:cubicBezTo>
                    <a:pt x="353" y="385"/>
                    <a:pt x="358" y="392"/>
                    <a:pt x="364" y="398"/>
                  </a:cubicBezTo>
                  <a:cubicBezTo>
                    <a:pt x="367" y="401"/>
                    <a:pt x="371" y="404"/>
                    <a:pt x="374" y="406"/>
                  </a:cubicBezTo>
                  <a:cubicBezTo>
                    <a:pt x="376" y="407"/>
                    <a:pt x="378" y="409"/>
                    <a:pt x="380" y="410"/>
                  </a:cubicBezTo>
                  <a:cubicBezTo>
                    <a:pt x="383" y="412"/>
                    <a:pt x="388" y="414"/>
                    <a:pt x="391" y="416"/>
                  </a:cubicBezTo>
                  <a:cubicBezTo>
                    <a:pt x="384" y="433"/>
                    <a:pt x="384" y="433"/>
                    <a:pt x="384" y="433"/>
                  </a:cubicBezTo>
                  <a:cubicBezTo>
                    <a:pt x="379" y="445"/>
                    <a:pt x="379" y="445"/>
                    <a:pt x="379" y="445"/>
                  </a:cubicBezTo>
                  <a:cubicBezTo>
                    <a:pt x="375" y="452"/>
                    <a:pt x="372" y="460"/>
                    <a:pt x="369" y="468"/>
                  </a:cubicBezTo>
                  <a:cubicBezTo>
                    <a:pt x="363" y="483"/>
                    <a:pt x="357" y="499"/>
                    <a:pt x="351" y="515"/>
                  </a:cubicBezTo>
                  <a:cubicBezTo>
                    <a:pt x="340" y="546"/>
                    <a:pt x="330" y="578"/>
                    <a:pt x="321" y="612"/>
                  </a:cubicBezTo>
                  <a:cubicBezTo>
                    <a:pt x="321" y="611"/>
                    <a:pt x="321" y="609"/>
                    <a:pt x="320" y="612"/>
                  </a:cubicBezTo>
                  <a:cubicBezTo>
                    <a:pt x="329" y="579"/>
                    <a:pt x="339" y="546"/>
                    <a:pt x="350" y="515"/>
                  </a:cubicBezTo>
                  <a:cubicBezTo>
                    <a:pt x="356" y="499"/>
                    <a:pt x="362" y="483"/>
                    <a:pt x="368" y="468"/>
                  </a:cubicBezTo>
                  <a:cubicBezTo>
                    <a:pt x="371" y="460"/>
                    <a:pt x="375" y="452"/>
                    <a:pt x="378" y="444"/>
                  </a:cubicBezTo>
                  <a:cubicBezTo>
                    <a:pt x="383" y="433"/>
                    <a:pt x="383" y="433"/>
                    <a:pt x="383" y="433"/>
                  </a:cubicBezTo>
                  <a:cubicBezTo>
                    <a:pt x="391" y="416"/>
                    <a:pt x="391" y="416"/>
                    <a:pt x="391" y="416"/>
                  </a:cubicBezTo>
                  <a:cubicBezTo>
                    <a:pt x="384" y="413"/>
                    <a:pt x="384" y="413"/>
                    <a:pt x="384" y="413"/>
                  </a:cubicBezTo>
                  <a:cubicBezTo>
                    <a:pt x="383" y="413"/>
                    <a:pt x="383" y="412"/>
                    <a:pt x="382" y="412"/>
                  </a:cubicBezTo>
                  <a:cubicBezTo>
                    <a:pt x="380" y="411"/>
                    <a:pt x="380" y="411"/>
                    <a:pt x="380" y="411"/>
                  </a:cubicBezTo>
                  <a:cubicBezTo>
                    <a:pt x="379" y="410"/>
                    <a:pt x="379" y="410"/>
                    <a:pt x="379" y="410"/>
                  </a:cubicBezTo>
                  <a:cubicBezTo>
                    <a:pt x="377" y="409"/>
                    <a:pt x="375" y="408"/>
                    <a:pt x="373" y="406"/>
                  </a:cubicBezTo>
                  <a:cubicBezTo>
                    <a:pt x="369" y="404"/>
                    <a:pt x="366" y="401"/>
                    <a:pt x="363" y="397"/>
                  </a:cubicBezTo>
                  <a:cubicBezTo>
                    <a:pt x="356" y="391"/>
                    <a:pt x="350" y="383"/>
                    <a:pt x="346" y="374"/>
                  </a:cubicBezTo>
                  <a:cubicBezTo>
                    <a:pt x="347" y="374"/>
                    <a:pt x="347" y="374"/>
                    <a:pt x="347" y="374"/>
                  </a:cubicBezTo>
                  <a:cubicBezTo>
                    <a:pt x="347" y="373"/>
                    <a:pt x="346" y="372"/>
                    <a:pt x="346" y="372"/>
                  </a:cubicBezTo>
                  <a:cubicBezTo>
                    <a:pt x="346" y="371"/>
                    <a:pt x="346" y="371"/>
                    <a:pt x="346" y="371"/>
                  </a:cubicBezTo>
                  <a:cubicBezTo>
                    <a:pt x="345" y="371"/>
                    <a:pt x="345" y="371"/>
                    <a:pt x="345" y="371"/>
                  </a:cubicBezTo>
                  <a:cubicBezTo>
                    <a:pt x="345" y="370"/>
                    <a:pt x="345" y="370"/>
                    <a:pt x="345" y="370"/>
                  </a:cubicBezTo>
                  <a:cubicBezTo>
                    <a:pt x="344" y="368"/>
                    <a:pt x="344" y="368"/>
                    <a:pt x="344" y="368"/>
                  </a:cubicBezTo>
                  <a:cubicBezTo>
                    <a:pt x="343" y="364"/>
                    <a:pt x="342" y="361"/>
                    <a:pt x="340" y="358"/>
                  </a:cubicBezTo>
                  <a:cubicBezTo>
                    <a:pt x="337" y="359"/>
                    <a:pt x="334" y="360"/>
                    <a:pt x="331" y="361"/>
                  </a:cubicBezTo>
                  <a:cubicBezTo>
                    <a:pt x="330" y="362"/>
                    <a:pt x="330" y="362"/>
                    <a:pt x="329" y="362"/>
                  </a:cubicBezTo>
                  <a:cubicBezTo>
                    <a:pt x="327" y="363"/>
                    <a:pt x="327" y="363"/>
                    <a:pt x="327" y="363"/>
                  </a:cubicBezTo>
                  <a:cubicBezTo>
                    <a:pt x="325" y="363"/>
                    <a:pt x="325" y="363"/>
                    <a:pt x="325" y="363"/>
                  </a:cubicBezTo>
                  <a:cubicBezTo>
                    <a:pt x="322" y="364"/>
                    <a:pt x="319" y="365"/>
                    <a:pt x="316" y="365"/>
                  </a:cubicBezTo>
                  <a:cubicBezTo>
                    <a:pt x="310" y="366"/>
                    <a:pt x="304" y="367"/>
                    <a:pt x="297" y="367"/>
                  </a:cubicBezTo>
                  <a:cubicBezTo>
                    <a:pt x="291" y="366"/>
                    <a:pt x="285" y="365"/>
                    <a:pt x="279" y="364"/>
                  </a:cubicBezTo>
                  <a:cubicBezTo>
                    <a:pt x="276" y="363"/>
                    <a:pt x="273" y="362"/>
                    <a:pt x="270" y="361"/>
                  </a:cubicBezTo>
                  <a:cubicBezTo>
                    <a:pt x="269" y="361"/>
                    <a:pt x="269" y="361"/>
                    <a:pt x="268" y="360"/>
                  </a:cubicBezTo>
                  <a:cubicBezTo>
                    <a:pt x="267" y="360"/>
                    <a:pt x="267" y="360"/>
                    <a:pt x="267" y="360"/>
                  </a:cubicBezTo>
                  <a:cubicBezTo>
                    <a:pt x="266" y="360"/>
                    <a:pt x="266" y="360"/>
                    <a:pt x="266" y="360"/>
                  </a:cubicBezTo>
                  <a:cubicBezTo>
                    <a:pt x="265" y="359"/>
                    <a:pt x="265" y="359"/>
                    <a:pt x="265" y="359"/>
                  </a:cubicBezTo>
                  <a:cubicBezTo>
                    <a:pt x="263" y="358"/>
                    <a:pt x="263" y="358"/>
                    <a:pt x="263" y="358"/>
                  </a:cubicBezTo>
                  <a:cubicBezTo>
                    <a:pt x="261" y="357"/>
                    <a:pt x="261" y="357"/>
                    <a:pt x="261" y="357"/>
                  </a:cubicBezTo>
                  <a:cubicBezTo>
                    <a:pt x="256" y="354"/>
                    <a:pt x="256" y="354"/>
                    <a:pt x="256" y="354"/>
                  </a:cubicBezTo>
                  <a:cubicBezTo>
                    <a:pt x="251" y="361"/>
                    <a:pt x="251" y="361"/>
                    <a:pt x="251" y="361"/>
                  </a:cubicBezTo>
                  <a:cubicBezTo>
                    <a:pt x="248" y="364"/>
                    <a:pt x="248" y="364"/>
                    <a:pt x="248" y="364"/>
                  </a:cubicBezTo>
                  <a:cubicBezTo>
                    <a:pt x="246" y="366"/>
                    <a:pt x="246" y="366"/>
                    <a:pt x="246" y="366"/>
                  </a:cubicBezTo>
                  <a:cubicBezTo>
                    <a:pt x="243" y="369"/>
                    <a:pt x="243" y="369"/>
                    <a:pt x="243" y="369"/>
                  </a:cubicBezTo>
                  <a:cubicBezTo>
                    <a:pt x="241" y="371"/>
                    <a:pt x="239" y="373"/>
                    <a:pt x="237" y="375"/>
                  </a:cubicBezTo>
                  <a:cubicBezTo>
                    <a:pt x="233" y="379"/>
                    <a:pt x="230" y="383"/>
                    <a:pt x="226" y="386"/>
                  </a:cubicBezTo>
                  <a:cubicBezTo>
                    <a:pt x="231" y="383"/>
                    <a:pt x="236" y="378"/>
                    <a:pt x="241" y="374"/>
                  </a:cubicBezTo>
                  <a:cubicBezTo>
                    <a:pt x="243" y="372"/>
                    <a:pt x="245" y="370"/>
                    <a:pt x="247" y="367"/>
                  </a:cubicBezTo>
                  <a:cubicBezTo>
                    <a:pt x="249" y="366"/>
                    <a:pt x="249" y="366"/>
                    <a:pt x="249" y="366"/>
                  </a:cubicBezTo>
                  <a:cubicBezTo>
                    <a:pt x="250" y="365"/>
                    <a:pt x="250" y="365"/>
                    <a:pt x="250" y="365"/>
                  </a:cubicBezTo>
                  <a:cubicBezTo>
                    <a:pt x="251" y="363"/>
                    <a:pt x="251" y="363"/>
                    <a:pt x="251" y="363"/>
                  </a:cubicBezTo>
                  <a:cubicBezTo>
                    <a:pt x="257" y="357"/>
                    <a:pt x="257" y="357"/>
                    <a:pt x="257" y="357"/>
                  </a:cubicBezTo>
                  <a:cubicBezTo>
                    <a:pt x="261" y="359"/>
                    <a:pt x="261" y="359"/>
                    <a:pt x="261" y="359"/>
                  </a:cubicBezTo>
                  <a:cubicBezTo>
                    <a:pt x="263" y="360"/>
                    <a:pt x="263" y="360"/>
                    <a:pt x="263" y="360"/>
                  </a:cubicBezTo>
                  <a:cubicBezTo>
                    <a:pt x="264" y="361"/>
                    <a:pt x="264" y="361"/>
                    <a:pt x="264" y="361"/>
                  </a:cubicBezTo>
                  <a:cubicBezTo>
                    <a:pt x="266" y="362"/>
                    <a:pt x="266" y="362"/>
                    <a:pt x="267" y="362"/>
                  </a:cubicBezTo>
                  <a:cubicBezTo>
                    <a:pt x="269" y="363"/>
                    <a:pt x="269" y="363"/>
                    <a:pt x="269" y="363"/>
                  </a:cubicBezTo>
                  <a:cubicBezTo>
                    <a:pt x="272" y="364"/>
                    <a:pt x="275" y="365"/>
                    <a:pt x="278" y="366"/>
                  </a:cubicBezTo>
                  <a:cubicBezTo>
                    <a:pt x="284" y="367"/>
                    <a:pt x="291" y="368"/>
                    <a:pt x="297" y="369"/>
                  </a:cubicBezTo>
                  <a:cubicBezTo>
                    <a:pt x="303" y="369"/>
                    <a:pt x="310" y="369"/>
                    <a:pt x="316" y="368"/>
                  </a:cubicBezTo>
                  <a:cubicBezTo>
                    <a:pt x="319" y="367"/>
                    <a:pt x="322" y="367"/>
                    <a:pt x="325" y="366"/>
                  </a:cubicBezTo>
                  <a:cubicBezTo>
                    <a:pt x="328" y="365"/>
                    <a:pt x="328" y="365"/>
                    <a:pt x="328" y="365"/>
                  </a:cubicBezTo>
                  <a:cubicBezTo>
                    <a:pt x="329" y="365"/>
                    <a:pt x="329" y="365"/>
                    <a:pt x="329" y="365"/>
                  </a:cubicBezTo>
                  <a:cubicBezTo>
                    <a:pt x="330" y="364"/>
                    <a:pt x="331" y="364"/>
                    <a:pt x="331" y="364"/>
                  </a:cubicBezTo>
                  <a:cubicBezTo>
                    <a:pt x="334" y="363"/>
                    <a:pt x="336" y="362"/>
                    <a:pt x="339" y="361"/>
                  </a:cubicBezTo>
                  <a:cubicBezTo>
                    <a:pt x="342" y="368"/>
                    <a:pt x="342" y="368"/>
                    <a:pt x="342" y="368"/>
                  </a:cubicBezTo>
                  <a:cubicBezTo>
                    <a:pt x="342" y="369"/>
                    <a:pt x="342" y="370"/>
                    <a:pt x="343" y="371"/>
                  </a:cubicBezTo>
                  <a:cubicBezTo>
                    <a:pt x="343" y="372"/>
                    <a:pt x="343" y="372"/>
                    <a:pt x="343" y="372"/>
                  </a:cubicBezTo>
                  <a:cubicBezTo>
                    <a:pt x="343" y="372"/>
                    <a:pt x="343" y="372"/>
                    <a:pt x="343" y="372"/>
                  </a:cubicBezTo>
                  <a:cubicBezTo>
                    <a:pt x="344" y="373"/>
                    <a:pt x="344" y="373"/>
                    <a:pt x="344" y="373"/>
                  </a:cubicBezTo>
                  <a:cubicBezTo>
                    <a:pt x="345" y="376"/>
                    <a:pt x="346" y="378"/>
                    <a:pt x="348" y="381"/>
                  </a:cubicBezTo>
                  <a:cubicBezTo>
                    <a:pt x="351" y="386"/>
                    <a:pt x="354" y="390"/>
                    <a:pt x="358" y="394"/>
                  </a:cubicBezTo>
                  <a:cubicBezTo>
                    <a:pt x="361" y="399"/>
                    <a:pt x="366" y="403"/>
                    <a:pt x="370" y="406"/>
                  </a:cubicBezTo>
                  <a:cubicBezTo>
                    <a:pt x="372" y="408"/>
                    <a:pt x="375" y="409"/>
                    <a:pt x="377" y="411"/>
                  </a:cubicBezTo>
                  <a:cubicBezTo>
                    <a:pt x="378" y="411"/>
                    <a:pt x="378" y="411"/>
                    <a:pt x="378" y="411"/>
                  </a:cubicBezTo>
                  <a:cubicBezTo>
                    <a:pt x="379" y="412"/>
                    <a:pt x="379" y="412"/>
                    <a:pt x="379" y="412"/>
                  </a:cubicBezTo>
                  <a:cubicBezTo>
                    <a:pt x="380" y="413"/>
                    <a:pt x="381" y="413"/>
                    <a:pt x="382" y="414"/>
                  </a:cubicBezTo>
                  <a:cubicBezTo>
                    <a:pt x="384" y="415"/>
                    <a:pt x="386" y="416"/>
                    <a:pt x="388" y="417"/>
                  </a:cubicBezTo>
                  <a:cubicBezTo>
                    <a:pt x="381" y="433"/>
                    <a:pt x="381" y="433"/>
                    <a:pt x="381" y="433"/>
                  </a:cubicBezTo>
                  <a:cubicBezTo>
                    <a:pt x="376" y="445"/>
                    <a:pt x="376" y="445"/>
                    <a:pt x="376" y="445"/>
                  </a:cubicBezTo>
                  <a:cubicBezTo>
                    <a:pt x="372" y="454"/>
                    <a:pt x="369" y="462"/>
                    <a:pt x="365" y="471"/>
                  </a:cubicBezTo>
                  <a:cubicBezTo>
                    <a:pt x="359" y="488"/>
                    <a:pt x="352" y="504"/>
                    <a:pt x="346" y="521"/>
                  </a:cubicBezTo>
                  <a:cubicBezTo>
                    <a:pt x="352" y="505"/>
                    <a:pt x="358" y="488"/>
                    <a:pt x="365" y="471"/>
                  </a:cubicBezTo>
                  <a:cubicBezTo>
                    <a:pt x="368" y="462"/>
                    <a:pt x="372" y="454"/>
                    <a:pt x="375" y="445"/>
                  </a:cubicBezTo>
                  <a:cubicBezTo>
                    <a:pt x="377" y="441"/>
                    <a:pt x="379" y="437"/>
                    <a:pt x="381" y="433"/>
                  </a:cubicBezTo>
                  <a:cubicBezTo>
                    <a:pt x="388" y="417"/>
                    <a:pt x="388" y="417"/>
                    <a:pt x="388" y="417"/>
                  </a:cubicBezTo>
                  <a:cubicBezTo>
                    <a:pt x="385" y="416"/>
                    <a:pt x="382" y="414"/>
                    <a:pt x="380" y="413"/>
                  </a:cubicBezTo>
                  <a:cubicBezTo>
                    <a:pt x="380" y="413"/>
                    <a:pt x="379" y="413"/>
                    <a:pt x="379" y="412"/>
                  </a:cubicBezTo>
                  <a:cubicBezTo>
                    <a:pt x="378" y="412"/>
                    <a:pt x="378" y="412"/>
                    <a:pt x="378" y="412"/>
                  </a:cubicBezTo>
                  <a:cubicBezTo>
                    <a:pt x="377" y="411"/>
                    <a:pt x="377" y="411"/>
                    <a:pt x="377" y="411"/>
                  </a:cubicBezTo>
                  <a:cubicBezTo>
                    <a:pt x="376" y="411"/>
                    <a:pt x="375" y="410"/>
                    <a:pt x="375" y="410"/>
                  </a:cubicBezTo>
                  <a:cubicBezTo>
                    <a:pt x="372" y="408"/>
                    <a:pt x="369" y="406"/>
                    <a:pt x="366" y="403"/>
                  </a:cubicBezTo>
                  <a:cubicBezTo>
                    <a:pt x="360" y="398"/>
                    <a:pt x="355" y="392"/>
                    <a:pt x="351" y="386"/>
                  </a:cubicBezTo>
                  <a:cubicBezTo>
                    <a:pt x="349" y="382"/>
                    <a:pt x="347" y="379"/>
                    <a:pt x="345" y="376"/>
                  </a:cubicBezTo>
                  <a:cubicBezTo>
                    <a:pt x="345" y="375"/>
                    <a:pt x="344" y="374"/>
                    <a:pt x="344" y="373"/>
                  </a:cubicBezTo>
                  <a:cubicBezTo>
                    <a:pt x="343" y="372"/>
                    <a:pt x="343" y="372"/>
                    <a:pt x="343" y="372"/>
                  </a:cubicBezTo>
                  <a:cubicBezTo>
                    <a:pt x="342" y="370"/>
                    <a:pt x="342" y="370"/>
                    <a:pt x="342" y="370"/>
                  </a:cubicBezTo>
                  <a:cubicBezTo>
                    <a:pt x="341" y="367"/>
                    <a:pt x="340" y="364"/>
                    <a:pt x="339" y="361"/>
                  </a:cubicBezTo>
                  <a:cubicBezTo>
                    <a:pt x="336" y="362"/>
                    <a:pt x="334" y="363"/>
                    <a:pt x="331" y="364"/>
                  </a:cubicBezTo>
                  <a:cubicBezTo>
                    <a:pt x="330" y="364"/>
                    <a:pt x="330" y="365"/>
                    <a:pt x="329" y="365"/>
                  </a:cubicBezTo>
                  <a:cubicBezTo>
                    <a:pt x="328" y="365"/>
                    <a:pt x="328" y="365"/>
                    <a:pt x="328" y="365"/>
                  </a:cubicBezTo>
                  <a:cubicBezTo>
                    <a:pt x="325" y="366"/>
                    <a:pt x="325" y="366"/>
                    <a:pt x="325" y="366"/>
                  </a:cubicBezTo>
                  <a:cubicBezTo>
                    <a:pt x="322" y="367"/>
                    <a:pt x="319" y="368"/>
                    <a:pt x="316" y="368"/>
                  </a:cubicBezTo>
                  <a:cubicBezTo>
                    <a:pt x="309" y="369"/>
                    <a:pt x="303" y="369"/>
                    <a:pt x="297" y="369"/>
                  </a:cubicBezTo>
                  <a:cubicBezTo>
                    <a:pt x="290" y="369"/>
                    <a:pt x="284" y="368"/>
                    <a:pt x="278" y="366"/>
                  </a:cubicBezTo>
                  <a:cubicBezTo>
                    <a:pt x="275" y="366"/>
                    <a:pt x="272" y="365"/>
                    <a:pt x="269" y="364"/>
                  </a:cubicBezTo>
                  <a:cubicBezTo>
                    <a:pt x="268" y="363"/>
                    <a:pt x="267" y="363"/>
                    <a:pt x="267" y="363"/>
                  </a:cubicBezTo>
                  <a:cubicBezTo>
                    <a:pt x="266" y="362"/>
                    <a:pt x="266" y="362"/>
                    <a:pt x="264" y="362"/>
                  </a:cubicBezTo>
                  <a:cubicBezTo>
                    <a:pt x="262" y="361"/>
                    <a:pt x="262" y="361"/>
                    <a:pt x="262" y="361"/>
                  </a:cubicBezTo>
                  <a:cubicBezTo>
                    <a:pt x="261" y="360"/>
                    <a:pt x="261" y="360"/>
                    <a:pt x="261" y="360"/>
                  </a:cubicBezTo>
                  <a:cubicBezTo>
                    <a:pt x="257" y="358"/>
                    <a:pt x="257" y="358"/>
                    <a:pt x="257" y="358"/>
                  </a:cubicBezTo>
                  <a:cubicBezTo>
                    <a:pt x="252" y="364"/>
                    <a:pt x="252" y="364"/>
                    <a:pt x="252" y="364"/>
                  </a:cubicBezTo>
                  <a:cubicBezTo>
                    <a:pt x="250" y="366"/>
                    <a:pt x="250" y="366"/>
                    <a:pt x="250" y="366"/>
                  </a:cubicBezTo>
                  <a:cubicBezTo>
                    <a:pt x="248" y="368"/>
                    <a:pt x="248" y="368"/>
                    <a:pt x="248" y="368"/>
                  </a:cubicBezTo>
                  <a:cubicBezTo>
                    <a:pt x="246" y="370"/>
                    <a:pt x="244" y="372"/>
                    <a:pt x="241" y="375"/>
                  </a:cubicBezTo>
                  <a:cubicBezTo>
                    <a:pt x="237" y="379"/>
                    <a:pt x="232" y="383"/>
                    <a:pt x="227" y="387"/>
                  </a:cubicBezTo>
                  <a:cubicBezTo>
                    <a:pt x="225" y="389"/>
                    <a:pt x="222" y="391"/>
                    <a:pt x="220" y="392"/>
                  </a:cubicBezTo>
                  <a:cubicBezTo>
                    <a:pt x="217" y="395"/>
                    <a:pt x="215" y="397"/>
                    <a:pt x="212" y="398"/>
                  </a:cubicBezTo>
                  <a:cubicBezTo>
                    <a:pt x="208" y="402"/>
                    <a:pt x="204" y="405"/>
                    <a:pt x="204" y="406"/>
                  </a:cubicBezTo>
                  <a:cubicBezTo>
                    <a:pt x="205" y="406"/>
                    <a:pt x="206" y="406"/>
                    <a:pt x="208" y="405"/>
                  </a:cubicBezTo>
                  <a:cubicBezTo>
                    <a:pt x="208" y="405"/>
                    <a:pt x="208" y="406"/>
                    <a:pt x="208" y="406"/>
                  </a:cubicBezTo>
                  <a:cubicBezTo>
                    <a:pt x="209" y="411"/>
                    <a:pt x="214" y="426"/>
                    <a:pt x="223" y="449"/>
                  </a:cubicBezTo>
                  <a:cubicBezTo>
                    <a:pt x="222" y="449"/>
                    <a:pt x="222" y="449"/>
                    <a:pt x="222" y="449"/>
                  </a:cubicBezTo>
                  <a:cubicBezTo>
                    <a:pt x="217" y="438"/>
                    <a:pt x="214" y="431"/>
                    <a:pt x="212" y="427"/>
                  </a:cubicBezTo>
                  <a:cubicBezTo>
                    <a:pt x="210" y="423"/>
                    <a:pt x="209" y="422"/>
                    <a:pt x="209" y="422"/>
                  </a:cubicBezTo>
                  <a:cubicBezTo>
                    <a:pt x="207" y="421"/>
                    <a:pt x="208" y="426"/>
                    <a:pt x="206" y="423"/>
                  </a:cubicBezTo>
                  <a:cubicBezTo>
                    <a:pt x="216" y="445"/>
                    <a:pt x="225" y="467"/>
                    <a:pt x="232" y="490"/>
                  </a:cubicBezTo>
                  <a:cubicBezTo>
                    <a:pt x="234" y="496"/>
                    <a:pt x="238" y="507"/>
                    <a:pt x="240" y="513"/>
                  </a:cubicBezTo>
                  <a:cubicBezTo>
                    <a:pt x="251" y="541"/>
                    <a:pt x="260" y="569"/>
                    <a:pt x="268" y="598"/>
                  </a:cubicBezTo>
                  <a:cubicBezTo>
                    <a:pt x="271" y="608"/>
                    <a:pt x="271" y="608"/>
                    <a:pt x="271" y="608"/>
                  </a:cubicBezTo>
                  <a:cubicBezTo>
                    <a:pt x="273" y="614"/>
                    <a:pt x="273" y="614"/>
                    <a:pt x="273" y="614"/>
                  </a:cubicBezTo>
                  <a:cubicBezTo>
                    <a:pt x="274" y="619"/>
                    <a:pt x="274" y="619"/>
                    <a:pt x="274" y="619"/>
                  </a:cubicBezTo>
                  <a:cubicBezTo>
                    <a:pt x="275" y="622"/>
                    <a:pt x="275" y="622"/>
                    <a:pt x="275" y="622"/>
                  </a:cubicBezTo>
                  <a:cubicBezTo>
                    <a:pt x="268" y="622"/>
                    <a:pt x="268" y="622"/>
                    <a:pt x="268" y="622"/>
                  </a:cubicBezTo>
                  <a:cubicBezTo>
                    <a:pt x="268" y="621"/>
                    <a:pt x="268" y="621"/>
                    <a:pt x="268" y="621"/>
                  </a:cubicBezTo>
                  <a:cubicBezTo>
                    <a:pt x="263" y="604"/>
                    <a:pt x="263" y="604"/>
                    <a:pt x="263" y="604"/>
                  </a:cubicBezTo>
                  <a:cubicBezTo>
                    <a:pt x="261" y="595"/>
                    <a:pt x="261" y="595"/>
                    <a:pt x="261" y="595"/>
                  </a:cubicBezTo>
                  <a:cubicBezTo>
                    <a:pt x="257" y="582"/>
                    <a:pt x="253" y="570"/>
                    <a:pt x="249" y="557"/>
                  </a:cubicBezTo>
                  <a:cubicBezTo>
                    <a:pt x="241" y="532"/>
                    <a:pt x="232" y="507"/>
                    <a:pt x="223" y="483"/>
                  </a:cubicBezTo>
                  <a:cubicBezTo>
                    <a:pt x="218" y="471"/>
                    <a:pt x="213" y="459"/>
                    <a:pt x="208" y="447"/>
                  </a:cubicBezTo>
                  <a:cubicBezTo>
                    <a:pt x="206" y="441"/>
                    <a:pt x="203" y="435"/>
                    <a:pt x="201" y="429"/>
                  </a:cubicBezTo>
                  <a:cubicBezTo>
                    <a:pt x="196" y="420"/>
                    <a:pt x="196" y="420"/>
                    <a:pt x="196" y="420"/>
                  </a:cubicBezTo>
                  <a:cubicBezTo>
                    <a:pt x="190" y="406"/>
                    <a:pt x="190" y="406"/>
                    <a:pt x="190" y="406"/>
                  </a:cubicBezTo>
                  <a:cubicBezTo>
                    <a:pt x="185" y="407"/>
                    <a:pt x="185" y="407"/>
                    <a:pt x="185" y="407"/>
                  </a:cubicBezTo>
                  <a:cubicBezTo>
                    <a:pt x="182" y="407"/>
                    <a:pt x="182" y="407"/>
                    <a:pt x="182" y="407"/>
                  </a:cubicBezTo>
                  <a:cubicBezTo>
                    <a:pt x="182" y="407"/>
                    <a:pt x="181" y="408"/>
                    <a:pt x="181" y="408"/>
                  </a:cubicBezTo>
                  <a:cubicBezTo>
                    <a:pt x="180" y="408"/>
                    <a:pt x="180" y="408"/>
                    <a:pt x="180" y="408"/>
                  </a:cubicBezTo>
                  <a:cubicBezTo>
                    <a:pt x="178" y="408"/>
                    <a:pt x="177" y="408"/>
                    <a:pt x="175" y="408"/>
                  </a:cubicBezTo>
                  <a:cubicBezTo>
                    <a:pt x="172" y="408"/>
                    <a:pt x="169" y="407"/>
                    <a:pt x="166" y="407"/>
                  </a:cubicBezTo>
                  <a:cubicBezTo>
                    <a:pt x="159" y="405"/>
                    <a:pt x="154" y="402"/>
                    <a:pt x="149" y="397"/>
                  </a:cubicBezTo>
                  <a:cubicBezTo>
                    <a:pt x="144" y="393"/>
                    <a:pt x="140" y="388"/>
                    <a:pt x="138" y="382"/>
                  </a:cubicBezTo>
                  <a:cubicBezTo>
                    <a:pt x="136" y="376"/>
                    <a:pt x="136" y="370"/>
                    <a:pt x="138" y="366"/>
                  </a:cubicBezTo>
                  <a:cubicBezTo>
                    <a:pt x="139" y="364"/>
                    <a:pt x="141" y="362"/>
                    <a:pt x="143" y="360"/>
                  </a:cubicBezTo>
                  <a:cubicBezTo>
                    <a:pt x="145" y="358"/>
                    <a:pt x="148" y="357"/>
                    <a:pt x="151" y="356"/>
                  </a:cubicBezTo>
                  <a:cubicBezTo>
                    <a:pt x="156" y="355"/>
                    <a:pt x="162" y="356"/>
                    <a:pt x="167" y="359"/>
                  </a:cubicBezTo>
                  <a:cubicBezTo>
                    <a:pt x="172" y="362"/>
                    <a:pt x="177" y="367"/>
                    <a:pt x="180" y="373"/>
                  </a:cubicBezTo>
                  <a:cubicBezTo>
                    <a:pt x="181" y="374"/>
                    <a:pt x="182" y="375"/>
                    <a:pt x="183" y="377"/>
                  </a:cubicBezTo>
                  <a:cubicBezTo>
                    <a:pt x="185" y="382"/>
                    <a:pt x="185" y="382"/>
                    <a:pt x="185" y="382"/>
                  </a:cubicBezTo>
                  <a:cubicBezTo>
                    <a:pt x="193" y="398"/>
                    <a:pt x="193" y="398"/>
                    <a:pt x="193" y="398"/>
                  </a:cubicBezTo>
                  <a:cubicBezTo>
                    <a:pt x="195" y="397"/>
                    <a:pt x="197" y="396"/>
                    <a:pt x="200" y="395"/>
                  </a:cubicBezTo>
                  <a:cubicBezTo>
                    <a:pt x="201" y="394"/>
                    <a:pt x="202" y="394"/>
                    <a:pt x="203" y="393"/>
                  </a:cubicBezTo>
                  <a:cubicBezTo>
                    <a:pt x="204" y="393"/>
                    <a:pt x="205" y="392"/>
                    <a:pt x="206" y="392"/>
                  </a:cubicBezTo>
                  <a:cubicBezTo>
                    <a:pt x="207" y="391"/>
                    <a:pt x="207" y="391"/>
                    <a:pt x="207" y="391"/>
                  </a:cubicBezTo>
                  <a:cubicBezTo>
                    <a:pt x="208" y="390"/>
                    <a:pt x="208" y="390"/>
                    <a:pt x="208" y="390"/>
                  </a:cubicBezTo>
                  <a:cubicBezTo>
                    <a:pt x="210" y="389"/>
                    <a:pt x="210" y="389"/>
                    <a:pt x="210" y="389"/>
                  </a:cubicBezTo>
                  <a:cubicBezTo>
                    <a:pt x="211" y="388"/>
                    <a:pt x="212" y="388"/>
                    <a:pt x="213" y="387"/>
                  </a:cubicBezTo>
                  <a:cubicBezTo>
                    <a:pt x="218" y="384"/>
                    <a:pt x="222" y="381"/>
                    <a:pt x="226" y="378"/>
                  </a:cubicBezTo>
                  <a:cubicBezTo>
                    <a:pt x="230" y="374"/>
                    <a:pt x="234" y="371"/>
                    <a:pt x="238" y="367"/>
                  </a:cubicBezTo>
                  <a:cubicBezTo>
                    <a:pt x="240" y="365"/>
                    <a:pt x="242" y="363"/>
                    <a:pt x="243" y="361"/>
                  </a:cubicBezTo>
                  <a:cubicBezTo>
                    <a:pt x="244" y="360"/>
                    <a:pt x="244" y="360"/>
                    <a:pt x="244" y="360"/>
                  </a:cubicBezTo>
                  <a:cubicBezTo>
                    <a:pt x="245" y="359"/>
                    <a:pt x="245" y="359"/>
                    <a:pt x="245" y="359"/>
                  </a:cubicBezTo>
                  <a:cubicBezTo>
                    <a:pt x="246" y="358"/>
                    <a:pt x="246" y="358"/>
                    <a:pt x="247" y="357"/>
                  </a:cubicBezTo>
                  <a:cubicBezTo>
                    <a:pt x="249" y="355"/>
                    <a:pt x="250" y="353"/>
                    <a:pt x="252" y="351"/>
                  </a:cubicBezTo>
                  <a:cubicBezTo>
                    <a:pt x="250" y="349"/>
                    <a:pt x="249" y="347"/>
                    <a:pt x="248" y="345"/>
                  </a:cubicBezTo>
                  <a:cubicBezTo>
                    <a:pt x="247" y="344"/>
                    <a:pt x="247" y="344"/>
                    <a:pt x="247" y="344"/>
                  </a:cubicBezTo>
                  <a:cubicBezTo>
                    <a:pt x="247" y="344"/>
                    <a:pt x="246" y="343"/>
                    <a:pt x="246" y="343"/>
                  </a:cubicBezTo>
                  <a:cubicBezTo>
                    <a:pt x="246" y="343"/>
                    <a:pt x="246" y="343"/>
                    <a:pt x="246" y="343"/>
                  </a:cubicBezTo>
                  <a:cubicBezTo>
                    <a:pt x="246" y="342"/>
                    <a:pt x="246" y="342"/>
                    <a:pt x="245" y="341"/>
                  </a:cubicBezTo>
                  <a:cubicBezTo>
                    <a:pt x="245" y="340"/>
                    <a:pt x="244" y="338"/>
                    <a:pt x="243" y="336"/>
                  </a:cubicBezTo>
                  <a:cubicBezTo>
                    <a:pt x="243" y="335"/>
                    <a:pt x="243" y="334"/>
                    <a:pt x="243" y="333"/>
                  </a:cubicBezTo>
                  <a:cubicBezTo>
                    <a:pt x="243" y="332"/>
                    <a:pt x="243" y="332"/>
                    <a:pt x="242" y="331"/>
                  </a:cubicBezTo>
                  <a:cubicBezTo>
                    <a:pt x="242" y="331"/>
                    <a:pt x="242" y="330"/>
                    <a:pt x="242" y="330"/>
                  </a:cubicBezTo>
                  <a:cubicBezTo>
                    <a:pt x="242" y="328"/>
                    <a:pt x="242" y="326"/>
                    <a:pt x="243" y="324"/>
                  </a:cubicBezTo>
                  <a:cubicBezTo>
                    <a:pt x="244" y="315"/>
                    <a:pt x="247" y="306"/>
                    <a:pt x="252" y="299"/>
                  </a:cubicBezTo>
                  <a:cubicBezTo>
                    <a:pt x="254" y="296"/>
                    <a:pt x="257" y="293"/>
                    <a:pt x="260" y="291"/>
                  </a:cubicBezTo>
                  <a:cubicBezTo>
                    <a:pt x="263" y="289"/>
                    <a:pt x="267" y="288"/>
                    <a:pt x="270" y="288"/>
                  </a:cubicBezTo>
                  <a:cubicBezTo>
                    <a:pt x="274" y="288"/>
                    <a:pt x="277" y="290"/>
                    <a:pt x="280" y="292"/>
                  </a:cubicBezTo>
                  <a:cubicBezTo>
                    <a:pt x="283" y="294"/>
                    <a:pt x="286" y="297"/>
                    <a:pt x="287" y="300"/>
                  </a:cubicBezTo>
                  <a:cubicBezTo>
                    <a:pt x="288" y="304"/>
                    <a:pt x="288" y="307"/>
                    <a:pt x="287" y="311"/>
                  </a:cubicBezTo>
                  <a:cubicBezTo>
                    <a:pt x="287" y="315"/>
                    <a:pt x="285" y="319"/>
                    <a:pt x="283" y="323"/>
                  </a:cubicBezTo>
                  <a:cubicBezTo>
                    <a:pt x="280" y="327"/>
                    <a:pt x="278" y="330"/>
                    <a:pt x="275" y="334"/>
                  </a:cubicBezTo>
                  <a:cubicBezTo>
                    <a:pt x="274" y="336"/>
                    <a:pt x="274" y="336"/>
                    <a:pt x="274" y="336"/>
                  </a:cubicBezTo>
                  <a:cubicBezTo>
                    <a:pt x="272" y="338"/>
                    <a:pt x="272" y="338"/>
                    <a:pt x="272" y="338"/>
                  </a:cubicBezTo>
                  <a:cubicBezTo>
                    <a:pt x="267" y="344"/>
                    <a:pt x="267" y="344"/>
                    <a:pt x="267" y="344"/>
                  </a:cubicBezTo>
                  <a:cubicBezTo>
                    <a:pt x="266" y="346"/>
                    <a:pt x="265" y="347"/>
                    <a:pt x="265" y="349"/>
                  </a:cubicBezTo>
                  <a:cubicBezTo>
                    <a:pt x="265" y="349"/>
                    <a:pt x="265" y="350"/>
                    <a:pt x="265" y="350"/>
                  </a:cubicBezTo>
                  <a:cubicBezTo>
                    <a:pt x="265" y="351"/>
                    <a:pt x="266" y="351"/>
                    <a:pt x="266" y="351"/>
                  </a:cubicBezTo>
                  <a:cubicBezTo>
                    <a:pt x="266" y="351"/>
                    <a:pt x="266" y="351"/>
                    <a:pt x="266" y="351"/>
                  </a:cubicBezTo>
                  <a:cubicBezTo>
                    <a:pt x="266" y="352"/>
                    <a:pt x="266" y="352"/>
                    <a:pt x="266" y="352"/>
                  </a:cubicBezTo>
                  <a:cubicBezTo>
                    <a:pt x="267" y="354"/>
                    <a:pt x="268" y="354"/>
                    <a:pt x="270" y="355"/>
                  </a:cubicBezTo>
                  <a:cubicBezTo>
                    <a:pt x="272" y="356"/>
                    <a:pt x="274" y="357"/>
                    <a:pt x="276" y="357"/>
                  </a:cubicBezTo>
                  <a:cubicBezTo>
                    <a:pt x="277" y="358"/>
                    <a:pt x="278" y="358"/>
                    <a:pt x="280" y="358"/>
                  </a:cubicBezTo>
                  <a:cubicBezTo>
                    <a:pt x="281" y="358"/>
                    <a:pt x="282" y="359"/>
                    <a:pt x="283" y="359"/>
                  </a:cubicBezTo>
                  <a:cubicBezTo>
                    <a:pt x="285" y="359"/>
                    <a:pt x="285" y="359"/>
                    <a:pt x="285" y="359"/>
                  </a:cubicBezTo>
                  <a:cubicBezTo>
                    <a:pt x="287" y="360"/>
                    <a:pt x="287" y="360"/>
                    <a:pt x="287" y="360"/>
                  </a:cubicBezTo>
                  <a:cubicBezTo>
                    <a:pt x="292" y="360"/>
                    <a:pt x="297" y="361"/>
                    <a:pt x="302" y="361"/>
                  </a:cubicBezTo>
                  <a:cubicBezTo>
                    <a:pt x="308" y="361"/>
                    <a:pt x="313" y="360"/>
                    <a:pt x="318" y="359"/>
                  </a:cubicBezTo>
                  <a:cubicBezTo>
                    <a:pt x="321" y="359"/>
                    <a:pt x="324" y="358"/>
                    <a:pt x="327" y="357"/>
                  </a:cubicBezTo>
                  <a:cubicBezTo>
                    <a:pt x="327" y="357"/>
                    <a:pt x="328" y="356"/>
                    <a:pt x="329" y="356"/>
                  </a:cubicBezTo>
                  <a:cubicBezTo>
                    <a:pt x="330" y="355"/>
                    <a:pt x="331" y="355"/>
                    <a:pt x="332" y="355"/>
                  </a:cubicBezTo>
                  <a:cubicBezTo>
                    <a:pt x="338" y="352"/>
                    <a:pt x="338" y="352"/>
                    <a:pt x="338" y="352"/>
                  </a:cubicBezTo>
                  <a:cubicBezTo>
                    <a:pt x="338" y="347"/>
                    <a:pt x="338" y="347"/>
                    <a:pt x="338" y="347"/>
                  </a:cubicBezTo>
                  <a:cubicBezTo>
                    <a:pt x="337" y="344"/>
                    <a:pt x="337" y="344"/>
                    <a:pt x="337" y="344"/>
                  </a:cubicBezTo>
                  <a:cubicBezTo>
                    <a:pt x="337" y="343"/>
                    <a:pt x="337" y="343"/>
                    <a:pt x="337" y="343"/>
                  </a:cubicBezTo>
                  <a:cubicBezTo>
                    <a:pt x="337" y="342"/>
                    <a:pt x="337" y="342"/>
                    <a:pt x="337" y="342"/>
                  </a:cubicBezTo>
                  <a:cubicBezTo>
                    <a:pt x="336" y="340"/>
                    <a:pt x="336" y="340"/>
                    <a:pt x="336" y="340"/>
                  </a:cubicBezTo>
                  <a:cubicBezTo>
                    <a:pt x="336" y="339"/>
                    <a:pt x="336" y="339"/>
                    <a:pt x="336" y="339"/>
                  </a:cubicBezTo>
                  <a:cubicBezTo>
                    <a:pt x="336" y="336"/>
                    <a:pt x="336" y="336"/>
                    <a:pt x="336" y="336"/>
                  </a:cubicBezTo>
                  <a:cubicBezTo>
                    <a:pt x="336" y="333"/>
                    <a:pt x="335" y="330"/>
                    <a:pt x="335" y="327"/>
                  </a:cubicBezTo>
                  <a:cubicBezTo>
                    <a:pt x="336" y="321"/>
                    <a:pt x="337" y="315"/>
                    <a:pt x="340" y="310"/>
                  </a:cubicBezTo>
                  <a:cubicBezTo>
                    <a:pt x="342" y="307"/>
                    <a:pt x="343" y="305"/>
                    <a:pt x="345" y="303"/>
                  </a:cubicBezTo>
                  <a:cubicBezTo>
                    <a:pt x="347" y="302"/>
                    <a:pt x="348" y="301"/>
                    <a:pt x="349" y="300"/>
                  </a:cubicBezTo>
                  <a:cubicBezTo>
                    <a:pt x="350" y="299"/>
                    <a:pt x="351" y="299"/>
                    <a:pt x="352" y="298"/>
                  </a:cubicBezTo>
                  <a:cubicBezTo>
                    <a:pt x="357" y="296"/>
                    <a:pt x="363" y="295"/>
                    <a:pt x="367" y="297"/>
                  </a:cubicBezTo>
                  <a:cubicBezTo>
                    <a:pt x="368" y="297"/>
                    <a:pt x="369" y="298"/>
                    <a:pt x="370" y="299"/>
                  </a:cubicBezTo>
                  <a:cubicBezTo>
                    <a:pt x="370" y="299"/>
                    <a:pt x="371" y="299"/>
                    <a:pt x="371" y="300"/>
                  </a:cubicBezTo>
                  <a:cubicBezTo>
                    <a:pt x="372" y="300"/>
                    <a:pt x="372" y="301"/>
                    <a:pt x="373" y="301"/>
                  </a:cubicBezTo>
                  <a:cubicBezTo>
                    <a:pt x="374" y="304"/>
                    <a:pt x="376" y="306"/>
                    <a:pt x="377" y="308"/>
                  </a:cubicBezTo>
                  <a:cubicBezTo>
                    <a:pt x="378" y="311"/>
                    <a:pt x="378" y="313"/>
                    <a:pt x="378" y="316"/>
                  </a:cubicBezTo>
                  <a:cubicBezTo>
                    <a:pt x="378" y="319"/>
                    <a:pt x="377" y="322"/>
                    <a:pt x="376" y="324"/>
                  </a:cubicBezTo>
                  <a:cubicBezTo>
                    <a:pt x="374" y="330"/>
                    <a:pt x="371" y="335"/>
                    <a:pt x="366" y="339"/>
                  </a:cubicBezTo>
                  <a:cubicBezTo>
                    <a:pt x="364" y="342"/>
                    <a:pt x="362" y="344"/>
                    <a:pt x="359" y="346"/>
                  </a:cubicBezTo>
                  <a:cubicBezTo>
                    <a:pt x="359" y="346"/>
                    <a:pt x="358" y="347"/>
                    <a:pt x="357" y="347"/>
                  </a:cubicBezTo>
                  <a:cubicBezTo>
                    <a:pt x="356" y="348"/>
                    <a:pt x="356" y="348"/>
                    <a:pt x="356" y="348"/>
                  </a:cubicBezTo>
                  <a:cubicBezTo>
                    <a:pt x="355" y="349"/>
                    <a:pt x="355" y="349"/>
                    <a:pt x="355" y="349"/>
                  </a:cubicBezTo>
                  <a:cubicBezTo>
                    <a:pt x="352" y="351"/>
                    <a:pt x="349" y="353"/>
                    <a:pt x="346" y="355"/>
                  </a:cubicBezTo>
                  <a:cubicBezTo>
                    <a:pt x="347" y="357"/>
                    <a:pt x="348" y="359"/>
                    <a:pt x="349" y="361"/>
                  </a:cubicBezTo>
                  <a:cubicBezTo>
                    <a:pt x="349" y="362"/>
                    <a:pt x="350" y="363"/>
                    <a:pt x="350" y="364"/>
                  </a:cubicBezTo>
                  <a:cubicBezTo>
                    <a:pt x="351" y="366"/>
                    <a:pt x="351" y="366"/>
                    <a:pt x="351" y="366"/>
                  </a:cubicBezTo>
                  <a:cubicBezTo>
                    <a:pt x="351" y="367"/>
                    <a:pt x="351" y="367"/>
                    <a:pt x="351" y="367"/>
                  </a:cubicBezTo>
                  <a:cubicBezTo>
                    <a:pt x="352" y="369"/>
                    <a:pt x="353" y="372"/>
                    <a:pt x="354" y="374"/>
                  </a:cubicBezTo>
                  <a:cubicBezTo>
                    <a:pt x="357" y="378"/>
                    <a:pt x="360" y="383"/>
                    <a:pt x="363" y="387"/>
                  </a:cubicBezTo>
                  <a:cubicBezTo>
                    <a:pt x="366" y="392"/>
                    <a:pt x="370" y="396"/>
                    <a:pt x="374" y="399"/>
                  </a:cubicBezTo>
                  <a:cubicBezTo>
                    <a:pt x="375" y="400"/>
                    <a:pt x="377" y="401"/>
                    <a:pt x="378" y="401"/>
                  </a:cubicBezTo>
                  <a:cubicBezTo>
                    <a:pt x="378" y="402"/>
                    <a:pt x="379" y="402"/>
                    <a:pt x="379" y="403"/>
                  </a:cubicBezTo>
                  <a:cubicBezTo>
                    <a:pt x="380" y="403"/>
                    <a:pt x="380" y="403"/>
                    <a:pt x="380" y="403"/>
                  </a:cubicBezTo>
                  <a:cubicBezTo>
                    <a:pt x="381" y="403"/>
                    <a:pt x="381" y="403"/>
                    <a:pt x="381" y="403"/>
                  </a:cubicBezTo>
                  <a:cubicBezTo>
                    <a:pt x="382" y="404"/>
                    <a:pt x="382" y="404"/>
                    <a:pt x="382" y="404"/>
                  </a:cubicBezTo>
                  <a:cubicBezTo>
                    <a:pt x="384" y="405"/>
                    <a:pt x="386" y="406"/>
                    <a:pt x="388" y="407"/>
                  </a:cubicBezTo>
                  <a:cubicBezTo>
                    <a:pt x="390" y="408"/>
                    <a:pt x="392" y="409"/>
                    <a:pt x="394" y="410"/>
                  </a:cubicBezTo>
                  <a:cubicBezTo>
                    <a:pt x="402" y="394"/>
                    <a:pt x="402" y="394"/>
                    <a:pt x="402" y="394"/>
                  </a:cubicBezTo>
                  <a:cubicBezTo>
                    <a:pt x="407" y="384"/>
                    <a:pt x="407" y="384"/>
                    <a:pt x="407" y="384"/>
                  </a:cubicBezTo>
                  <a:cubicBezTo>
                    <a:pt x="409" y="379"/>
                    <a:pt x="409" y="379"/>
                    <a:pt x="409" y="379"/>
                  </a:cubicBezTo>
                  <a:cubicBezTo>
                    <a:pt x="410" y="378"/>
                    <a:pt x="410" y="378"/>
                    <a:pt x="410" y="378"/>
                  </a:cubicBezTo>
                  <a:cubicBezTo>
                    <a:pt x="410" y="377"/>
                    <a:pt x="410" y="377"/>
                    <a:pt x="410" y="377"/>
                  </a:cubicBezTo>
                  <a:cubicBezTo>
                    <a:pt x="411" y="377"/>
                    <a:pt x="411" y="376"/>
                    <a:pt x="412" y="375"/>
                  </a:cubicBezTo>
                  <a:cubicBezTo>
                    <a:pt x="414" y="373"/>
                    <a:pt x="416" y="370"/>
                    <a:pt x="418" y="368"/>
                  </a:cubicBezTo>
                  <a:cubicBezTo>
                    <a:pt x="420" y="366"/>
                    <a:pt x="423" y="364"/>
                    <a:pt x="425" y="363"/>
                  </a:cubicBezTo>
                  <a:cubicBezTo>
                    <a:pt x="426" y="362"/>
                    <a:pt x="428" y="362"/>
                    <a:pt x="429" y="362"/>
                  </a:cubicBezTo>
                  <a:cubicBezTo>
                    <a:pt x="429" y="362"/>
                    <a:pt x="430" y="362"/>
                    <a:pt x="430" y="362"/>
                  </a:cubicBezTo>
                  <a:cubicBezTo>
                    <a:pt x="431" y="362"/>
                    <a:pt x="431" y="362"/>
                    <a:pt x="432" y="362"/>
                  </a:cubicBezTo>
                  <a:cubicBezTo>
                    <a:pt x="436" y="363"/>
                    <a:pt x="441" y="367"/>
                    <a:pt x="443" y="372"/>
                  </a:cubicBezTo>
                  <a:cubicBezTo>
                    <a:pt x="445" y="377"/>
                    <a:pt x="446" y="384"/>
                    <a:pt x="445" y="390"/>
                  </a:cubicBezTo>
                  <a:cubicBezTo>
                    <a:pt x="445" y="393"/>
                    <a:pt x="444" y="396"/>
                    <a:pt x="442" y="399"/>
                  </a:cubicBezTo>
                  <a:cubicBezTo>
                    <a:pt x="441" y="402"/>
                    <a:pt x="440" y="404"/>
                    <a:pt x="438" y="406"/>
                  </a:cubicBezTo>
                  <a:cubicBezTo>
                    <a:pt x="434" y="411"/>
                    <a:pt x="428" y="414"/>
                    <a:pt x="422" y="416"/>
                  </a:cubicBezTo>
                  <a:cubicBezTo>
                    <a:pt x="419" y="417"/>
                    <a:pt x="416" y="417"/>
                    <a:pt x="413" y="417"/>
                  </a:cubicBezTo>
                  <a:cubicBezTo>
                    <a:pt x="411" y="418"/>
                    <a:pt x="410" y="418"/>
                    <a:pt x="408" y="418"/>
                  </a:cubicBezTo>
                  <a:cubicBezTo>
                    <a:pt x="407" y="418"/>
                    <a:pt x="407" y="418"/>
                    <a:pt x="407" y="418"/>
                  </a:cubicBezTo>
                  <a:cubicBezTo>
                    <a:pt x="407" y="418"/>
                    <a:pt x="406" y="418"/>
                    <a:pt x="406" y="418"/>
                  </a:cubicBezTo>
                  <a:cubicBezTo>
                    <a:pt x="405" y="417"/>
                    <a:pt x="404" y="417"/>
                    <a:pt x="403" y="417"/>
                  </a:cubicBezTo>
                  <a:cubicBezTo>
                    <a:pt x="398" y="417"/>
                    <a:pt x="398" y="417"/>
                    <a:pt x="398" y="417"/>
                  </a:cubicBezTo>
                  <a:cubicBezTo>
                    <a:pt x="394" y="426"/>
                    <a:pt x="394" y="426"/>
                    <a:pt x="394" y="426"/>
                  </a:cubicBezTo>
                  <a:cubicBezTo>
                    <a:pt x="392" y="432"/>
                    <a:pt x="392" y="432"/>
                    <a:pt x="392" y="432"/>
                  </a:cubicBezTo>
                  <a:cubicBezTo>
                    <a:pt x="387" y="442"/>
                    <a:pt x="387" y="442"/>
                    <a:pt x="387" y="442"/>
                  </a:cubicBezTo>
                  <a:cubicBezTo>
                    <a:pt x="384" y="449"/>
                    <a:pt x="381" y="456"/>
                    <a:pt x="378" y="463"/>
                  </a:cubicBezTo>
                  <a:cubicBezTo>
                    <a:pt x="372" y="477"/>
                    <a:pt x="367" y="492"/>
                    <a:pt x="362" y="506"/>
                  </a:cubicBezTo>
                  <a:cubicBezTo>
                    <a:pt x="351" y="535"/>
                    <a:pt x="342" y="564"/>
                    <a:pt x="333" y="593"/>
                  </a:cubicBezTo>
                  <a:cubicBezTo>
                    <a:pt x="330" y="604"/>
                    <a:pt x="330" y="604"/>
                    <a:pt x="330" y="604"/>
                  </a:cubicBezTo>
                  <a:cubicBezTo>
                    <a:pt x="327" y="613"/>
                    <a:pt x="327" y="613"/>
                    <a:pt x="327" y="613"/>
                  </a:cubicBezTo>
                  <a:cubicBezTo>
                    <a:pt x="326" y="619"/>
                    <a:pt x="326" y="619"/>
                    <a:pt x="326" y="619"/>
                  </a:cubicBezTo>
                  <a:cubicBezTo>
                    <a:pt x="325" y="621"/>
                    <a:pt x="325" y="621"/>
                    <a:pt x="325" y="621"/>
                  </a:cubicBezTo>
                  <a:cubicBezTo>
                    <a:pt x="325" y="622"/>
                    <a:pt x="325" y="622"/>
                    <a:pt x="325" y="622"/>
                  </a:cubicBezTo>
                  <a:lnTo>
                    <a:pt x="318" y="62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57" name="文本框 56"/>
          <p:cNvSpPr txBox="1"/>
          <p:nvPr/>
        </p:nvSpPr>
        <p:spPr>
          <a:xfrm>
            <a:off x="10098576" y="452773"/>
            <a:ext cx="861774" cy="6320433"/>
          </a:xfrm>
          <a:prstGeom prst="rect">
            <a:avLst/>
          </a:prstGeom>
          <a:noFill/>
        </p:spPr>
        <p:txBody>
          <a:bodyPr vert="eaVert" wrap="square" rtlCol="0">
            <a:spAutoFit/>
          </a:bodyPr>
          <a:lstStyle/>
          <a:p>
            <a:r>
              <a:rPr lang="zh-CN" altLang="en-US" sz="4400" b="1" dirty="0">
                <a:solidFill>
                  <a:schemeClr val="accent3">
                    <a:lumMod val="20000"/>
                    <a:lumOff val="80000"/>
                  </a:schemeClr>
                </a:solidFill>
                <a:latin typeface="Arial" panose="020B0604020202020204" pitchFamily="34" charset="0"/>
                <a:ea typeface="微软雅黑" panose="020B0503020204020204" pitchFamily="34" charset="-122"/>
              </a:rPr>
              <a:t>数据结构</a:t>
            </a:r>
            <a:r>
              <a:rPr lang="en-US" altLang="zh-CN" sz="4400" b="1" dirty="0">
                <a:solidFill>
                  <a:schemeClr val="accent3">
                    <a:lumMod val="20000"/>
                    <a:lumOff val="80000"/>
                  </a:schemeClr>
                </a:solidFill>
                <a:latin typeface="Arial" panose="020B0604020202020204" pitchFamily="34" charset="0"/>
                <a:ea typeface="微软雅黑" panose="020B0503020204020204" pitchFamily="34" charset="-122"/>
              </a:rPr>
              <a:t>(</a:t>
            </a:r>
            <a:r>
              <a:rPr lang="zh-CN" altLang="en-US" sz="4400" b="1" dirty="0">
                <a:solidFill>
                  <a:schemeClr val="accent3">
                    <a:lumMod val="20000"/>
                    <a:lumOff val="80000"/>
                  </a:schemeClr>
                </a:solidFill>
                <a:latin typeface="Arial" panose="020B0604020202020204" pitchFamily="34" charset="0"/>
                <a:ea typeface="微软雅黑" panose="020B0503020204020204" pitchFamily="34" charset="-122"/>
              </a:rPr>
              <a:t>物理结构</a:t>
            </a:r>
            <a:r>
              <a:rPr lang="en-US" altLang="zh-CN" sz="4400" b="1" dirty="0">
                <a:solidFill>
                  <a:schemeClr val="accent3">
                    <a:lumMod val="20000"/>
                    <a:lumOff val="80000"/>
                  </a:schemeClr>
                </a:solidFill>
                <a:latin typeface="Arial" panose="020B0604020202020204" pitchFamily="34" charset="0"/>
                <a:ea typeface="微软雅黑" panose="020B0503020204020204" pitchFamily="34" charset="-122"/>
              </a:rPr>
              <a:t>)</a:t>
            </a:r>
            <a:r>
              <a:rPr lang="zh-CN" altLang="en-US" sz="4400" b="1" dirty="0">
                <a:solidFill>
                  <a:schemeClr val="accent3">
                    <a:lumMod val="20000"/>
                    <a:lumOff val="80000"/>
                  </a:schemeClr>
                </a:solidFill>
                <a:latin typeface="Arial" panose="020B0604020202020204" pitchFamily="34" charset="0"/>
                <a:ea typeface="微软雅黑" panose="020B0503020204020204" pitchFamily="34" charset="-122"/>
              </a:rPr>
              <a:t>定义</a:t>
            </a:r>
          </a:p>
        </p:txBody>
      </p:sp>
      <p:pic>
        <p:nvPicPr>
          <p:cNvPr id="3" name="音频 2">
            <a:hlinkClick r:id="" action="ppaction://media"/>
            <a:extLst>
              <a:ext uri="{FF2B5EF4-FFF2-40B4-BE49-F238E27FC236}">
                <a16:creationId xmlns:a16="http://schemas.microsoft.com/office/drawing/2014/main" id="{EC781B61-9EBE-402B-BF72-064EC52BC85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cSld>
  <p:clrMapOvr>
    <a:masterClrMapping/>
  </p:clrMapOvr>
  <p:transition spd="slow" advTm="3482">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53" presetClass="entr" presetSubtype="16"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p:cTn id="10" dur="500" fill="hold"/>
                                        <p:tgtEl>
                                          <p:spTgt spid="2"/>
                                        </p:tgtEl>
                                        <p:attrNameLst>
                                          <p:attrName>ppt_w</p:attrName>
                                        </p:attrNameLst>
                                      </p:cBhvr>
                                      <p:tavLst>
                                        <p:tav tm="0">
                                          <p:val>
                                            <p:fltVal val="0"/>
                                          </p:val>
                                        </p:tav>
                                        <p:tav tm="100000">
                                          <p:val>
                                            <p:strVal val="#ppt_w"/>
                                          </p:val>
                                        </p:tav>
                                      </p:tavLst>
                                    </p:anim>
                                    <p:anim calcmode="lin" valueType="num">
                                      <p:cBhvr>
                                        <p:cTn id="11" dur="500" fill="hold"/>
                                        <p:tgtEl>
                                          <p:spTgt spid="2"/>
                                        </p:tgtEl>
                                        <p:attrNameLst>
                                          <p:attrName>ppt_h</p:attrName>
                                        </p:attrNameLst>
                                      </p:cBhvr>
                                      <p:tavLst>
                                        <p:tav tm="0">
                                          <p:val>
                                            <p:fltVal val="0"/>
                                          </p:val>
                                        </p:tav>
                                        <p:tav tm="100000">
                                          <p:val>
                                            <p:strVal val="#ppt_h"/>
                                          </p:val>
                                        </p:tav>
                                      </p:tavLst>
                                    </p:anim>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3"/>
                </p:tgtEl>
              </p:cMediaNode>
            </p:audio>
          </p:childTnLst>
        </p:cTn>
      </p:par>
    </p:tnLst>
    <p:bldLst>
      <p:bldP spid="2"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6"/>
          <p:cNvSpPr txBox="1">
            <a:spLocks noChangeArrowheads="1"/>
          </p:cNvSpPr>
          <p:nvPr/>
        </p:nvSpPr>
        <p:spPr bwMode="auto">
          <a:xfrm>
            <a:off x="1168888" y="438150"/>
            <a:ext cx="357701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r>
              <a:rPr lang="zh-CN" altLang="en-US" sz="2000" b="1" dirty="0">
                <a:latin typeface="微软雅黑" panose="020B0503020204020204" pitchFamily="34" charset="-122"/>
              </a:rPr>
              <a:t>数据结构（物理结构）的定义</a:t>
            </a:r>
            <a:endParaRPr lang="id-ID" altLang="zh-CN" sz="2000" b="1" dirty="0">
              <a:latin typeface="微软雅黑" panose="020B0503020204020204" pitchFamily="34" charset="-122"/>
            </a:endParaRPr>
          </a:p>
        </p:txBody>
      </p:sp>
      <p:grpSp>
        <p:nvGrpSpPr>
          <p:cNvPr id="14" name="组合 8"/>
          <p:cNvGrpSpPr/>
          <p:nvPr/>
        </p:nvGrpSpPr>
        <p:grpSpPr bwMode="auto">
          <a:xfrm>
            <a:off x="206375" y="315913"/>
            <a:ext cx="815975" cy="522287"/>
            <a:chOff x="4353620" y="864629"/>
            <a:chExt cx="742365" cy="476312"/>
          </a:xfrm>
        </p:grpSpPr>
        <p:sp>
          <p:nvSpPr>
            <p:cNvPr id="15" name="KSO_Shape"/>
            <p:cNvSpPr/>
            <p:nvPr/>
          </p:nvSpPr>
          <p:spPr bwMode="auto">
            <a:xfrm>
              <a:off x="4353620" y="866076"/>
              <a:ext cx="742365" cy="408268"/>
            </a:xfrm>
            <a:custGeom>
              <a:avLst/>
              <a:gdLst>
                <a:gd name="T0" fmla="*/ 2147483646 w 5345"/>
                <a:gd name="T1" fmla="*/ 2147483646 h 2936"/>
                <a:gd name="T2" fmla="*/ 2147483646 w 5345"/>
                <a:gd name="T3" fmla="*/ 2147483646 h 2936"/>
                <a:gd name="T4" fmla="*/ 2147483646 w 5345"/>
                <a:gd name="T5" fmla="*/ 2147483646 h 2936"/>
                <a:gd name="T6" fmla="*/ 2147483646 w 5345"/>
                <a:gd name="T7" fmla="*/ 2147483646 h 2936"/>
                <a:gd name="T8" fmla="*/ 2147483646 w 5345"/>
                <a:gd name="T9" fmla="*/ 2147483646 h 2936"/>
                <a:gd name="T10" fmla="*/ 2147483646 w 5345"/>
                <a:gd name="T11" fmla="*/ 2147483646 h 2936"/>
                <a:gd name="T12" fmla="*/ 2147483646 w 5345"/>
                <a:gd name="T13" fmla="*/ 2147483646 h 2936"/>
                <a:gd name="T14" fmla="*/ 2147483646 w 5345"/>
                <a:gd name="T15" fmla="*/ 2147483646 h 2936"/>
                <a:gd name="T16" fmla="*/ 2147483646 w 5345"/>
                <a:gd name="T17" fmla="*/ 2147483646 h 2936"/>
                <a:gd name="T18" fmla="*/ 2147483646 w 5345"/>
                <a:gd name="T19" fmla="*/ 2147483646 h 2936"/>
                <a:gd name="T20" fmla="*/ 2147483646 w 5345"/>
                <a:gd name="T21" fmla="*/ 2147483646 h 2936"/>
                <a:gd name="T22" fmla="*/ 2147483646 w 5345"/>
                <a:gd name="T23" fmla="*/ 2147483646 h 2936"/>
                <a:gd name="T24" fmla="*/ 2147483646 w 5345"/>
                <a:gd name="T25" fmla="*/ 2147483646 h 2936"/>
                <a:gd name="T26" fmla="*/ 2147483646 w 5345"/>
                <a:gd name="T27" fmla="*/ 2147483646 h 2936"/>
                <a:gd name="T28" fmla="*/ 2147483646 w 5345"/>
                <a:gd name="T29" fmla="*/ 2147483646 h 2936"/>
                <a:gd name="T30" fmla="*/ 2147483646 w 5345"/>
                <a:gd name="T31" fmla="*/ 772639970 h 2936"/>
                <a:gd name="T32" fmla="*/ 2147483646 w 5345"/>
                <a:gd name="T33" fmla="*/ 0 h 2936"/>
                <a:gd name="T34" fmla="*/ 2147483646 w 5345"/>
                <a:gd name="T35" fmla="*/ 363587807 h 2936"/>
                <a:gd name="T36" fmla="*/ 2147483646 w 5345"/>
                <a:gd name="T37" fmla="*/ 2147483646 h 2936"/>
                <a:gd name="T38" fmla="*/ 2147483646 w 5345"/>
                <a:gd name="T39" fmla="*/ 2147483646 h 2936"/>
                <a:gd name="T40" fmla="*/ 2147483646 w 5345"/>
                <a:gd name="T41" fmla="*/ 2147483646 h 2936"/>
                <a:gd name="T42" fmla="*/ 2147483646 w 5345"/>
                <a:gd name="T43" fmla="*/ 2147483646 h 2936"/>
                <a:gd name="T44" fmla="*/ 2147483646 w 5345"/>
                <a:gd name="T45" fmla="*/ 2147483646 h 2936"/>
                <a:gd name="T46" fmla="*/ 2147483646 w 5345"/>
                <a:gd name="T47" fmla="*/ 2147483646 h 2936"/>
                <a:gd name="T48" fmla="*/ 2147483646 w 5345"/>
                <a:gd name="T49" fmla="*/ 2147483646 h 2936"/>
                <a:gd name="T50" fmla="*/ 2147483646 w 5345"/>
                <a:gd name="T51" fmla="*/ 2147483646 h 2936"/>
                <a:gd name="T52" fmla="*/ 2147483646 w 5345"/>
                <a:gd name="T53" fmla="*/ 2147483646 h 2936"/>
                <a:gd name="T54" fmla="*/ 2147483646 w 5345"/>
                <a:gd name="T55" fmla="*/ 2147483646 h 2936"/>
                <a:gd name="T56" fmla="*/ 2147483646 w 5345"/>
                <a:gd name="T57" fmla="*/ 2147483646 h 2936"/>
                <a:gd name="T58" fmla="*/ 2147483646 w 5345"/>
                <a:gd name="T59" fmla="*/ 2147483646 h 2936"/>
                <a:gd name="T60" fmla="*/ 2147483646 w 5345"/>
                <a:gd name="T61" fmla="*/ 2147483646 h 2936"/>
                <a:gd name="T62" fmla="*/ 452722804 w 5345"/>
                <a:gd name="T63" fmla="*/ 2147483646 h 2936"/>
                <a:gd name="T64" fmla="*/ 90570008 w 5345"/>
                <a:gd name="T65" fmla="*/ 2147483646 h 2936"/>
                <a:gd name="T66" fmla="*/ 1629877726 w 5345"/>
                <a:gd name="T67" fmla="*/ 2147483646 h 2936"/>
                <a:gd name="T68" fmla="*/ 2147483646 w 5345"/>
                <a:gd name="T69" fmla="*/ 2147483646 h 2936"/>
                <a:gd name="T70" fmla="*/ 2147483646 w 5345"/>
                <a:gd name="T71" fmla="*/ 2147483646 h 2936"/>
                <a:gd name="T72" fmla="*/ 2147483646 w 5345"/>
                <a:gd name="T73" fmla="*/ 2147483646 h 2936"/>
                <a:gd name="T74" fmla="*/ 2147483646 w 5345"/>
                <a:gd name="T75" fmla="*/ 2147483646 h 2936"/>
                <a:gd name="T76" fmla="*/ 2147483646 w 5345"/>
                <a:gd name="T77" fmla="*/ 2147483646 h 2936"/>
                <a:gd name="T78" fmla="*/ 2147483646 w 5345"/>
                <a:gd name="T79" fmla="*/ 2147483646 h 2936"/>
                <a:gd name="T80" fmla="*/ 2147483646 w 5345"/>
                <a:gd name="T81" fmla="*/ 2147483646 h 2936"/>
                <a:gd name="T82" fmla="*/ 2147483646 w 5345"/>
                <a:gd name="T83" fmla="*/ 2147483646 h 2936"/>
                <a:gd name="T84" fmla="*/ 2147483646 w 5345"/>
                <a:gd name="T85" fmla="*/ 2147483646 h 2936"/>
                <a:gd name="T86" fmla="*/ 2147483646 w 5345"/>
                <a:gd name="T87" fmla="*/ 2147483646 h 2936"/>
                <a:gd name="T88" fmla="*/ 2147483646 w 5345"/>
                <a:gd name="T89" fmla="*/ 2147483646 h 2936"/>
                <a:gd name="T90" fmla="*/ 2147483646 w 5345"/>
                <a:gd name="T91" fmla="*/ 2147483646 h 2936"/>
                <a:gd name="T92" fmla="*/ 2147483646 w 5345"/>
                <a:gd name="T93" fmla="*/ 2147483646 h 2936"/>
                <a:gd name="T94" fmla="*/ 2147483646 w 5345"/>
                <a:gd name="T95" fmla="*/ 2147483646 h 2936"/>
                <a:gd name="T96" fmla="*/ 2147483646 w 5345"/>
                <a:gd name="T97" fmla="*/ 2147483646 h 2936"/>
                <a:gd name="T98" fmla="*/ 2147483646 w 5345"/>
                <a:gd name="T99" fmla="*/ 2147483646 h 2936"/>
                <a:gd name="T100" fmla="*/ 2147483646 w 5345"/>
                <a:gd name="T101" fmla="*/ 2147483646 h 2936"/>
                <a:gd name="T102" fmla="*/ 2147483646 w 5345"/>
                <a:gd name="T103" fmla="*/ 2147483646 h 2936"/>
                <a:gd name="T104" fmla="*/ 2147483646 w 5345"/>
                <a:gd name="T105" fmla="*/ 2147483646 h 29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5345" h="2936">
                  <a:moveTo>
                    <a:pt x="4729" y="1661"/>
                  </a:moveTo>
                  <a:lnTo>
                    <a:pt x="4729" y="1661"/>
                  </a:lnTo>
                  <a:lnTo>
                    <a:pt x="4723" y="1609"/>
                  </a:lnTo>
                  <a:lnTo>
                    <a:pt x="4716" y="1558"/>
                  </a:lnTo>
                  <a:lnTo>
                    <a:pt x="4706" y="1507"/>
                  </a:lnTo>
                  <a:lnTo>
                    <a:pt x="4693" y="1458"/>
                  </a:lnTo>
                  <a:lnTo>
                    <a:pt x="4679" y="1409"/>
                  </a:lnTo>
                  <a:lnTo>
                    <a:pt x="4663" y="1361"/>
                  </a:lnTo>
                  <a:lnTo>
                    <a:pt x="4644" y="1314"/>
                  </a:lnTo>
                  <a:lnTo>
                    <a:pt x="4622" y="1268"/>
                  </a:lnTo>
                  <a:lnTo>
                    <a:pt x="4600" y="1223"/>
                  </a:lnTo>
                  <a:lnTo>
                    <a:pt x="4575" y="1181"/>
                  </a:lnTo>
                  <a:lnTo>
                    <a:pt x="4548" y="1138"/>
                  </a:lnTo>
                  <a:lnTo>
                    <a:pt x="4519" y="1098"/>
                  </a:lnTo>
                  <a:lnTo>
                    <a:pt x="4489" y="1059"/>
                  </a:lnTo>
                  <a:lnTo>
                    <a:pt x="4457" y="1021"/>
                  </a:lnTo>
                  <a:lnTo>
                    <a:pt x="4422" y="984"/>
                  </a:lnTo>
                  <a:lnTo>
                    <a:pt x="4387" y="950"/>
                  </a:lnTo>
                  <a:lnTo>
                    <a:pt x="4350" y="917"/>
                  </a:lnTo>
                  <a:lnTo>
                    <a:pt x="4312" y="886"/>
                  </a:lnTo>
                  <a:lnTo>
                    <a:pt x="4272" y="856"/>
                  </a:lnTo>
                  <a:lnTo>
                    <a:pt x="4230" y="828"/>
                  </a:lnTo>
                  <a:lnTo>
                    <a:pt x="4188" y="802"/>
                  </a:lnTo>
                  <a:lnTo>
                    <a:pt x="4144" y="778"/>
                  </a:lnTo>
                  <a:lnTo>
                    <a:pt x="4099" y="757"/>
                  </a:lnTo>
                  <a:lnTo>
                    <a:pt x="4053" y="737"/>
                  </a:lnTo>
                  <a:lnTo>
                    <a:pt x="4005" y="719"/>
                  </a:lnTo>
                  <a:lnTo>
                    <a:pt x="3957" y="703"/>
                  </a:lnTo>
                  <a:lnTo>
                    <a:pt x="3907" y="689"/>
                  </a:lnTo>
                  <a:lnTo>
                    <a:pt x="3857" y="679"/>
                  </a:lnTo>
                  <a:lnTo>
                    <a:pt x="3806" y="670"/>
                  </a:lnTo>
                  <a:lnTo>
                    <a:pt x="3754" y="663"/>
                  </a:lnTo>
                  <a:lnTo>
                    <a:pt x="3701" y="660"/>
                  </a:lnTo>
                  <a:lnTo>
                    <a:pt x="3648" y="658"/>
                  </a:lnTo>
                  <a:lnTo>
                    <a:pt x="3608" y="660"/>
                  </a:lnTo>
                  <a:lnTo>
                    <a:pt x="3566" y="661"/>
                  </a:lnTo>
                  <a:lnTo>
                    <a:pt x="3526" y="665"/>
                  </a:lnTo>
                  <a:lnTo>
                    <a:pt x="3486" y="670"/>
                  </a:lnTo>
                  <a:lnTo>
                    <a:pt x="3446" y="677"/>
                  </a:lnTo>
                  <a:lnTo>
                    <a:pt x="3407" y="686"/>
                  </a:lnTo>
                  <a:lnTo>
                    <a:pt x="3368" y="695"/>
                  </a:lnTo>
                  <a:lnTo>
                    <a:pt x="3330" y="706"/>
                  </a:lnTo>
                  <a:lnTo>
                    <a:pt x="3294" y="718"/>
                  </a:lnTo>
                  <a:lnTo>
                    <a:pt x="3257" y="732"/>
                  </a:lnTo>
                  <a:lnTo>
                    <a:pt x="3220" y="746"/>
                  </a:lnTo>
                  <a:lnTo>
                    <a:pt x="3185" y="763"/>
                  </a:lnTo>
                  <a:lnTo>
                    <a:pt x="3150" y="779"/>
                  </a:lnTo>
                  <a:lnTo>
                    <a:pt x="3116" y="798"/>
                  </a:lnTo>
                  <a:lnTo>
                    <a:pt x="3083" y="817"/>
                  </a:lnTo>
                  <a:lnTo>
                    <a:pt x="3050" y="838"/>
                  </a:lnTo>
                  <a:lnTo>
                    <a:pt x="3038" y="793"/>
                  </a:lnTo>
                  <a:lnTo>
                    <a:pt x="3024" y="750"/>
                  </a:lnTo>
                  <a:lnTo>
                    <a:pt x="3007" y="707"/>
                  </a:lnTo>
                  <a:lnTo>
                    <a:pt x="2989" y="664"/>
                  </a:lnTo>
                  <a:lnTo>
                    <a:pt x="2970" y="623"/>
                  </a:lnTo>
                  <a:lnTo>
                    <a:pt x="2949" y="583"/>
                  </a:lnTo>
                  <a:lnTo>
                    <a:pt x="2927" y="542"/>
                  </a:lnTo>
                  <a:lnTo>
                    <a:pt x="2903" y="504"/>
                  </a:lnTo>
                  <a:lnTo>
                    <a:pt x="2877" y="467"/>
                  </a:lnTo>
                  <a:lnTo>
                    <a:pt x="2850" y="430"/>
                  </a:lnTo>
                  <a:lnTo>
                    <a:pt x="2821" y="396"/>
                  </a:lnTo>
                  <a:lnTo>
                    <a:pt x="2792" y="361"/>
                  </a:lnTo>
                  <a:lnTo>
                    <a:pt x="2761" y="329"/>
                  </a:lnTo>
                  <a:lnTo>
                    <a:pt x="2728" y="297"/>
                  </a:lnTo>
                  <a:lnTo>
                    <a:pt x="2694" y="268"/>
                  </a:lnTo>
                  <a:lnTo>
                    <a:pt x="2659" y="238"/>
                  </a:lnTo>
                  <a:lnTo>
                    <a:pt x="2623" y="211"/>
                  </a:lnTo>
                  <a:lnTo>
                    <a:pt x="2586" y="185"/>
                  </a:lnTo>
                  <a:lnTo>
                    <a:pt x="2548" y="161"/>
                  </a:lnTo>
                  <a:lnTo>
                    <a:pt x="2509" y="139"/>
                  </a:lnTo>
                  <a:lnTo>
                    <a:pt x="2468" y="117"/>
                  </a:lnTo>
                  <a:lnTo>
                    <a:pt x="2427" y="97"/>
                  </a:lnTo>
                  <a:lnTo>
                    <a:pt x="2384" y="79"/>
                  </a:lnTo>
                  <a:lnTo>
                    <a:pt x="2342" y="63"/>
                  </a:lnTo>
                  <a:lnTo>
                    <a:pt x="2298" y="49"/>
                  </a:lnTo>
                  <a:lnTo>
                    <a:pt x="2253" y="36"/>
                  </a:lnTo>
                  <a:lnTo>
                    <a:pt x="2208" y="25"/>
                  </a:lnTo>
                  <a:lnTo>
                    <a:pt x="2162" y="17"/>
                  </a:lnTo>
                  <a:lnTo>
                    <a:pt x="2114" y="9"/>
                  </a:lnTo>
                  <a:lnTo>
                    <a:pt x="2067" y="4"/>
                  </a:lnTo>
                  <a:lnTo>
                    <a:pt x="2019" y="1"/>
                  </a:lnTo>
                  <a:lnTo>
                    <a:pt x="1971" y="0"/>
                  </a:lnTo>
                  <a:lnTo>
                    <a:pt x="1941" y="0"/>
                  </a:lnTo>
                  <a:lnTo>
                    <a:pt x="1913" y="1"/>
                  </a:lnTo>
                  <a:lnTo>
                    <a:pt x="1884" y="4"/>
                  </a:lnTo>
                  <a:lnTo>
                    <a:pt x="1856" y="6"/>
                  </a:lnTo>
                  <a:lnTo>
                    <a:pt x="1829" y="8"/>
                  </a:lnTo>
                  <a:lnTo>
                    <a:pt x="1800" y="13"/>
                  </a:lnTo>
                  <a:lnTo>
                    <a:pt x="1746" y="23"/>
                  </a:lnTo>
                  <a:lnTo>
                    <a:pt x="1691" y="34"/>
                  </a:lnTo>
                  <a:lnTo>
                    <a:pt x="1638" y="50"/>
                  </a:lnTo>
                  <a:lnTo>
                    <a:pt x="1587" y="68"/>
                  </a:lnTo>
                  <a:lnTo>
                    <a:pt x="1536" y="88"/>
                  </a:lnTo>
                  <a:lnTo>
                    <a:pt x="1487" y="110"/>
                  </a:lnTo>
                  <a:lnTo>
                    <a:pt x="1438" y="135"/>
                  </a:lnTo>
                  <a:lnTo>
                    <a:pt x="1392" y="161"/>
                  </a:lnTo>
                  <a:lnTo>
                    <a:pt x="1347" y="191"/>
                  </a:lnTo>
                  <a:lnTo>
                    <a:pt x="1303" y="221"/>
                  </a:lnTo>
                  <a:lnTo>
                    <a:pt x="1260" y="255"/>
                  </a:lnTo>
                  <a:lnTo>
                    <a:pt x="1220" y="290"/>
                  </a:lnTo>
                  <a:lnTo>
                    <a:pt x="1181" y="327"/>
                  </a:lnTo>
                  <a:lnTo>
                    <a:pt x="1144" y="366"/>
                  </a:lnTo>
                  <a:lnTo>
                    <a:pt x="1109" y="406"/>
                  </a:lnTo>
                  <a:lnTo>
                    <a:pt x="1076" y="448"/>
                  </a:lnTo>
                  <a:lnTo>
                    <a:pt x="1045" y="491"/>
                  </a:lnTo>
                  <a:lnTo>
                    <a:pt x="1016" y="538"/>
                  </a:lnTo>
                  <a:lnTo>
                    <a:pt x="989" y="584"/>
                  </a:lnTo>
                  <a:lnTo>
                    <a:pt x="964" y="632"/>
                  </a:lnTo>
                  <a:lnTo>
                    <a:pt x="942" y="681"/>
                  </a:lnTo>
                  <a:lnTo>
                    <a:pt x="922" y="732"/>
                  </a:lnTo>
                  <a:lnTo>
                    <a:pt x="905" y="784"/>
                  </a:lnTo>
                  <a:lnTo>
                    <a:pt x="890" y="837"/>
                  </a:lnTo>
                  <a:lnTo>
                    <a:pt x="877" y="890"/>
                  </a:lnTo>
                  <a:lnTo>
                    <a:pt x="867" y="946"/>
                  </a:lnTo>
                  <a:lnTo>
                    <a:pt x="864" y="973"/>
                  </a:lnTo>
                  <a:lnTo>
                    <a:pt x="860" y="1002"/>
                  </a:lnTo>
                  <a:lnTo>
                    <a:pt x="858" y="1030"/>
                  </a:lnTo>
                  <a:lnTo>
                    <a:pt x="855" y="1059"/>
                  </a:lnTo>
                  <a:lnTo>
                    <a:pt x="855" y="1087"/>
                  </a:lnTo>
                  <a:lnTo>
                    <a:pt x="854" y="1115"/>
                  </a:lnTo>
                  <a:lnTo>
                    <a:pt x="855" y="1150"/>
                  </a:lnTo>
                  <a:lnTo>
                    <a:pt x="857" y="1183"/>
                  </a:lnTo>
                  <a:lnTo>
                    <a:pt x="860" y="1216"/>
                  </a:lnTo>
                  <a:lnTo>
                    <a:pt x="864" y="1250"/>
                  </a:lnTo>
                  <a:lnTo>
                    <a:pt x="845" y="1249"/>
                  </a:lnTo>
                  <a:lnTo>
                    <a:pt x="801" y="1250"/>
                  </a:lnTo>
                  <a:lnTo>
                    <a:pt x="758" y="1253"/>
                  </a:lnTo>
                  <a:lnTo>
                    <a:pt x="716" y="1259"/>
                  </a:lnTo>
                  <a:lnTo>
                    <a:pt x="674" y="1266"/>
                  </a:lnTo>
                  <a:lnTo>
                    <a:pt x="633" y="1275"/>
                  </a:lnTo>
                  <a:lnTo>
                    <a:pt x="594" y="1287"/>
                  </a:lnTo>
                  <a:lnTo>
                    <a:pt x="555" y="1300"/>
                  </a:lnTo>
                  <a:lnTo>
                    <a:pt x="515" y="1316"/>
                  </a:lnTo>
                  <a:lnTo>
                    <a:pt x="479" y="1332"/>
                  </a:lnTo>
                  <a:lnTo>
                    <a:pt x="442" y="1351"/>
                  </a:lnTo>
                  <a:lnTo>
                    <a:pt x="407" y="1371"/>
                  </a:lnTo>
                  <a:lnTo>
                    <a:pt x="372" y="1393"/>
                  </a:lnTo>
                  <a:lnTo>
                    <a:pt x="339" y="1416"/>
                  </a:lnTo>
                  <a:lnTo>
                    <a:pt x="307" y="1441"/>
                  </a:lnTo>
                  <a:lnTo>
                    <a:pt x="277" y="1468"/>
                  </a:lnTo>
                  <a:lnTo>
                    <a:pt x="248" y="1496"/>
                  </a:lnTo>
                  <a:lnTo>
                    <a:pt x="219" y="1525"/>
                  </a:lnTo>
                  <a:lnTo>
                    <a:pt x="193" y="1556"/>
                  </a:lnTo>
                  <a:lnTo>
                    <a:pt x="169" y="1588"/>
                  </a:lnTo>
                  <a:lnTo>
                    <a:pt x="145" y="1621"/>
                  </a:lnTo>
                  <a:lnTo>
                    <a:pt x="122" y="1655"/>
                  </a:lnTo>
                  <a:lnTo>
                    <a:pt x="102" y="1690"/>
                  </a:lnTo>
                  <a:lnTo>
                    <a:pt x="83" y="1726"/>
                  </a:lnTo>
                  <a:lnTo>
                    <a:pt x="67" y="1764"/>
                  </a:lnTo>
                  <a:lnTo>
                    <a:pt x="51" y="1802"/>
                  </a:lnTo>
                  <a:lnTo>
                    <a:pt x="38" y="1841"/>
                  </a:lnTo>
                  <a:lnTo>
                    <a:pt x="28" y="1882"/>
                  </a:lnTo>
                  <a:lnTo>
                    <a:pt x="18" y="1923"/>
                  </a:lnTo>
                  <a:lnTo>
                    <a:pt x="10" y="1965"/>
                  </a:lnTo>
                  <a:lnTo>
                    <a:pt x="5" y="2006"/>
                  </a:lnTo>
                  <a:lnTo>
                    <a:pt x="2" y="2049"/>
                  </a:lnTo>
                  <a:lnTo>
                    <a:pt x="0" y="2092"/>
                  </a:lnTo>
                  <a:lnTo>
                    <a:pt x="2" y="2135"/>
                  </a:lnTo>
                  <a:lnTo>
                    <a:pt x="5" y="2176"/>
                  </a:lnTo>
                  <a:lnTo>
                    <a:pt x="10" y="2217"/>
                  </a:lnTo>
                  <a:lnTo>
                    <a:pt x="17" y="2257"/>
                  </a:lnTo>
                  <a:lnTo>
                    <a:pt x="25" y="2297"/>
                  </a:lnTo>
                  <a:lnTo>
                    <a:pt x="36" y="2336"/>
                  </a:lnTo>
                  <a:lnTo>
                    <a:pt x="49" y="2374"/>
                  </a:lnTo>
                  <a:lnTo>
                    <a:pt x="63" y="2411"/>
                  </a:lnTo>
                  <a:lnTo>
                    <a:pt x="79" y="2448"/>
                  </a:lnTo>
                  <a:lnTo>
                    <a:pt x="96" y="2483"/>
                  </a:lnTo>
                  <a:lnTo>
                    <a:pt x="115" y="2517"/>
                  </a:lnTo>
                  <a:lnTo>
                    <a:pt x="137" y="2552"/>
                  </a:lnTo>
                  <a:lnTo>
                    <a:pt x="159" y="2584"/>
                  </a:lnTo>
                  <a:lnTo>
                    <a:pt x="183" y="2615"/>
                  </a:lnTo>
                  <a:lnTo>
                    <a:pt x="208" y="2645"/>
                  </a:lnTo>
                  <a:lnTo>
                    <a:pt x="234" y="2674"/>
                  </a:lnTo>
                  <a:lnTo>
                    <a:pt x="262" y="2702"/>
                  </a:lnTo>
                  <a:lnTo>
                    <a:pt x="290" y="2728"/>
                  </a:lnTo>
                  <a:lnTo>
                    <a:pt x="321" y="2753"/>
                  </a:lnTo>
                  <a:lnTo>
                    <a:pt x="352" y="2777"/>
                  </a:lnTo>
                  <a:lnTo>
                    <a:pt x="385" y="2799"/>
                  </a:lnTo>
                  <a:lnTo>
                    <a:pt x="418" y="2819"/>
                  </a:lnTo>
                  <a:lnTo>
                    <a:pt x="453" y="2840"/>
                  </a:lnTo>
                  <a:lnTo>
                    <a:pt x="488" y="2856"/>
                  </a:lnTo>
                  <a:lnTo>
                    <a:pt x="525" y="2873"/>
                  </a:lnTo>
                  <a:lnTo>
                    <a:pt x="563" y="2887"/>
                  </a:lnTo>
                  <a:lnTo>
                    <a:pt x="601" y="2899"/>
                  </a:lnTo>
                  <a:lnTo>
                    <a:pt x="640" y="2909"/>
                  </a:lnTo>
                  <a:lnTo>
                    <a:pt x="679" y="2919"/>
                  </a:lnTo>
                  <a:lnTo>
                    <a:pt x="719" y="2926"/>
                  </a:lnTo>
                  <a:lnTo>
                    <a:pt x="761" y="2931"/>
                  </a:lnTo>
                  <a:lnTo>
                    <a:pt x="802" y="2934"/>
                  </a:lnTo>
                  <a:lnTo>
                    <a:pt x="802" y="2936"/>
                  </a:lnTo>
                  <a:lnTo>
                    <a:pt x="4682" y="2936"/>
                  </a:lnTo>
                  <a:lnTo>
                    <a:pt x="4682" y="2933"/>
                  </a:lnTo>
                  <a:lnTo>
                    <a:pt x="4693" y="2934"/>
                  </a:lnTo>
                  <a:lnTo>
                    <a:pt x="4706" y="2936"/>
                  </a:lnTo>
                  <a:lnTo>
                    <a:pt x="4740" y="2936"/>
                  </a:lnTo>
                  <a:lnTo>
                    <a:pt x="4772" y="2933"/>
                  </a:lnTo>
                  <a:lnTo>
                    <a:pt x="4804" y="2928"/>
                  </a:lnTo>
                  <a:lnTo>
                    <a:pt x="4836" y="2922"/>
                  </a:lnTo>
                  <a:lnTo>
                    <a:pt x="4866" y="2915"/>
                  </a:lnTo>
                  <a:lnTo>
                    <a:pt x="4896" y="2907"/>
                  </a:lnTo>
                  <a:lnTo>
                    <a:pt x="4926" y="2898"/>
                  </a:lnTo>
                  <a:lnTo>
                    <a:pt x="4955" y="2886"/>
                  </a:lnTo>
                  <a:lnTo>
                    <a:pt x="4984" y="2873"/>
                  </a:lnTo>
                  <a:lnTo>
                    <a:pt x="5011" y="2859"/>
                  </a:lnTo>
                  <a:lnTo>
                    <a:pt x="5038" y="2843"/>
                  </a:lnTo>
                  <a:lnTo>
                    <a:pt x="5063" y="2827"/>
                  </a:lnTo>
                  <a:lnTo>
                    <a:pt x="5089" y="2809"/>
                  </a:lnTo>
                  <a:lnTo>
                    <a:pt x="5113" y="2790"/>
                  </a:lnTo>
                  <a:lnTo>
                    <a:pt x="5135" y="2770"/>
                  </a:lnTo>
                  <a:lnTo>
                    <a:pt x="5158" y="2748"/>
                  </a:lnTo>
                  <a:lnTo>
                    <a:pt x="5179" y="2727"/>
                  </a:lnTo>
                  <a:lnTo>
                    <a:pt x="5199" y="2703"/>
                  </a:lnTo>
                  <a:lnTo>
                    <a:pt x="5218" y="2680"/>
                  </a:lnTo>
                  <a:lnTo>
                    <a:pt x="5236" y="2655"/>
                  </a:lnTo>
                  <a:lnTo>
                    <a:pt x="5252" y="2629"/>
                  </a:lnTo>
                  <a:lnTo>
                    <a:pt x="5268" y="2602"/>
                  </a:lnTo>
                  <a:lnTo>
                    <a:pt x="5282" y="2574"/>
                  </a:lnTo>
                  <a:lnTo>
                    <a:pt x="5295" y="2546"/>
                  </a:lnTo>
                  <a:lnTo>
                    <a:pt x="5306" y="2517"/>
                  </a:lnTo>
                  <a:lnTo>
                    <a:pt x="5316" y="2488"/>
                  </a:lnTo>
                  <a:lnTo>
                    <a:pt x="5325" y="2457"/>
                  </a:lnTo>
                  <a:lnTo>
                    <a:pt x="5332" y="2426"/>
                  </a:lnTo>
                  <a:lnTo>
                    <a:pt x="5338" y="2394"/>
                  </a:lnTo>
                  <a:lnTo>
                    <a:pt x="5341" y="2362"/>
                  </a:lnTo>
                  <a:lnTo>
                    <a:pt x="5344" y="2330"/>
                  </a:lnTo>
                  <a:lnTo>
                    <a:pt x="5345" y="2297"/>
                  </a:lnTo>
                  <a:lnTo>
                    <a:pt x="5344" y="2265"/>
                  </a:lnTo>
                  <a:lnTo>
                    <a:pt x="5341" y="2233"/>
                  </a:lnTo>
                  <a:lnTo>
                    <a:pt x="5338" y="2203"/>
                  </a:lnTo>
                  <a:lnTo>
                    <a:pt x="5333" y="2172"/>
                  </a:lnTo>
                  <a:lnTo>
                    <a:pt x="5326" y="2141"/>
                  </a:lnTo>
                  <a:lnTo>
                    <a:pt x="5318" y="2111"/>
                  </a:lnTo>
                  <a:lnTo>
                    <a:pt x="5308" y="2083"/>
                  </a:lnTo>
                  <a:lnTo>
                    <a:pt x="5296" y="2054"/>
                  </a:lnTo>
                  <a:lnTo>
                    <a:pt x="5284" y="2026"/>
                  </a:lnTo>
                  <a:lnTo>
                    <a:pt x="5271" y="2000"/>
                  </a:lnTo>
                  <a:lnTo>
                    <a:pt x="5256" y="1974"/>
                  </a:lnTo>
                  <a:lnTo>
                    <a:pt x="5241" y="1948"/>
                  </a:lnTo>
                  <a:lnTo>
                    <a:pt x="5223" y="1923"/>
                  </a:lnTo>
                  <a:lnTo>
                    <a:pt x="5205" y="1899"/>
                  </a:lnTo>
                  <a:lnTo>
                    <a:pt x="5185" y="1877"/>
                  </a:lnTo>
                  <a:lnTo>
                    <a:pt x="5165" y="1854"/>
                  </a:lnTo>
                  <a:lnTo>
                    <a:pt x="5143" y="1834"/>
                  </a:lnTo>
                  <a:lnTo>
                    <a:pt x="5121" y="1814"/>
                  </a:lnTo>
                  <a:lnTo>
                    <a:pt x="5098" y="1795"/>
                  </a:lnTo>
                  <a:lnTo>
                    <a:pt x="5074" y="1777"/>
                  </a:lnTo>
                  <a:lnTo>
                    <a:pt x="5049" y="1761"/>
                  </a:lnTo>
                  <a:lnTo>
                    <a:pt x="5023" y="1745"/>
                  </a:lnTo>
                  <a:lnTo>
                    <a:pt x="4997" y="1731"/>
                  </a:lnTo>
                  <a:lnTo>
                    <a:pt x="4969" y="1717"/>
                  </a:lnTo>
                  <a:lnTo>
                    <a:pt x="4941" y="1706"/>
                  </a:lnTo>
                  <a:lnTo>
                    <a:pt x="4913" y="1696"/>
                  </a:lnTo>
                  <a:lnTo>
                    <a:pt x="4883" y="1686"/>
                  </a:lnTo>
                  <a:lnTo>
                    <a:pt x="4853" y="1678"/>
                  </a:lnTo>
                  <a:lnTo>
                    <a:pt x="4823" y="1672"/>
                  </a:lnTo>
                  <a:lnTo>
                    <a:pt x="4792" y="1667"/>
                  </a:lnTo>
                  <a:lnTo>
                    <a:pt x="4761" y="1664"/>
                  </a:lnTo>
                  <a:lnTo>
                    <a:pt x="4729" y="1661"/>
                  </a:lnTo>
                  <a:close/>
                </a:path>
              </a:pathLst>
            </a:custGeom>
            <a:solidFill>
              <a:srgbClr val="58A6DA"/>
            </a:solidFill>
            <a:ln>
              <a:noFill/>
            </a:ln>
          </p:spPr>
          <p:txBody>
            <a:bodyPr anchor="ctr">
              <a:scene3d>
                <a:camera prst="orthographicFront"/>
                <a:lightRig rig="threePt" dir="t"/>
              </a:scene3d>
              <a:sp3d>
                <a:contourClr>
                  <a:srgbClr val="FFFFFF"/>
                </a:contourClr>
              </a:sp3d>
            </a:bodyPr>
            <a:lstStyle/>
            <a:p>
              <a:pPr algn="ctr" defTabSz="685165" eaLnBrk="1" fontAlgn="auto" hangingPunct="1">
                <a:spcBef>
                  <a:spcPts val="0"/>
                </a:spcBef>
                <a:spcAft>
                  <a:spcPts val="0"/>
                </a:spcAft>
                <a:defRPr/>
              </a:pPr>
              <a:endParaRPr lang="zh-CN" altLang="en-US" sz="1400" dirty="0">
                <a:solidFill>
                  <a:srgbClr val="FFFFFF"/>
                </a:solidFill>
                <a:latin typeface="+mn-lt"/>
                <a:ea typeface="+mn-ea"/>
              </a:endParaRPr>
            </a:p>
          </p:txBody>
        </p:sp>
        <p:sp>
          <p:nvSpPr>
            <p:cNvPr id="16" name="文本框 10"/>
            <p:cNvSpPr txBox="1">
              <a:spLocks noChangeArrowheads="1"/>
            </p:cNvSpPr>
            <p:nvPr/>
          </p:nvSpPr>
          <p:spPr bwMode="auto">
            <a:xfrm>
              <a:off x="4508346" y="864629"/>
              <a:ext cx="432912" cy="476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r>
                <a:rPr lang="en-US" altLang="zh-CN" sz="2800" dirty="0">
                  <a:solidFill>
                    <a:schemeClr val="bg1"/>
                  </a:solidFill>
                  <a:cs typeface="Arial" panose="020B0604020202020204" pitchFamily="34" charset="0"/>
                </a:rPr>
                <a:t>2</a:t>
              </a:r>
              <a:endParaRPr lang="zh-CN" altLang="en-US" sz="2800" dirty="0">
                <a:solidFill>
                  <a:schemeClr val="bg1"/>
                </a:solidFill>
                <a:cs typeface="Arial" panose="020B0604020202020204" pitchFamily="34" charset="0"/>
              </a:endParaRPr>
            </a:p>
          </p:txBody>
        </p:sp>
      </p:grpSp>
      <p:pic>
        <p:nvPicPr>
          <p:cNvPr id="8" name="图片 7">
            <a:extLst>
              <a:ext uri="{FF2B5EF4-FFF2-40B4-BE49-F238E27FC236}">
                <a16:creationId xmlns:a16="http://schemas.microsoft.com/office/drawing/2014/main" id="{0FEE337C-3B43-40D0-937B-6DC2D801FDBB}"/>
              </a:ext>
            </a:extLst>
          </p:cNvPr>
          <p:cNvPicPr/>
          <p:nvPr/>
        </p:nvPicPr>
        <p:blipFill rotWithShape="1">
          <a:blip r:embed="rId4"/>
          <a:srcRect l="58038"/>
          <a:stretch/>
        </p:blipFill>
        <p:spPr>
          <a:xfrm>
            <a:off x="9078013" y="1314947"/>
            <a:ext cx="2576696" cy="4228105"/>
          </a:xfrm>
          <a:prstGeom prst="rect">
            <a:avLst/>
          </a:prstGeom>
        </p:spPr>
      </p:pic>
      <p:sp>
        <p:nvSpPr>
          <p:cNvPr id="3" name="矩形 2">
            <a:extLst>
              <a:ext uri="{FF2B5EF4-FFF2-40B4-BE49-F238E27FC236}">
                <a16:creationId xmlns:a16="http://schemas.microsoft.com/office/drawing/2014/main" id="{9C848B39-8D82-4623-9FDD-01003F97D7B5}"/>
              </a:ext>
            </a:extLst>
          </p:cNvPr>
          <p:cNvSpPr/>
          <p:nvPr/>
        </p:nvSpPr>
        <p:spPr>
          <a:xfrm>
            <a:off x="1168888" y="838200"/>
            <a:ext cx="9662510" cy="5632311"/>
          </a:xfrm>
          <a:prstGeom prst="rect">
            <a:avLst/>
          </a:prstGeom>
        </p:spPr>
        <p:txBody>
          <a:bodyPr wrap="square">
            <a:spAutoFit/>
          </a:bodyPr>
          <a:lstStyle/>
          <a:p>
            <a:r>
              <a:rPr lang="en-US" altLang="zh-CN" sz="2000" b="1" dirty="0">
                <a:latin typeface="微软雅黑" panose="020B0503020204020204" pitchFamily="34" charset="-122"/>
                <a:ea typeface="微软雅黑" panose="020B0503020204020204" pitchFamily="34" charset="-122"/>
              </a:rPr>
              <a:t>class </a:t>
            </a:r>
            <a:r>
              <a:rPr lang="en-US" altLang="zh-CN" sz="2000" b="1" dirty="0" err="1">
                <a:latin typeface="微软雅黑" panose="020B0503020204020204" pitchFamily="34" charset="-122"/>
                <a:ea typeface="微软雅黑" panose="020B0503020204020204" pitchFamily="34" charset="-122"/>
              </a:rPr>
              <a:t>BinNode</a:t>
            </a:r>
            <a:r>
              <a:rPr lang="en-US" altLang="zh-CN" sz="2000" b="1" dirty="0">
                <a:latin typeface="微软雅黑" panose="020B0503020204020204" pitchFamily="34" charset="-122"/>
                <a:ea typeface="微软雅黑" panose="020B0503020204020204" pitchFamily="34" charset="-122"/>
              </a:rPr>
              <a:t>{</a:t>
            </a:r>
            <a:endParaRPr lang="zh-CN" altLang="zh-CN" sz="2000" b="1" dirty="0">
              <a:latin typeface="微软雅黑" panose="020B0503020204020204" pitchFamily="34" charset="-122"/>
              <a:ea typeface="微软雅黑" panose="020B0503020204020204" pitchFamily="34" charset="-122"/>
            </a:endParaRPr>
          </a:p>
          <a:p>
            <a:pPr indent="266700"/>
            <a:r>
              <a:rPr lang="en-US" altLang="zh-CN" sz="2000" b="1" dirty="0">
                <a:latin typeface="微软雅黑" panose="020B0503020204020204" pitchFamily="34" charset="-122"/>
                <a:ea typeface="微软雅黑" panose="020B0503020204020204" pitchFamily="34" charset="-122"/>
              </a:rPr>
              <a:t>private:</a:t>
            </a:r>
            <a:endParaRPr lang="zh-CN" altLang="zh-CN" sz="2000" b="1" dirty="0">
              <a:latin typeface="微软雅黑" panose="020B0503020204020204" pitchFamily="34" charset="-122"/>
              <a:ea typeface="微软雅黑" panose="020B0503020204020204" pitchFamily="34" charset="-122"/>
            </a:endParaRPr>
          </a:p>
          <a:p>
            <a:pPr indent="266700"/>
            <a:r>
              <a:rPr lang="en-US" altLang="zh-CN" sz="2000" b="1" dirty="0">
                <a:latin typeface="微软雅黑" panose="020B0503020204020204" pitchFamily="34" charset="-122"/>
                <a:ea typeface="微软雅黑" panose="020B0503020204020204" pitchFamily="34" charset="-122"/>
              </a:rPr>
              <a:t>char data;</a:t>
            </a:r>
            <a:endParaRPr lang="zh-CN" altLang="zh-CN" sz="2000" b="1" dirty="0">
              <a:latin typeface="微软雅黑" panose="020B0503020204020204" pitchFamily="34" charset="-122"/>
              <a:ea typeface="微软雅黑" panose="020B0503020204020204" pitchFamily="34" charset="-122"/>
            </a:endParaRPr>
          </a:p>
          <a:p>
            <a:pPr indent="266700"/>
            <a:r>
              <a:rPr lang="en-US" altLang="zh-CN" sz="2000" b="1" dirty="0">
                <a:latin typeface="微软雅黑" panose="020B0503020204020204" pitchFamily="34" charset="-122"/>
                <a:ea typeface="微软雅黑" panose="020B0503020204020204" pitchFamily="34" charset="-122"/>
              </a:rPr>
              <a:t>int parent; </a:t>
            </a:r>
            <a:endParaRPr lang="zh-CN" altLang="zh-CN" sz="2000" b="1" dirty="0">
              <a:latin typeface="微软雅黑" panose="020B0503020204020204" pitchFamily="34" charset="-122"/>
              <a:ea typeface="微软雅黑" panose="020B0503020204020204" pitchFamily="34" charset="-122"/>
            </a:endParaRPr>
          </a:p>
          <a:p>
            <a:pPr indent="266700"/>
            <a:r>
              <a:rPr lang="en-US" altLang="zh-CN" sz="2000" b="1" dirty="0">
                <a:latin typeface="微软雅黑" panose="020B0503020204020204" pitchFamily="34" charset="-122"/>
                <a:ea typeface="微软雅黑" panose="020B0503020204020204" pitchFamily="34" charset="-122"/>
              </a:rPr>
              <a:t>int </a:t>
            </a:r>
            <a:r>
              <a:rPr lang="en-US" altLang="zh-CN" sz="2000" b="1" dirty="0" err="1">
                <a:latin typeface="微软雅黑" panose="020B0503020204020204" pitchFamily="34" charset="-122"/>
                <a:ea typeface="微软雅黑" panose="020B0503020204020204" pitchFamily="34" charset="-122"/>
              </a:rPr>
              <a:t>lc</a:t>
            </a:r>
            <a:r>
              <a:rPr lang="en-US" altLang="zh-CN" sz="2000" b="1" dirty="0">
                <a:latin typeface="微软雅黑" panose="020B0503020204020204" pitchFamily="34" charset="-122"/>
                <a:ea typeface="微软雅黑" panose="020B0503020204020204" pitchFamily="34" charset="-122"/>
              </a:rPr>
              <a:t>;</a:t>
            </a:r>
            <a:endParaRPr lang="zh-CN" altLang="zh-CN" sz="2000" b="1" dirty="0">
              <a:latin typeface="微软雅黑" panose="020B0503020204020204" pitchFamily="34" charset="-122"/>
              <a:ea typeface="微软雅黑" panose="020B0503020204020204" pitchFamily="34" charset="-122"/>
            </a:endParaRPr>
          </a:p>
          <a:p>
            <a:pPr indent="266700"/>
            <a:r>
              <a:rPr lang="en-US" altLang="zh-CN" sz="2000" b="1" dirty="0">
                <a:latin typeface="微软雅黑" panose="020B0503020204020204" pitchFamily="34" charset="-122"/>
                <a:ea typeface="微软雅黑" panose="020B0503020204020204" pitchFamily="34" charset="-122"/>
              </a:rPr>
              <a:t>int </a:t>
            </a:r>
            <a:r>
              <a:rPr lang="en-US" altLang="zh-CN" sz="2000" b="1" dirty="0" err="1">
                <a:latin typeface="微软雅黑" panose="020B0503020204020204" pitchFamily="34" charset="-122"/>
                <a:ea typeface="微软雅黑" panose="020B0503020204020204" pitchFamily="34" charset="-122"/>
              </a:rPr>
              <a:t>rightbro</a:t>
            </a:r>
            <a:r>
              <a:rPr lang="en-US" altLang="zh-CN" sz="2000" b="1" dirty="0">
                <a:latin typeface="微软雅黑" panose="020B0503020204020204" pitchFamily="34" charset="-122"/>
                <a:ea typeface="微软雅黑" panose="020B0503020204020204" pitchFamily="34" charset="-122"/>
              </a:rPr>
              <a:t>;</a:t>
            </a:r>
            <a:endParaRPr lang="zh-CN" altLang="zh-CN" sz="2000" b="1" dirty="0">
              <a:latin typeface="微软雅黑" panose="020B0503020204020204" pitchFamily="34" charset="-122"/>
              <a:ea typeface="微软雅黑" panose="020B0503020204020204" pitchFamily="34" charset="-122"/>
            </a:endParaRPr>
          </a:p>
          <a:p>
            <a:r>
              <a:rPr lang="en-US" altLang="zh-CN" sz="2000" b="1" dirty="0">
                <a:latin typeface="微软雅黑" panose="020B0503020204020204" pitchFamily="34" charset="-122"/>
                <a:ea typeface="微软雅黑" panose="020B0503020204020204" pitchFamily="34" charset="-122"/>
              </a:rPr>
              <a:t>}</a:t>
            </a:r>
            <a:endParaRPr lang="zh-CN" altLang="zh-CN" sz="2000" b="1" dirty="0">
              <a:latin typeface="微软雅黑" panose="020B0503020204020204" pitchFamily="34" charset="-122"/>
              <a:ea typeface="微软雅黑" panose="020B0503020204020204" pitchFamily="34" charset="-122"/>
            </a:endParaRPr>
          </a:p>
          <a:p>
            <a:r>
              <a:rPr lang="en-US" altLang="zh-CN" sz="2000" b="1" dirty="0">
                <a:latin typeface="微软雅黑" panose="020B0503020204020204" pitchFamily="34" charset="-122"/>
                <a:ea typeface="微软雅黑" panose="020B0503020204020204" pitchFamily="34" charset="-122"/>
              </a:rPr>
              <a:t>class </a:t>
            </a:r>
            <a:r>
              <a:rPr lang="en-US" altLang="zh-CN" sz="2000" b="1" dirty="0" err="1">
                <a:latin typeface="微软雅黑" panose="020B0503020204020204" pitchFamily="34" charset="-122"/>
                <a:ea typeface="微软雅黑" panose="020B0503020204020204" pitchFamily="34" charset="-122"/>
              </a:rPr>
              <a:t>BinaryTree</a:t>
            </a:r>
            <a:r>
              <a:rPr lang="en-US" altLang="zh-CN" sz="2000" b="1" dirty="0">
                <a:latin typeface="微软雅黑" panose="020B0503020204020204" pitchFamily="34" charset="-122"/>
                <a:ea typeface="微软雅黑" panose="020B0503020204020204" pitchFamily="34" charset="-122"/>
              </a:rPr>
              <a:t> {</a:t>
            </a:r>
            <a:endParaRPr lang="zh-CN" altLang="zh-CN" sz="2000" b="1" dirty="0">
              <a:latin typeface="微软雅黑" panose="020B0503020204020204" pitchFamily="34" charset="-122"/>
              <a:ea typeface="微软雅黑" panose="020B0503020204020204" pitchFamily="34" charset="-122"/>
            </a:endParaRPr>
          </a:p>
          <a:p>
            <a:pPr indent="266700"/>
            <a:r>
              <a:rPr lang="en-US" altLang="zh-CN" sz="2000" b="1" dirty="0">
                <a:latin typeface="微软雅黑" panose="020B0503020204020204" pitchFamily="34" charset="-122"/>
                <a:ea typeface="微软雅黑" panose="020B0503020204020204" pitchFamily="34" charset="-122"/>
              </a:rPr>
              <a:t>Private</a:t>
            </a:r>
            <a:r>
              <a:rPr lang="zh-CN" altLang="en-US" sz="2000" b="1" dirty="0">
                <a:latin typeface="微软雅黑" panose="020B0503020204020204" pitchFamily="34" charset="-122"/>
                <a:ea typeface="微软雅黑" panose="020B0503020204020204" pitchFamily="34" charset="-122"/>
              </a:rPr>
              <a:t>：</a:t>
            </a:r>
            <a:endParaRPr lang="zh-CN" altLang="zh-CN" sz="2000" b="1" dirty="0">
              <a:latin typeface="微软雅黑" panose="020B0503020204020204" pitchFamily="34" charset="-122"/>
              <a:ea typeface="微软雅黑" panose="020B0503020204020204" pitchFamily="34" charset="-122"/>
            </a:endParaRPr>
          </a:p>
          <a:p>
            <a:pPr indent="266700"/>
            <a:r>
              <a:rPr lang="en-US" altLang="zh-CN" sz="2000" b="1" dirty="0">
                <a:latin typeface="微软雅黑" panose="020B0503020204020204" pitchFamily="34" charset="-122"/>
                <a:ea typeface="微软雅黑" panose="020B0503020204020204" pitchFamily="34" charset="-122"/>
              </a:rPr>
              <a:t>	</a:t>
            </a:r>
            <a:r>
              <a:rPr lang="en-US" altLang="zh-CN" sz="2000" b="1" dirty="0" err="1">
                <a:latin typeface="微软雅黑" panose="020B0503020204020204" pitchFamily="34" charset="-122"/>
                <a:ea typeface="微软雅黑" panose="020B0503020204020204" pitchFamily="34" charset="-122"/>
              </a:rPr>
              <a:t>BinaryTreeNode</a:t>
            </a:r>
            <a:r>
              <a:rPr lang="en-US" altLang="zh-CN" sz="2000" b="1" dirty="0">
                <a:latin typeface="微软雅黑" panose="020B0503020204020204" pitchFamily="34" charset="-122"/>
                <a:ea typeface="微软雅黑" panose="020B0503020204020204" pitchFamily="34" charset="-122"/>
              </a:rPr>
              <a:t> root;</a:t>
            </a:r>
            <a:endParaRPr lang="zh-CN" altLang="zh-CN" sz="2000" b="1" dirty="0">
              <a:latin typeface="微软雅黑" panose="020B0503020204020204" pitchFamily="34" charset="-122"/>
              <a:ea typeface="微软雅黑" panose="020B0503020204020204" pitchFamily="34" charset="-122"/>
            </a:endParaRPr>
          </a:p>
          <a:p>
            <a:pPr indent="266700"/>
            <a:r>
              <a:rPr lang="en-US" altLang="zh-CN" sz="2000" b="1" dirty="0">
                <a:latin typeface="微软雅黑" panose="020B0503020204020204" pitchFamily="34" charset="-122"/>
                <a:ea typeface="微软雅黑" panose="020B0503020204020204" pitchFamily="34" charset="-122"/>
              </a:rPr>
              <a:t>Public</a:t>
            </a:r>
            <a:r>
              <a:rPr lang="zh-CN" altLang="en-US" sz="2000" b="1" dirty="0">
                <a:latin typeface="微软雅黑" panose="020B0503020204020204" pitchFamily="34" charset="-122"/>
                <a:ea typeface="微软雅黑" panose="020B0503020204020204" pitchFamily="34" charset="-122"/>
              </a:rPr>
              <a:t>：</a:t>
            </a:r>
            <a:endParaRPr lang="zh-CN" altLang="zh-CN" sz="2000" b="1" dirty="0">
              <a:latin typeface="微软雅黑" panose="020B0503020204020204" pitchFamily="34" charset="-122"/>
              <a:ea typeface="微软雅黑" panose="020B0503020204020204" pitchFamily="34" charset="-122"/>
            </a:endParaRPr>
          </a:p>
          <a:p>
            <a:pPr indent="266700"/>
            <a:r>
              <a:rPr lang="en-US" altLang="zh-CN" sz="2000" b="1" dirty="0">
                <a:latin typeface="微软雅黑" panose="020B0503020204020204" pitchFamily="34" charset="-122"/>
                <a:ea typeface="微软雅黑" panose="020B0503020204020204" pitchFamily="34" charset="-122"/>
              </a:rPr>
              <a:t>	void </a:t>
            </a:r>
            <a:r>
              <a:rPr lang="en-US" altLang="zh-CN" sz="2000" b="1" dirty="0" err="1">
                <a:latin typeface="微软雅黑" panose="020B0503020204020204" pitchFamily="34" charset="-122"/>
                <a:ea typeface="微软雅黑" panose="020B0503020204020204" pitchFamily="34" charset="-122"/>
              </a:rPr>
              <a:t>setRoot</a:t>
            </a:r>
            <a:r>
              <a:rPr lang="en-US" altLang="zh-CN" sz="2000" b="1" dirty="0">
                <a:latin typeface="微软雅黑" panose="020B0503020204020204" pitchFamily="34" charset="-122"/>
                <a:ea typeface="微软雅黑" panose="020B0503020204020204" pitchFamily="34" charset="-122"/>
              </a:rPr>
              <a:t>(</a:t>
            </a:r>
            <a:r>
              <a:rPr lang="en-US" altLang="zh-CN" sz="2000" b="1" dirty="0" err="1">
                <a:latin typeface="微软雅黑" panose="020B0503020204020204" pitchFamily="34" charset="-122"/>
                <a:ea typeface="微软雅黑" panose="020B0503020204020204" pitchFamily="34" charset="-122"/>
              </a:rPr>
              <a:t>BinaryTreeNode</a:t>
            </a:r>
            <a:r>
              <a:rPr lang="en-US" altLang="zh-CN" sz="2000" b="1" dirty="0">
                <a:latin typeface="微软雅黑" panose="020B0503020204020204" pitchFamily="34" charset="-122"/>
                <a:ea typeface="微软雅黑" panose="020B0503020204020204" pitchFamily="34" charset="-122"/>
              </a:rPr>
              <a:t> root)</a:t>
            </a:r>
            <a:endParaRPr lang="zh-CN" altLang="zh-CN" sz="2000" b="1" dirty="0">
              <a:latin typeface="微软雅黑" panose="020B0503020204020204" pitchFamily="34" charset="-122"/>
              <a:ea typeface="微软雅黑" panose="020B0503020204020204" pitchFamily="34" charset="-122"/>
            </a:endParaRPr>
          </a:p>
          <a:p>
            <a:pPr indent="266700"/>
            <a:r>
              <a:rPr lang="en-US" altLang="zh-CN" sz="2000" b="1" dirty="0">
                <a:latin typeface="微软雅黑" panose="020B0503020204020204" pitchFamily="34" charset="-122"/>
                <a:ea typeface="微软雅黑" panose="020B0503020204020204" pitchFamily="34" charset="-122"/>
              </a:rPr>
              <a:t>	</a:t>
            </a:r>
            <a:r>
              <a:rPr lang="en-US" altLang="zh-CN" sz="2000" b="1" dirty="0" err="1">
                <a:latin typeface="微软雅黑" panose="020B0503020204020204" pitchFamily="34" charset="-122"/>
                <a:ea typeface="微软雅黑" panose="020B0503020204020204" pitchFamily="34" charset="-122"/>
              </a:rPr>
              <a:t>BinaryTreeNode</a:t>
            </a:r>
            <a:r>
              <a:rPr lang="en-US" altLang="zh-CN" sz="2000" b="1" dirty="0">
                <a:latin typeface="微软雅黑" panose="020B0503020204020204" pitchFamily="34" charset="-122"/>
                <a:ea typeface="微软雅黑" panose="020B0503020204020204" pitchFamily="34" charset="-122"/>
              </a:rPr>
              <a:t> </a:t>
            </a:r>
            <a:r>
              <a:rPr lang="en-US" altLang="zh-CN" sz="2000" b="1" dirty="0" err="1">
                <a:latin typeface="微软雅黑" panose="020B0503020204020204" pitchFamily="34" charset="-122"/>
                <a:ea typeface="微软雅黑" panose="020B0503020204020204" pitchFamily="34" charset="-122"/>
              </a:rPr>
              <a:t>getRoot</a:t>
            </a:r>
            <a:r>
              <a:rPr lang="en-US" altLang="zh-CN" sz="2000" b="1" dirty="0">
                <a:latin typeface="微软雅黑" panose="020B0503020204020204" pitchFamily="34" charset="-122"/>
                <a:ea typeface="微软雅黑" panose="020B0503020204020204" pitchFamily="34" charset="-122"/>
              </a:rPr>
              <a:t>()</a:t>
            </a:r>
            <a:endParaRPr lang="zh-CN" altLang="zh-CN" sz="2000" b="1" dirty="0">
              <a:latin typeface="微软雅黑" panose="020B0503020204020204" pitchFamily="34" charset="-122"/>
              <a:ea typeface="微软雅黑" panose="020B0503020204020204" pitchFamily="34" charset="-122"/>
            </a:endParaRPr>
          </a:p>
          <a:p>
            <a:pPr indent="266700"/>
            <a:r>
              <a:rPr lang="en-US" altLang="zh-CN" sz="2000" b="1" dirty="0">
                <a:latin typeface="微软雅黑" panose="020B0503020204020204" pitchFamily="34" charset="-122"/>
                <a:ea typeface="微软雅黑" panose="020B0503020204020204" pitchFamily="34" charset="-122"/>
              </a:rPr>
              <a:t>	void clear(</a:t>
            </a:r>
            <a:r>
              <a:rPr lang="en-US" altLang="zh-CN" sz="2000" b="1" dirty="0" err="1">
                <a:latin typeface="微软雅黑" panose="020B0503020204020204" pitchFamily="34" charset="-122"/>
                <a:ea typeface="微软雅黑" panose="020B0503020204020204" pitchFamily="34" charset="-122"/>
              </a:rPr>
              <a:t>BinaryTreeNode</a:t>
            </a:r>
            <a:r>
              <a:rPr lang="en-US" altLang="zh-CN" sz="2000" b="1" dirty="0">
                <a:latin typeface="微软雅黑" panose="020B0503020204020204" pitchFamily="34" charset="-122"/>
                <a:ea typeface="微软雅黑" panose="020B0503020204020204" pitchFamily="34" charset="-122"/>
              </a:rPr>
              <a:t> node)</a:t>
            </a:r>
            <a:endParaRPr lang="zh-CN" altLang="zh-CN" sz="2000" b="1" dirty="0">
              <a:latin typeface="微软雅黑" panose="020B0503020204020204" pitchFamily="34" charset="-122"/>
              <a:ea typeface="微软雅黑" panose="020B0503020204020204" pitchFamily="34" charset="-122"/>
            </a:endParaRPr>
          </a:p>
          <a:p>
            <a:pPr indent="266700"/>
            <a:r>
              <a:rPr lang="en-US" altLang="zh-CN" sz="2000" b="1" dirty="0">
                <a:latin typeface="微软雅黑" panose="020B0503020204020204" pitchFamily="34" charset="-122"/>
                <a:ea typeface="微软雅黑" panose="020B0503020204020204" pitchFamily="34" charset="-122"/>
              </a:rPr>
              <a:t> 	bool </a:t>
            </a:r>
            <a:r>
              <a:rPr lang="en-US" altLang="zh-CN" sz="2000" b="1" dirty="0" err="1">
                <a:latin typeface="微软雅黑" panose="020B0503020204020204" pitchFamily="34" charset="-122"/>
                <a:ea typeface="微软雅黑" panose="020B0503020204020204" pitchFamily="34" charset="-122"/>
              </a:rPr>
              <a:t>isEmpty</a:t>
            </a:r>
            <a:r>
              <a:rPr lang="en-US" altLang="zh-CN" sz="2000" b="1" dirty="0">
                <a:latin typeface="微软雅黑" panose="020B0503020204020204" pitchFamily="34" charset="-122"/>
                <a:ea typeface="微软雅黑" panose="020B0503020204020204" pitchFamily="34" charset="-122"/>
              </a:rPr>
              <a:t>()</a:t>
            </a:r>
            <a:endParaRPr lang="zh-CN" altLang="zh-CN" sz="2000" b="1" dirty="0">
              <a:latin typeface="微软雅黑" panose="020B0503020204020204" pitchFamily="34" charset="-122"/>
              <a:ea typeface="微软雅黑" panose="020B0503020204020204" pitchFamily="34" charset="-122"/>
            </a:endParaRPr>
          </a:p>
          <a:p>
            <a:pPr indent="266700"/>
            <a:r>
              <a:rPr lang="en-US" altLang="zh-CN" sz="2000" b="1" dirty="0">
                <a:latin typeface="微软雅黑" panose="020B0503020204020204" pitchFamily="34" charset="-122"/>
                <a:ea typeface="微软雅黑" panose="020B0503020204020204" pitchFamily="34" charset="-122"/>
              </a:rPr>
              <a:t>	int </a:t>
            </a:r>
            <a:r>
              <a:rPr lang="en-US" altLang="zh-CN" sz="2000" b="1" dirty="0" err="1">
                <a:latin typeface="微软雅黑" panose="020B0503020204020204" pitchFamily="34" charset="-122"/>
                <a:ea typeface="微软雅黑" panose="020B0503020204020204" pitchFamily="34" charset="-122"/>
              </a:rPr>
              <a:t>heigh</a:t>
            </a:r>
            <a:r>
              <a:rPr lang="en-US" altLang="zh-CN" sz="2000" b="1" dirty="0">
                <a:latin typeface="微软雅黑" panose="020B0503020204020204" pitchFamily="34" charset="-122"/>
                <a:ea typeface="微软雅黑" panose="020B0503020204020204" pitchFamily="34" charset="-122"/>
              </a:rPr>
              <a:t>(</a:t>
            </a:r>
            <a:r>
              <a:rPr lang="en-US" altLang="zh-CN" sz="2000" b="1" dirty="0" err="1">
                <a:latin typeface="微软雅黑" panose="020B0503020204020204" pitchFamily="34" charset="-122"/>
                <a:ea typeface="微软雅黑" panose="020B0503020204020204" pitchFamily="34" charset="-122"/>
              </a:rPr>
              <a:t>BinaryTreeNode</a:t>
            </a:r>
            <a:r>
              <a:rPr lang="en-US" altLang="zh-CN" sz="2000" b="1" dirty="0">
                <a:latin typeface="微软雅黑" panose="020B0503020204020204" pitchFamily="34" charset="-122"/>
                <a:ea typeface="微软雅黑" panose="020B0503020204020204" pitchFamily="34" charset="-122"/>
              </a:rPr>
              <a:t> node)</a:t>
            </a:r>
            <a:endParaRPr lang="zh-CN" altLang="zh-CN" sz="2000" b="1" dirty="0">
              <a:latin typeface="微软雅黑" panose="020B0503020204020204" pitchFamily="34" charset="-122"/>
              <a:ea typeface="微软雅黑" panose="020B0503020204020204" pitchFamily="34" charset="-122"/>
            </a:endParaRPr>
          </a:p>
          <a:p>
            <a:pPr indent="266700"/>
            <a:r>
              <a:rPr lang="en-US" altLang="zh-CN" sz="2000" b="1" dirty="0">
                <a:latin typeface="微软雅黑" panose="020B0503020204020204" pitchFamily="34" charset="-122"/>
                <a:ea typeface="微软雅黑" panose="020B0503020204020204" pitchFamily="34" charset="-122"/>
              </a:rPr>
              <a:t>	void insert (</a:t>
            </a:r>
            <a:r>
              <a:rPr lang="en-US" altLang="zh-CN" sz="2000" b="1" dirty="0" err="1">
                <a:latin typeface="微软雅黑" panose="020B0503020204020204" pitchFamily="34" charset="-122"/>
                <a:ea typeface="微软雅黑" panose="020B0503020204020204" pitchFamily="34" charset="-122"/>
              </a:rPr>
              <a:t>BinaryTreeNode</a:t>
            </a:r>
            <a:r>
              <a:rPr lang="en-US" altLang="zh-CN" sz="2000" b="1" dirty="0">
                <a:latin typeface="微软雅黑" panose="020B0503020204020204" pitchFamily="34" charset="-122"/>
                <a:ea typeface="微软雅黑" panose="020B0503020204020204" pitchFamily="34" charset="-122"/>
              </a:rPr>
              <a:t> </a:t>
            </a:r>
            <a:r>
              <a:rPr lang="en-US" altLang="zh-CN" sz="2000" b="1" dirty="0" err="1">
                <a:latin typeface="微软雅黑" panose="020B0503020204020204" pitchFamily="34" charset="-122"/>
                <a:ea typeface="微软雅黑" panose="020B0503020204020204" pitchFamily="34" charset="-122"/>
              </a:rPr>
              <a:t>parent,BinaryTreeNode</a:t>
            </a:r>
            <a:r>
              <a:rPr lang="en-US" altLang="zh-CN" sz="2000" b="1" dirty="0">
                <a:latin typeface="微软雅黑" panose="020B0503020204020204" pitchFamily="34" charset="-122"/>
                <a:ea typeface="微软雅黑" panose="020B0503020204020204" pitchFamily="34" charset="-122"/>
              </a:rPr>
              <a:t> </a:t>
            </a:r>
            <a:r>
              <a:rPr lang="en-US" altLang="zh-CN" sz="2000" b="1" dirty="0" err="1">
                <a:latin typeface="微软雅黑" panose="020B0503020204020204" pitchFamily="34" charset="-122"/>
                <a:ea typeface="微软雅黑" panose="020B0503020204020204" pitchFamily="34" charset="-122"/>
              </a:rPr>
              <a:t>newNode</a:t>
            </a:r>
            <a:r>
              <a:rPr lang="en-US" altLang="zh-CN" sz="2000" b="1" dirty="0">
                <a:latin typeface="微软雅黑" panose="020B0503020204020204" pitchFamily="34" charset="-122"/>
                <a:ea typeface="微软雅黑" panose="020B0503020204020204" pitchFamily="34" charset="-122"/>
              </a:rPr>
              <a:t>)</a:t>
            </a:r>
            <a:r>
              <a:rPr lang="zh-CN" altLang="en-US" sz="2000" b="1" dirty="0">
                <a:latin typeface="微软雅黑" panose="020B0503020204020204" pitchFamily="34" charset="-122"/>
                <a:ea typeface="微软雅黑" panose="020B0503020204020204" pitchFamily="34" charset="-122"/>
              </a:rPr>
              <a:t>；</a:t>
            </a:r>
            <a:endParaRPr lang="en-US" altLang="zh-CN" sz="2000" b="1" dirty="0">
              <a:latin typeface="微软雅黑" panose="020B0503020204020204" pitchFamily="34" charset="-122"/>
              <a:ea typeface="微软雅黑" panose="020B0503020204020204" pitchFamily="34" charset="-122"/>
            </a:endParaRPr>
          </a:p>
          <a:p>
            <a:r>
              <a:rPr lang="en-US" altLang="zh-CN" sz="2000" b="1" dirty="0">
                <a:latin typeface="微软雅黑" panose="020B0503020204020204" pitchFamily="34" charset="-122"/>
                <a:ea typeface="微软雅黑" panose="020B0503020204020204" pitchFamily="34" charset="-122"/>
              </a:rPr>
              <a:t>}</a:t>
            </a:r>
            <a:endParaRPr lang="zh-CN" altLang="zh-CN" sz="2000" b="1" dirty="0">
              <a:latin typeface="微软雅黑" panose="020B0503020204020204" pitchFamily="34" charset="-122"/>
              <a:ea typeface="微软雅黑" panose="020B0503020204020204" pitchFamily="34" charset="-122"/>
            </a:endParaRPr>
          </a:p>
        </p:txBody>
      </p:sp>
      <p:pic>
        <p:nvPicPr>
          <p:cNvPr id="2" name="音频 1">
            <a:hlinkClick r:id="" action="ppaction://media"/>
            <a:extLst>
              <a:ext uri="{FF2B5EF4-FFF2-40B4-BE49-F238E27FC236}">
                <a16:creationId xmlns:a16="http://schemas.microsoft.com/office/drawing/2014/main" id="{0CD395E7-F236-405F-A037-D31A8CF60EC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997987532"/>
      </p:ext>
    </p:extLst>
  </p:cSld>
  <p:clrMapOvr>
    <a:masterClrMapping/>
  </p:clrMapOvr>
  <p:transition spd="slow" advTm="44948">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5">
            <a:lumMod val="75000"/>
          </a:schemeClr>
        </a:solidFill>
        <a:effectLst/>
      </p:bgPr>
    </p:bg>
    <p:spTree>
      <p:nvGrpSpPr>
        <p:cNvPr id="1" name=""/>
        <p:cNvGrpSpPr/>
        <p:nvPr/>
      </p:nvGrpSpPr>
      <p:grpSpPr>
        <a:xfrm>
          <a:off x="0" y="0"/>
          <a:ext cx="0" cy="0"/>
          <a:chOff x="0" y="0"/>
          <a:chExt cx="0" cy="0"/>
        </a:xfrm>
      </p:grpSpPr>
      <p:sp>
        <p:nvSpPr>
          <p:cNvPr id="2" name="TextBox 22"/>
          <p:cNvSpPr txBox="1"/>
          <p:nvPr/>
        </p:nvSpPr>
        <p:spPr>
          <a:xfrm>
            <a:off x="5777799" y="4332877"/>
            <a:ext cx="2989088" cy="1142620"/>
          </a:xfrm>
          <a:prstGeom prst="rect">
            <a:avLst/>
          </a:prstGeom>
          <a:noFill/>
          <a:effectLst/>
        </p:spPr>
        <p:txBody>
          <a:bodyPr wrap="none" rtlCol="0">
            <a:spAutoFit/>
          </a:bodyPr>
          <a:lstStyle/>
          <a:p>
            <a:r>
              <a:rPr lang="en-US" altLang="zh-CN" sz="6825" b="1" dirty="0">
                <a:solidFill>
                  <a:schemeClr val="accent3">
                    <a:lumMod val="20000"/>
                    <a:lumOff val="80000"/>
                  </a:schemeClr>
                </a:solidFill>
                <a:latin typeface="Arial" panose="020B0604020202020204" pitchFamily="34" charset="0"/>
                <a:ea typeface="微软雅黑" panose="020B0503020204020204" pitchFamily="34" charset="-122"/>
                <a:sym typeface="Arial" panose="020B0604020202020204" pitchFamily="34" charset="0"/>
              </a:rPr>
              <a:t>PART3</a:t>
            </a:r>
            <a:endParaRPr lang="zh-CN" altLang="en-US" sz="22655" b="1" dirty="0">
              <a:solidFill>
                <a:schemeClr val="accent3">
                  <a:lumMod val="20000"/>
                  <a:lumOff val="80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4" name="组合 13"/>
          <p:cNvGrpSpPr/>
          <p:nvPr/>
        </p:nvGrpSpPr>
        <p:grpSpPr>
          <a:xfrm>
            <a:off x="1113956" y="596262"/>
            <a:ext cx="3971693" cy="4252077"/>
            <a:chOff x="4427538" y="954088"/>
            <a:chExt cx="3333750" cy="3729038"/>
          </a:xfrm>
        </p:grpSpPr>
        <p:sp>
          <p:nvSpPr>
            <p:cNvPr id="15" name="Freeform 5"/>
            <p:cNvSpPr/>
            <p:nvPr/>
          </p:nvSpPr>
          <p:spPr bwMode="auto">
            <a:xfrm>
              <a:off x="5026026" y="1547813"/>
              <a:ext cx="2144713" cy="2363788"/>
            </a:xfrm>
            <a:custGeom>
              <a:avLst/>
              <a:gdLst>
                <a:gd name="T0" fmla="*/ 518 w 570"/>
                <a:gd name="T1" fmla="*/ 231 h 629"/>
                <a:gd name="T2" fmla="*/ 454 w 570"/>
                <a:gd name="T3" fmla="*/ 271 h 629"/>
                <a:gd name="T4" fmla="*/ 496 w 570"/>
                <a:gd name="T5" fmla="*/ 135 h 629"/>
                <a:gd name="T6" fmla="*/ 393 w 570"/>
                <a:gd name="T7" fmla="*/ 205 h 629"/>
                <a:gd name="T8" fmla="*/ 326 w 570"/>
                <a:gd name="T9" fmla="*/ 264 h 629"/>
                <a:gd name="T10" fmla="*/ 474 w 570"/>
                <a:gd name="T11" fmla="*/ 89 h 629"/>
                <a:gd name="T12" fmla="*/ 385 w 570"/>
                <a:gd name="T13" fmla="*/ 100 h 629"/>
                <a:gd name="T14" fmla="*/ 322 w 570"/>
                <a:gd name="T15" fmla="*/ 156 h 629"/>
                <a:gd name="T16" fmla="*/ 401 w 570"/>
                <a:gd name="T17" fmla="*/ 66 h 629"/>
                <a:gd name="T18" fmla="*/ 279 w 570"/>
                <a:gd name="T19" fmla="*/ 80 h 629"/>
                <a:gd name="T20" fmla="*/ 223 w 570"/>
                <a:gd name="T21" fmla="*/ 103 h 629"/>
                <a:gd name="T22" fmla="*/ 280 w 570"/>
                <a:gd name="T23" fmla="*/ 61 h 629"/>
                <a:gd name="T24" fmla="*/ 212 w 570"/>
                <a:gd name="T25" fmla="*/ 33 h 629"/>
                <a:gd name="T26" fmla="*/ 78 w 570"/>
                <a:gd name="T27" fmla="*/ 109 h 629"/>
                <a:gd name="T28" fmla="*/ 29 w 570"/>
                <a:gd name="T29" fmla="*/ 198 h 629"/>
                <a:gd name="T30" fmla="*/ 35 w 570"/>
                <a:gd name="T31" fmla="*/ 232 h 629"/>
                <a:gd name="T32" fmla="*/ 42 w 570"/>
                <a:gd name="T33" fmla="*/ 311 h 629"/>
                <a:gd name="T34" fmla="*/ 20 w 570"/>
                <a:gd name="T35" fmla="*/ 366 h 629"/>
                <a:gd name="T36" fmla="*/ 73 w 570"/>
                <a:gd name="T37" fmla="*/ 388 h 629"/>
                <a:gd name="T38" fmla="*/ 178 w 570"/>
                <a:gd name="T39" fmla="*/ 311 h 629"/>
                <a:gd name="T40" fmla="*/ 102 w 570"/>
                <a:gd name="T41" fmla="*/ 390 h 629"/>
                <a:gd name="T42" fmla="*/ 92 w 570"/>
                <a:gd name="T43" fmla="*/ 469 h 629"/>
                <a:gd name="T44" fmla="*/ 196 w 570"/>
                <a:gd name="T45" fmla="*/ 407 h 629"/>
                <a:gd name="T46" fmla="*/ 265 w 570"/>
                <a:gd name="T47" fmla="*/ 373 h 629"/>
                <a:gd name="T48" fmla="*/ 196 w 570"/>
                <a:gd name="T49" fmla="*/ 450 h 629"/>
                <a:gd name="T50" fmla="*/ 179 w 570"/>
                <a:gd name="T51" fmla="*/ 542 h 629"/>
                <a:gd name="T52" fmla="*/ 261 w 570"/>
                <a:gd name="T53" fmla="*/ 489 h 629"/>
                <a:gd name="T54" fmla="*/ 270 w 570"/>
                <a:gd name="T55" fmla="*/ 506 h 629"/>
                <a:gd name="T56" fmla="*/ 208 w 570"/>
                <a:gd name="T57" fmla="*/ 588 h 629"/>
                <a:gd name="T58" fmla="*/ 303 w 570"/>
                <a:gd name="T59" fmla="*/ 597 h 629"/>
                <a:gd name="T60" fmla="*/ 332 w 570"/>
                <a:gd name="T61" fmla="*/ 603 h 629"/>
                <a:gd name="T62" fmla="*/ 406 w 570"/>
                <a:gd name="T63" fmla="*/ 554 h 629"/>
                <a:gd name="T64" fmla="*/ 430 w 570"/>
                <a:gd name="T65" fmla="*/ 535 h 629"/>
                <a:gd name="T66" fmla="*/ 504 w 570"/>
                <a:gd name="T67" fmla="*/ 444 h 629"/>
                <a:gd name="T68" fmla="*/ 549 w 570"/>
                <a:gd name="T69" fmla="*/ 342 h 629"/>
                <a:gd name="T70" fmla="*/ 563 w 570"/>
                <a:gd name="T71" fmla="*/ 266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70" h="629">
                  <a:moveTo>
                    <a:pt x="558" y="231"/>
                  </a:moveTo>
                  <a:cubicBezTo>
                    <a:pt x="547" y="219"/>
                    <a:pt x="530" y="221"/>
                    <a:pt x="518" y="231"/>
                  </a:cubicBezTo>
                  <a:cubicBezTo>
                    <a:pt x="477" y="265"/>
                    <a:pt x="437" y="300"/>
                    <a:pt x="395" y="332"/>
                  </a:cubicBezTo>
                  <a:cubicBezTo>
                    <a:pt x="415" y="313"/>
                    <a:pt x="434" y="292"/>
                    <a:pt x="454" y="271"/>
                  </a:cubicBezTo>
                  <a:cubicBezTo>
                    <a:pt x="482" y="243"/>
                    <a:pt x="510" y="213"/>
                    <a:pt x="528" y="177"/>
                  </a:cubicBezTo>
                  <a:cubicBezTo>
                    <a:pt x="539" y="156"/>
                    <a:pt x="521" y="127"/>
                    <a:pt x="496" y="135"/>
                  </a:cubicBezTo>
                  <a:cubicBezTo>
                    <a:pt x="475" y="142"/>
                    <a:pt x="458" y="154"/>
                    <a:pt x="441" y="168"/>
                  </a:cubicBezTo>
                  <a:cubicBezTo>
                    <a:pt x="425" y="180"/>
                    <a:pt x="408" y="191"/>
                    <a:pt x="393" y="205"/>
                  </a:cubicBezTo>
                  <a:cubicBezTo>
                    <a:pt x="377" y="218"/>
                    <a:pt x="364" y="234"/>
                    <a:pt x="349" y="247"/>
                  </a:cubicBezTo>
                  <a:cubicBezTo>
                    <a:pt x="342" y="253"/>
                    <a:pt x="334" y="259"/>
                    <a:pt x="326" y="264"/>
                  </a:cubicBezTo>
                  <a:cubicBezTo>
                    <a:pt x="353" y="239"/>
                    <a:pt x="378" y="210"/>
                    <a:pt x="407" y="186"/>
                  </a:cubicBezTo>
                  <a:cubicBezTo>
                    <a:pt x="437" y="160"/>
                    <a:pt x="471" y="131"/>
                    <a:pt x="474" y="89"/>
                  </a:cubicBezTo>
                  <a:cubicBezTo>
                    <a:pt x="475" y="66"/>
                    <a:pt x="448" y="54"/>
                    <a:pt x="430" y="64"/>
                  </a:cubicBezTo>
                  <a:cubicBezTo>
                    <a:pt x="413" y="73"/>
                    <a:pt x="399" y="87"/>
                    <a:pt x="385" y="100"/>
                  </a:cubicBezTo>
                  <a:cubicBezTo>
                    <a:pt x="369" y="115"/>
                    <a:pt x="353" y="130"/>
                    <a:pt x="336" y="144"/>
                  </a:cubicBezTo>
                  <a:cubicBezTo>
                    <a:pt x="331" y="148"/>
                    <a:pt x="326" y="152"/>
                    <a:pt x="322" y="156"/>
                  </a:cubicBezTo>
                  <a:cubicBezTo>
                    <a:pt x="323" y="155"/>
                    <a:pt x="323" y="154"/>
                    <a:pt x="324" y="153"/>
                  </a:cubicBezTo>
                  <a:cubicBezTo>
                    <a:pt x="351" y="125"/>
                    <a:pt x="374" y="93"/>
                    <a:pt x="401" y="66"/>
                  </a:cubicBezTo>
                  <a:cubicBezTo>
                    <a:pt x="423" y="43"/>
                    <a:pt x="393" y="1"/>
                    <a:pt x="366" y="21"/>
                  </a:cubicBezTo>
                  <a:cubicBezTo>
                    <a:pt x="337" y="41"/>
                    <a:pt x="309" y="62"/>
                    <a:pt x="279" y="80"/>
                  </a:cubicBezTo>
                  <a:cubicBezTo>
                    <a:pt x="256" y="95"/>
                    <a:pt x="232" y="107"/>
                    <a:pt x="208" y="119"/>
                  </a:cubicBezTo>
                  <a:cubicBezTo>
                    <a:pt x="213" y="113"/>
                    <a:pt x="218" y="108"/>
                    <a:pt x="223" y="103"/>
                  </a:cubicBezTo>
                  <a:cubicBezTo>
                    <a:pt x="229" y="96"/>
                    <a:pt x="236" y="88"/>
                    <a:pt x="244" y="81"/>
                  </a:cubicBezTo>
                  <a:cubicBezTo>
                    <a:pt x="256" y="75"/>
                    <a:pt x="268" y="69"/>
                    <a:pt x="280" y="61"/>
                  </a:cubicBezTo>
                  <a:cubicBezTo>
                    <a:pt x="306" y="42"/>
                    <a:pt x="291" y="0"/>
                    <a:pt x="257" y="8"/>
                  </a:cubicBezTo>
                  <a:cubicBezTo>
                    <a:pt x="240" y="12"/>
                    <a:pt x="225" y="22"/>
                    <a:pt x="212" y="33"/>
                  </a:cubicBezTo>
                  <a:cubicBezTo>
                    <a:pt x="187" y="45"/>
                    <a:pt x="161" y="54"/>
                    <a:pt x="138" y="68"/>
                  </a:cubicBezTo>
                  <a:cubicBezTo>
                    <a:pt x="116" y="79"/>
                    <a:pt x="97" y="94"/>
                    <a:pt x="78" y="109"/>
                  </a:cubicBezTo>
                  <a:cubicBezTo>
                    <a:pt x="59" y="123"/>
                    <a:pt x="47" y="142"/>
                    <a:pt x="29" y="157"/>
                  </a:cubicBezTo>
                  <a:cubicBezTo>
                    <a:pt x="17" y="167"/>
                    <a:pt x="19" y="187"/>
                    <a:pt x="29" y="198"/>
                  </a:cubicBezTo>
                  <a:cubicBezTo>
                    <a:pt x="36" y="205"/>
                    <a:pt x="45" y="207"/>
                    <a:pt x="54" y="205"/>
                  </a:cubicBezTo>
                  <a:cubicBezTo>
                    <a:pt x="48" y="215"/>
                    <a:pt x="42" y="224"/>
                    <a:pt x="35" y="232"/>
                  </a:cubicBezTo>
                  <a:cubicBezTo>
                    <a:pt x="23" y="245"/>
                    <a:pt x="11" y="258"/>
                    <a:pt x="7" y="275"/>
                  </a:cubicBezTo>
                  <a:cubicBezTo>
                    <a:pt x="0" y="298"/>
                    <a:pt x="21" y="314"/>
                    <a:pt x="42" y="311"/>
                  </a:cubicBezTo>
                  <a:cubicBezTo>
                    <a:pt x="46" y="310"/>
                    <a:pt x="49" y="309"/>
                    <a:pt x="52" y="308"/>
                  </a:cubicBezTo>
                  <a:cubicBezTo>
                    <a:pt x="39" y="326"/>
                    <a:pt x="28" y="345"/>
                    <a:pt x="20" y="366"/>
                  </a:cubicBezTo>
                  <a:cubicBezTo>
                    <a:pt x="15" y="378"/>
                    <a:pt x="23" y="392"/>
                    <a:pt x="33" y="398"/>
                  </a:cubicBezTo>
                  <a:cubicBezTo>
                    <a:pt x="47" y="407"/>
                    <a:pt x="64" y="401"/>
                    <a:pt x="73" y="388"/>
                  </a:cubicBezTo>
                  <a:cubicBezTo>
                    <a:pt x="93" y="358"/>
                    <a:pt x="122" y="337"/>
                    <a:pt x="155" y="321"/>
                  </a:cubicBezTo>
                  <a:cubicBezTo>
                    <a:pt x="162" y="317"/>
                    <a:pt x="170" y="314"/>
                    <a:pt x="178" y="311"/>
                  </a:cubicBezTo>
                  <a:cubicBezTo>
                    <a:pt x="167" y="323"/>
                    <a:pt x="157" y="337"/>
                    <a:pt x="146" y="349"/>
                  </a:cubicBezTo>
                  <a:cubicBezTo>
                    <a:pt x="134" y="364"/>
                    <a:pt x="118" y="379"/>
                    <a:pt x="102" y="390"/>
                  </a:cubicBezTo>
                  <a:cubicBezTo>
                    <a:pt x="87" y="400"/>
                    <a:pt x="68" y="410"/>
                    <a:pt x="59" y="427"/>
                  </a:cubicBezTo>
                  <a:cubicBezTo>
                    <a:pt x="48" y="450"/>
                    <a:pt x="67" y="476"/>
                    <a:pt x="92" y="469"/>
                  </a:cubicBezTo>
                  <a:cubicBezTo>
                    <a:pt x="112" y="465"/>
                    <a:pt x="127" y="451"/>
                    <a:pt x="142" y="438"/>
                  </a:cubicBezTo>
                  <a:cubicBezTo>
                    <a:pt x="158" y="426"/>
                    <a:pt x="178" y="417"/>
                    <a:pt x="196" y="407"/>
                  </a:cubicBezTo>
                  <a:cubicBezTo>
                    <a:pt x="216" y="397"/>
                    <a:pt x="237" y="388"/>
                    <a:pt x="258" y="377"/>
                  </a:cubicBezTo>
                  <a:cubicBezTo>
                    <a:pt x="260" y="376"/>
                    <a:pt x="263" y="375"/>
                    <a:pt x="265" y="373"/>
                  </a:cubicBezTo>
                  <a:cubicBezTo>
                    <a:pt x="255" y="384"/>
                    <a:pt x="245" y="394"/>
                    <a:pt x="236" y="405"/>
                  </a:cubicBezTo>
                  <a:cubicBezTo>
                    <a:pt x="223" y="421"/>
                    <a:pt x="210" y="436"/>
                    <a:pt x="196" y="450"/>
                  </a:cubicBezTo>
                  <a:cubicBezTo>
                    <a:pt x="180" y="465"/>
                    <a:pt x="164" y="477"/>
                    <a:pt x="150" y="493"/>
                  </a:cubicBezTo>
                  <a:cubicBezTo>
                    <a:pt x="131" y="516"/>
                    <a:pt x="150" y="546"/>
                    <a:pt x="179" y="542"/>
                  </a:cubicBezTo>
                  <a:cubicBezTo>
                    <a:pt x="193" y="539"/>
                    <a:pt x="204" y="525"/>
                    <a:pt x="211" y="519"/>
                  </a:cubicBezTo>
                  <a:cubicBezTo>
                    <a:pt x="227" y="508"/>
                    <a:pt x="244" y="498"/>
                    <a:pt x="261" y="489"/>
                  </a:cubicBezTo>
                  <a:cubicBezTo>
                    <a:pt x="279" y="479"/>
                    <a:pt x="298" y="468"/>
                    <a:pt x="316" y="457"/>
                  </a:cubicBezTo>
                  <a:cubicBezTo>
                    <a:pt x="300" y="473"/>
                    <a:pt x="286" y="490"/>
                    <a:pt x="270" y="506"/>
                  </a:cubicBezTo>
                  <a:cubicBezTo>
                    <a:pt x="258" y="517"/>
                    <a:pt x="247" y="531"/>
                    <a:pt x="236" y="543"/>
                  </a:cubicBezTo>
                  <a:cubicBezTo>
                    <a:pt x="225" y="557"/>
                    <a:pt x="214" y="571"/>
                    <a:pt x="208" y="588"/>
                  </a:cubicBezTo>
                  <a:cubicBezTo>
                    <a:pt x="204" y="602"/>
                    <a:pt x="214" y="620"/>
                    <a:pt x="229" y="623"/>
                  </a:cubicBezTo>
                  <a:cubicBezTo>
                    <a:pt x="256" y="629"/>
                    <a:pt x="281" y="611"/>
                    <a:pt x="303" y="597"/>
                  </a:cubicBezTo>
                  <a:cubicBezTo>
                    <a:pt x="310" y="592"/>
                    <a:pt x="317" y="588"/>
                    <a:pt x="324" y="583"/>
                  </a:cubicBezTo>
                  <a:cubicBezTo>
                    <a:pt x="324" y="590"/>
                    <a:pt x="326" y="597"/>
                    <a:pt x="332" y="603"/>
                  </a:cubicBezTo>
                  <a:cubicBezTo>
                    <a:pt x="343" y="614"/>
                    <a:pt x="363" y="615"/>
                    <a:pt x="373" y="603"/>
                  </a:cubicBezTo>
                  <a:cubicBezTo>
                    <a:pt x="386" y="588"/>
                    <a:pt x="401" y="574"/>
                    <a:pt x="406" y="554"/>
                  </a:cubicBezTo>
                  <a:cubicBezTo>
                    <a:pt x="407" y="550"/>
                    <a:pt x="407" y="547"/>
                    <a:pt x="407" y="543"/>
                  </a:cubicBezTo>
                  <a:cubicBezTo>
                    <a:pt x="415" y="544"/>
                    <a:pt x="423" y="541"/>
                    <a:pt x="430" y="535"/>
                  </a:cubicBezTo>
                  <a:cubicBezTo>
                    <a:pt x="444" y="523"/>
                    <a:pt x="457" y="511"/>
                    <a:pt x="469" y="497"/>
                  </a:cubicBezTo>
                  <a:cubicBezTo>
                    <a:pt x="483" y="481"/>
                    <a:pt x="494" y="462"/>
                    <a:pt x="504" y="444"/>
                  </a:cubicBezTo>
                  <a:cubicBezTo>
                    <a:pt x="514" y="427"/>
                    <a:pt x="523" y="413"/>
                    <a:pt x="536" y="400"/>
                  </a:cubicBezTo>
                  <a:cubicBezTo>
                    <a:pt x="553" y="383"/>
                    <a:pt x="558" y="364"/>
                    <a:pt x="549" y="342"/>
                  </a:cubicBezTo>
                  <a:cubicBezTo>
                    <a:pt x="544" y="332"/>
                    <a:pt x="527" y="325"/>
                    <a:pt x="516" y="329"/>
                  </a:cubicBezTo>
                  <a:cubicBezTo>
                    <a:pt x="533" y="309"/>
                    <a:pt x="549" y="288"/>
                    <a:pt x="563" y="266"/>
                  </a:cubicBezTo>
                  <a:cubicBezTo>
                    <a:pt x="570" y="255"/>
                    <a:pt x="567" y="240"/>
                    <a:pt x="558" y="231"/>
                  </a:cubicBezTo>
                  <a:close/>
                </a:path>
              </a:pathLst>
            </a:custGeom>
            <a:solidFill>
              <a:srgbClr val="7BB8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p>
          </p:txBody>
        </p:sp>
        <p:sp>
          <p:nvSpPr>
            <p:cNvPr id="16" name="Freeform 6"/>
            <p:cNvSpPr>
              <a:spLocks noEditPoints="1"/>
            </p:cNvSpPr>
            <p:nvPr/>
          </p:nvSpPr>
          <p:spPr bwMode="auto">
            <a:xfrm>
              <a:off x="5462588" y="2581276"/>
              <a:ext cx="1274763" cy="1308100"/>
            </a:xfrm>
            <a:custGeom>
              <a:avLst/>
              <a:gdLst>
                <a:gd name="T0" fmla="*/ 275 w 339"/>
                <a:gd name="T1" fmla="*/ 103 h 348"/>
                <a:gd name="T2" fmla="*/ 261 w 339"/>
                <a:gd name="T3" fmla="*/ 119 h 348"/>
                <a:gd name="T4" fmla="*/ 256 w 339"/>
                <a:gd name="T5" fmla="*/ 55 h 348"/>
                <a:gd name="T6" fmla="*/ 214 w 339"/>
                <a:gd name="T7" fmla="*/ 32 h 348"/>
                <a:gd name="T8" fmla="*/ 151 w 339"/>
                <a:gd name="T9" fmla="*/ 73 h 348"/>
                <a:gd name="T10" fmla="*/ 161 w 339"/>
                <a:gd name="T11" fmla="*/ 56 h 348"/>
                <a:gd name="T12" fmla="*/ 111 w 339"/>
                <a:gd name="T13" fmla="*/ 46 h 348"/>
                <a:gd name="T14" fmla="*/ 86 w 339"/>
                <a:gd name="T15" fmla="*/ 100 h 348"/>
                <a:gd name="T16" fmla="*/ 74 w 339"/>
                <a:gd name="T17" fmla="*/ 103 h 348"/>
                <a:gd name="T18" fmla="*/ 49 w 339"/>
                <a:gd name="T19" fmla="*/ 132 h 348"/>
                <a:gd name="T20" fmla="*/ 67 w 339"/>
                <a:gd name="T21" fmla="*/ 154 h 348"/>
                <a:gd name="T22" fmla="*/ 102 w 339"/>
                <a:gd name="T23" fmla="*/ 239 h 348"/>
                <a:gd name="T24" fmla="*/ 131 w 339"/>
                <a:gd name="T25" fmla="*/ 333 h 348"/>
                <a:gd name="T26" fmla="*/ 117 w 339"/>
                <a:gd name="T27" fmla="*/ 205 h 348"/>
                <a:gd name="T28" fmla="*/ 83 w 339"/>
                <a:gd name="T29" fmla="*/ 129 h 348"/>
                <a:gd name="T30" fmla="*/ 132 w 339"/>
                <a:gd name="T31" fmla="*/ 89 h 348"/>
                <a:gd name="T32" fmla="*/ 217 w 339"/>
                <a:gd name="T33" fmla="*/ 87 h 348"/>
                <a:gd name="T34" fmla="*/ 257 w 339"/>
                <a:gd name="T35" fmla="*/ 143 h 348"/>
                <a:gd name="T36" fmla="*/ 208 w 339"/>
                <a:gd name="T37" fmla="*/ 272 h 348"/>
                <a:gd name="T38" fmla="*/ 186 w 339"/>
                <a:gd name="T39" fmla="*/ 333 h 348"/>
                <a:gd name="T40" fmla="*/ 228 w 339"/>
                <a:gd name="T41" fmla="*/ 283 h 348"/>
                <a:gd name="T42" fmla="*/ 280 w 339"/>
                <a:gd name="T43" fmla="*/ 147 h 348"/>
                <a:gd name="T44" fmla="*/ 323 w 339"/>
                <a:gd name="T45" fmla="*/ 92 h 348"/>
                <a:gd name="T46" fmla="*/ 40 w 339"/>
                <a:gd name="T47" fmla="*/ 99 h 348"/>
                <a:gd name="T48" fmla="*/ 43 w 339"/>
                <a:gd name="T49" fmla="*/ 103 h 348"/>
                <a:gd name="T50" fmla="*/ 142 w 339"/>
                <a:gd name="T51" fmla="*/ 37 h 348"/>
                <a:gd name="T52" fmla="*/ 141 w 339"/>
                <a:gd name="T53" fmla="*/ 44 h 348"/>
                <a:gd name="T54" fmla="*/ 142 w 339"/>
                <a:gd name="T55" fmla="*/ 37 h 348"/>
                <a:gd name="T56" fmla="*/ 235 w 339"/>
                <a:gd name="T57" fmla="*/ 43 h 348"/>
                <a:gd name="T58" fmla="*/ 234 w 339"/>
                <a:gd name="T59" fmla="*/ 46 h 348"/>
                <a:gd name="T60" fmla="*/ 300 w 339"/>
                <a:gd name="T61" fmla="*/ 115 h 348"/>
                <a:gd name="T62" fmla="*/ 296 w 339"/>
                <a:gd name="T63" fmla="*/ 112 h 348"/>
                <a:gd name="T64" fmla="*/ 304 w 339"/>
                <a:gd name="T65" fmla="*/ 10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9" h="348">
                  <a:moveTo>
                    <a:pt x="323" y="92"/>
                  </a:moveTo>
                  <a:cubicBezTo>
                    <a:pt x="308" y="65"/>
                    <a:pt x="286" y="83"/>
                    <a:pt x="275" y="103"/>
                  </a:cubicBezTo>
                  <a:cubicBezTo>
                    <a:pt x="272" y="109"/>
                    <a:pt x="269" y="115"/>
                    <a:pt x="266" y="121"/>
                  </a:cubicBezTo>
                  <a:cubicBezTo>
                    <a:pt x="264" y="121"/>
                    <a:pt x="263" y="120"/>
                    <a:pt x="261" y="119"/>
                  </a:cubicBezTo>
                  <a:cubicBezTo>
                    <a:pt x="249" y="111"/>
                    <a:pt x="242" y="94"/>
                    <a:pt x="238" y="76"/>
                  </a:cubicBezTo>
                  <a:cubicBezTo>
                    <a:pt x="246" y="71"/>
                    <a:pt x="253" y="65"/>
                    <a:pt x="256" y="55"/>
                  </a:cubicBezTo>
                  <a:cubicBezTo>
                    <a:pt x="259" y="45"/>
                    <a:pt x="260" y="25"/>
                    <a:pt x="248" y="20"/>
                  </a:cubicBezTo>
                  <a:cubicBezTo>
                    <a:pt x="236" y="15"/>
                    <a:pt x="220" y="19"/>
                    <a:pt x="214" y="32"/>
                  </a:cubicBezTo>
                  <a:cubicBezTo>
                    <a:pt x="210" y="41"/>
                    <a:pt x="210" y="52"/>
                    <a:pt x="211" y="64"/>
                  </a:cubicBezTo>
                  <a:cubicBezTo>
                    <a:pt x="193" y="73"/>
                    <a:pt x="171" y="78"/>
                    <a:pt x="151" y="73"/>
                  </a:cubicBezTo>
                  <a:cubicBezTo>
                    <a:pt x="151" y="73"/>
                    <a:pt x="150" y="73"/>
                    <a:pt x="149" y="72"/>
                  </a:cubicBezTo>
                  <a:cubicBezTo>
                    <a:pt x="154" y="67"/>
                    <a:pt x="158" y="62"/>
                    <a:pt x="161" y="56"/>
                  </a:cubicBezTo>
                  <a:cubicBezTo>
                    <a:pt x="167" y="46"/>
                    <a:pt x="169" y="27"/>
                    <a:pt x="160" y="18"/>
                  </a:cubicBezTo>
                  <a:cubicBezTo>
                    <a:pt x="141" y="0"/>
                    <a:pt x="114" y="25"/>
                    <a:pt x="111" y="46"/>
                  </a:cubicBezTo>
                  <a:cubicBezTo>
                    <a:pt x="110" y="55"/>
                    <a:pt x="113" y="64"/>
                    <a:pt x="117" y="72"/>
                  </a:cubicBezTo>
                  <a:cubicBezTo>
                    <a:pt x="107" y="82"/>
                    <a:pt x="97" y="92"/>
                    <a:pt x="86" y="100"/>
                  </a:cubicBezTo>
                  <a:cubicBezTo>
                    <a:pt x="82" y="103"/>
                    <a:pt x="79" y="105"/>
                    <a:pt x="75" y="106"/>
                  </a:cubicBezTo>
                  <a:cubicBezTo>
                    <a:pt x="75" y="105"/>
                    <a:pt x="75" y="104"/>
                    <a:pt x="74" y="103"/>
                  </a:cubicBezTo>
                  <a:cubicBezTo>
                    <a:pt x="64" y="84"/>
                    <a:pt x="32" y="62"/>
                    <a:pt x="14" y="86"/>
                  </a:cubicBezTo>
                  <a:cubicBezTo>
                    <a:pt x="0" y="105"/>
                    <a:pt x="36" y="127"/>
                    <a:pt x="49" y="132"/>
                  </a:cubicBezTo>
                  <a:cubicBezTo>
                    <a:pt x="53" y="133"/>
                    <a:pt x="57" y="134"/>
                    <a:pt x="61" y="134"/>
                  </a:cubicBezTo>
                  <a:cubicBezTo>
                    <a:pt x="63" y="141"/>
                    <a:pt x="65" y="148"/>
                    <a:pt x="67" y="154"/>
                  </a:cubicBezTo>
                  <a:cubicBezTo>
                    <a:pt x="71" y="168"/>
                    <a:pt x="79" y="180"/>
                    <a:pt x="86" y="193"/>
                  </a:cubicBezTo>
                  <a:cubicBezTo>
                    <a:pt x="94" y="207"/>
                    <a:pt x="98" y="223"/>
                    <a:pt x="102" y="239"/>
                  </a:cubicBezTo>
                  <a:cubicBezTo>
                    <a:pt x="106" y="253"/>
                    <a:pt x="112" y="267"/>
                    <a:pt x="117" y="281"/>
                  </a:cubicBezTo>
                  <a:cubicBezTo>
                    <a:pt x="123" y="298"/>
                    <a:pt x="126" y="316"/>
                    <a:pt x="131" y="333"/>
                  </a:cubicBezTo>
                  <a:cubicBezTo>
                    <a:pt x="135" y="347"/>
                    <a:pt x="157" y="341"/>
                    <a:pt x="153" y="326"/>
                  </a:cubicBezTo>
                  <a:cubicBezTo>
                    <a:pt x="141" y="286"/>
                    <a:pt x="129" y="246"/>
                    <a:pt x="117" y="205"/>
                  </a:cubicBezTo>
                  <a:cubicBezTo>
                    <a:pt x="110" y="186"/>
                    <a:pt x="98" y="171"/>
                    <a:pt x="91" y="153"/>
                  </a:cubicBezTo>
                  <a:cubicBezTo>
                    <a:pt x="88" y="145"/>
                    <a:pt x="86" y="137"/>
                    <a:pt x="83" y="129"/>
                  </a:cubicBezTo>
                  <a:cubicBezTo>
                    <a:pt x="101" y="120"/>
                    <a:pt x="118" y="103"/>
                    <a:pt x="130" y="91"/>
                  </a:cubicBezTo>
                  <a:cubicBezTo>
                    <a:pt x="131" y="90"/>
                    <a:pt x="132" y="90"/>
                    <a:pt x="132" y="89"/>
                  </a:cubicBezTo>
                  <a:cubicBezTo>
                    <a:pt x="145" y="97"/>
                    <a:pt x="160" y="98"/>
                    <a:pt x="175" y="97"/>
                  </a:cubicBezTo>
                  <a:cubicBezTo>
                    <a:pt x="190" y="97"/>
                    <a:pt x="204" y="92"/>
                    <a:pt x="217" y="87"/>
                  </a:cubicBezTo>
                  <a:cubicBezTo>
                    <a:pt x="220" y="95"/>
                    <a:pt x="223" y="102"/>
                    <a:pt x="225" y="108"/>
                  </a:cubicBezTo>
                  <a:cubicBezTo>
                    <a:pt x="232" y="123"/>
                    <a:pt x="243" y="136"/>
                    <a:pt x="257" y="143"/>
                  </a:cubicBezTo>
                  <a:cubicBezTo>
                    <a:pt x="248" y="165"/>
                    <a:pt x="241" y="187"/>
                    <a:pt x="232" y="209"/>
                  </a:cubicBezTo>
                  <a:cubicBezTo>
                    <a:pt x="225" y="230"/>
                    <a:pt x="216" y="251"/>
                    <a:pt x="208" y="272"/>
                  </a:cubicBezTo>
                  <a:cubicBezTo>
                    <a:pt x="200" y="289"/>
                    <a:pt x="191" y="305"/>
                    <a:pt x="187" y="323"/>
                  </a:cubicBezTo>
                  <a:cubicBezTo>
                    <a:pt x="186" y="326"/>
                    <a:pt x="186" y="330"/>
                    <a:pt x="186" y="333"/>
                  </a:cubicBezTo>
                  <a:cubicBezTo>
                    <a:pt x="185" y="348"/>
                    <a:pt x="208" y="348"/>
                    <a:pt x="209" y="333"/>
                  </a:cubicBezTo>
                  <a:cubicBezTo>
                    <a:pt x="210" y="316"/>
                    <a:pt x="220" y="299"/>
                    <a:pt x="228" y="283"/>
                  </a:cubicBezTo>
                  <a:cubicBezTo>
                    <a:pt x="237" y="263"/>
                    <a:pt x="245" y="242"/>
                    <a:pt x="253" y="221"/>
                  </a:cubicBezTo>
                  <a:cubicBezTo>
                    <a:pt x="262" y="196"/>
                    <a:pt x="270" y="171"/>
                    <a:pt x="280" y="147"/>
                  </a:cubicBezTo>
                  <a:cubicBezTo>
                    <a:pt x="282" y="147"/>
                    <a:pt x="283" y="146"/>
                    <a:pt x="285" y="146"/>
                  </a:cubicBezTo>
                  <a:cubicBezTo>
                    <a:pt x="309" y="141"/>
                    <a:pt x="339" y="120"/>
                    <a:pt x="323" y="92"/>
                  </a:cubicBezTo>
                  <a:close/>
                  <a:moveTo>
                    <a:pt x="39" y="99"/>
                  </a:moveTo>
                  <a:cubicBezTo>
                    <a:pt x="39" y="99"/>
                    <a:pt x="39" y="99"/>
                    <a:pt x="40" y="99"/>
                  </a:cubicBezTo>
                  <a:cubicBezTo>
                    <a:pt x="43" y="100"/>
                    <a:pt x="46" y="103"/>
                    <a:pt x="48" y="106"/>
                  </a:cubicBezTo>
                  <a:cubicBezTo>
                    <a:pt x="46" y="105"/>
                    <a:pt x="45" y="104"/>
                    <a:pt x="43" y="103"/>
                  </a:cubicBezTo>
                  <a:cubicBezTo>
                    <a:pt x="42" y="102"/>
                    <a:pt x="40" y="101"/>
                    <a:pt x="39" y="99"/>
                  </a:cubicBezTo>
                  <a:close/>
                  <a:moveTo>
                    <a:pt x="142" y="37"/>
                  </a:moveTo>
                  <a:cubicBezTo>
                    <a:pt x="142" y="36"/>
                    <a:pt x="143" y="36"/>
                    <a:pt x="143" y="36"/>
                  </a:cubicBezTo>
                  <a:cubicBezTo>
                    <a:pt x="143" y="39"/>
                    <a:pt x="142" y="42"/>
                    <a:pt x="141" y="44"/>
                  </a:cubicBezTo>
                  <a:cubicBezTo>
                    <a:pt x="139" y="48"/>
                    <a:pt x="137" y="51"/>
                    <a:pt x="135" y="54"/>
                  </a:cubicBezTo>
                  <a:cubicBezTo>
                    <a:pt x="134" y="48"/>
                    <a:pt x="136" y="41"/>
                    <a:pt x="142" y="37"/>
                  </a:cubicBezTo>
                  <a:close/>
                  <a:moveTo>
                    <a:pt x="234" y="43"/>
                  </a:moveTo>
                  <a:cubicBezTo>
                    <a:pt x="235" y="43"/>
                    <a:pt x="235" y="43"/>
                    <a:pt x="235" y="43"/>
                  </a:cubicBezTo>
                  <a:cubicBezTo>
                    <a:pt x="235" y="45"/>
                    <a:pt x="234" y="46"/>
                    <a:pt x="234" y="48"/>
                  </a:cubicBezTo>
                  <a:cubicBezTo>
                    <a:pt x="234" y="47"/>
                    <a:pt x="234" y="47"/>
                    <a:pt x="234" y="46"/>
                  </a:cubicBezTo>
                  <a:cubicBezTo>
                    <a:pt x="234" y="45"/>
                    <a:pt x="234" y="44"/>
                    <a:pt x="234" y="43"/>
                  </a:cubicBezTo>
                  <a:close/>
                  <a:moveTo>
                    <a:pt x="300" y="115"/>
                  </a:moveTo>
                  <a:cubicBezTo>
                    <a:pt x="298" y="117"/>
                    <a:pt x="295" y="119"/>
                    <a:pt x="292" y="120"/>
                  </a:cubicBezTo>
                  <a:cubicBezTo>
                    <a:pt x="294" y="118"/>
                    <a:pt x="295" y="115"/>
                    <a:pt x="296" y="112"/>
                  </a:cubicBezTo>
                  <a:cubicBezTo>
                    <a:pt x="298" y="109"/>
                    <a:pt x="300" y="105"/>
                    <a:pt x="303" y="103"/>
                  </a:cubicBezTo>
                  <a:cubicBezTo>
                    <a:pt x="304" y="104"/>
                    <a:pt x="304" y="106"/>
                    <a:pt x="304" y="108"/>
                  </a:cubicBezTo>
                  <a:cubicBezTo>
                    <a:pt x="305" y="111"/>
                    <a:pt x="302" y="114"/>
                    <a:pt x="300" y="11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7"/>
            <p:cNvSpPr/>
            <p:nvPr/>
          </p:nvSpPr>
          <p:spPr bwMode="auto">
            <a:xfrm>
              <a:off x="4999038" y="1325563"/>
              <a:ext cx="285750" cy="315913"/>
            </a:xfrm>
            <a:custGeom>
              <a:avLst/>
              <a:gdLst>
                <a:gd name="T0" fmla="*/ 72 w 76"/>
                <a:gd name="T1" fmla="*/ 66 h 84"/>
                <a:gd name="T2" fmla="*/ 54 w 76"/>
                <a:gd name="T3" fmla="*/ 15 h 84"/>
                <a:gd name="T4" fmla="*/ 32 w 76"/>
                <a:gd name="T5" fmla="*/ 21 h 84"/>
                <a:gd name="T6" fmla="*/ 34 w 76"/>
                <a:gd name="T7" fmla="*/ 27 h 84"/>
                <a:gd name="T8" fmla="*/ 27 w 76"/>
                <a:gd name="T9" fmla="*/ 14 h 84"/>
                <a:gd name="T10" fmla="*/ 5 w 76"/>
                <a:gd name="T11" fmla="*/ 20 h 84"/>
                <a:gd name="T12" fmla="*/ 63 w 76"/>
                <a:gd name="T13" fmla="*/ 83 h 84"/>
                <a:gd name="T14" fmla="*/ 72 w 76"/>
                <a:gd name="T15" fmla="*/ 6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84">
                  <a:moveTo>
                    <a:pt x="72" y="66"/>
                  </a:moveTo>
                  <a:cubicBezTo>
                    <a:pt x="65" y="50"/>
                    <a:pt x="59" y="33"/>
                    <a:pt x="54" y="15"/>
                  </a:cubicBezTo>
                  <a:cubicBezTo>
                    <a:pt x="51" y="1"/>
                    <a:pt x="28" y="7"/>
                    <a:pt x="32" y="21"/>
                  </a:cubicBezTo>
                  <a:cubicBezTo>
                    <a:pt x="33" y="23"/>
                    <a:pt x="33" y="25"/>
                    <a:pt x="34" y="27"/>
                  </a:cubicBezTo>
                  <a:cubicBezTo>
                    <a:pt x="31" y="23"/>
                    <a:pt x="29" y="18"/>
                    <a:pt x="27" y="14"/>
                  </a:cubicBezTo>
                  <a:cubicBezTo>
                    <a:pt x="22" y="0"/>
                    <a:pt x="0" y="6"/>
                    <a:pt x="5" y="20"/>
                  </a:cubicBezTo>
                  <a:cubicBezTo>
                    <a:pt x="15" y="44"/>
                    <a:pt x="33" y="82"/>
                    <a:pt x="63" y="83"/>
                  </a:cubicBezTo>
                  <a:cubicBezTo>
                    <a:pt x="72" y="84"/>
                    <a:pt x="76" y="73"/>
                    <a:pt x="72" y="66"/>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18" name="Freeform 8"/>
            <p:cNvSpPr/>
            <p:nvPr/>
          </p:nvSpPr>
          <p:spPr bwMode="auto">
            <a:xfrm>
              <a:off x="5988051" y="987426"/>
              <a:ext cx="188913" cy="354013"/>
            </a:xfrm>
            <a:custGeom>
              <a:avLst/>
              <a:gdLst>
                <a:gd name="T0" fmla="*/ 49 w 50"/>
                <a:gd name="T1" fmla="*/ 26 h 94"/>
                <a:gd name="T2" fmla="*/ 47 w 50"/>
                <a:gd name="T3" fmla="*/ 19 h 94"/>
                <a:gd name="T4" fmla="*/ 46 w 50"/>
                <a:gd name="T5" fmla="*/ 10 h 94"/>
                <a:gd name="T6" fmla="*/ 32 w 50"/>
                <a:gd name="T7" fmla="*/ 2 h 94"/>
                <a:gd name="T8" fmla="*/ 15 w 50"/>
                <a:gd name="T9" fmla="*/ 5 h 94"/>
                <a:gd name="T10" fmla="*/ 15 w 50"/>
                <a:gd name="T11" fmla="*/ 28 h 94"/>
                <a:gd name="T12" fmla="*/ 22 w 50"/>
                <a:gd name="T13" fmla="*/ 28 h 94"/>
                <a:gd name="T14" fmla="*/ 15 w 50"/>
                <a:gd name="T15" fmla="*/ 46 h 94"/>
                <a:gd name="T16" fmla="*/ 13 w 50"/>
                <a:gd name="T17" fmla="*/ 82 h 94"/>
                <a:gd name="T18" fmla="*/ 33 w 50"/>
                <a:gd name="T19" fmla="*/ 87 h 94"/>
                <a:gd name="T20" fmla="*/ 49 w 50"/>
                <a:gd name="T21" fmla="*/ 2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94">
                  <a:moveTo>
                    <a:pt x="49" y="26"/>
                  </a:moveTo>
                  <a:cubicBezTo>
                    <a:pt x="49" y="23"/>
                    <a:pt x="48" y="21"/>
                    <a:pt x="47" y="19"/>
                  </a:cubicBezTo>
                  <a:cubicBezTo>
                    <a:pt x="47" y="16"/>
                    <a:pt x="47" y="13"/>
                    <a:pt x="46" y="10"/>
                  </a:cubicBezTo>
                  <a:cubicBezTo>
                    <a:pt x="45" y="4"/>
                    <a:pt x="38" y="0"/>
                    <a:pt x="32" y="2"/>
                  </a:cubicBezTo>
                  <a:cubicBezTo>
                    <a:pt x="26" y="3"/>
                    <a:pt x="21" y="5"/>
                    <a:pt x="15" y="5"/>
                  </a:cubicBezTo>
                  <a:cubicBezTo>
                    <a:pt x="0" y="6"/>
                    <a:pt x="0" y="29"/>
                    <a:pt x="15" y="28"/>
                  </a:cubicBezTo>
                  <a:cubicBezTo>
                    <a:pt x="17" y="28"/>
                    <a:pt x="20" y="28"/>
                    <a:pt x="22" y="28"/>
                  </a:cubicBezTo>
                  <a:cubicBezTo>
                    <a:pt x="19" y="34"/>
                    <a:pt x="16" y="41"/>
                    <a:pt x="15" y="46"/>
                  </a:cubicBezTo>
                  <a:cubicBezTo>
                    <a:pt x="12" y="58"/>
                    <a:pt x="10" y="70"/>
                    <a:pt x="13" y="82"/>
                  </a:cubicBezTo>
                  <a:cubicBezTo>
                    <a:pt x="15" y="90"/>
                    <a:pt x="27" y="94"/>
                    <a:pt x="33" y="87"/>
                  </a:cubicBezTo>
                  <a:cubicBezTo>
                    <a:pt x="45" y="71"/>
                    <a:pt x="50" y="46"/>
                    <a:pt x="49" y="26"/>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19" name="Freeform 9"/>
            <p:cNvSpPr/>
            <p:nvPr/>
          </p:nvSpPr>
          <p:spPr bwMode="auto">
            <a:xfrm>
              <a:off x="6869113" y="1319213"/>
              <a:ext cx="320675" cy="352425"/>
            </a:xfrm>
            <a:custGeom>
              <a:avLst/>
              <a:gdLst>
                <a:gd name="T0" fmla="*/ 61 w 85"/>
                <a:gd name="T1" fmla="*/ 15 h 94"/>
                <a:gd name="T2" fmla="*/ 60 w 85"/>
                <a:gd name="T3" fmla="*/ 10 h 94"/>
                <a:gd name="T4" fmla="*/ 46 w 85"/>
                <a:gd name="T5" fmla="*/ 2 h 94"/>
                <a:gd name="T6" fmla="*/ 20 w 85"/>
                <a:gd name="T7" fmla="*/ 27 h 94"/>
                <a:gd name="T8" fmla="*/ 8 w 85"/>
                <a:gd name="T9" fmla="*/ 59 h 94"/>
                <a:gd name="T10" fmla="*/ 15 w 85"/>
                <a:gd name="T11" fmla="*/ 78 h 94"/>
                <a:gd name="T12" fmla="*/ 15 w 85"/>
                <a:gd name="T13" fmla="*/ 79 h 94"/>
                <a:gd name="T14" fmla="*/ 29 w 85"/>
                <a:gd name="T15" fmla="*/ 93 h 94"/>
                <a:gd name="T16" fmla="*/ 60 w 85"/>
                <a:gd name="T17" fmla="*/ 66 h 94"/>
                <a:gd name="T18" fmla="*/ 80 w 85"/>
                <a:gd name="T19" fmla="*/ 26 h 94"/>
                <a:gd name="T20" fmla="*/ 61 w 85"/>
                <a:gd name="T21" fmla="*/ 15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94">
                  <a:moveTo>
                    <a:pt x="61" y="15"/>
                  </a:moveTo>
                  <a:cubicBezTo>
                    <a:pt x="61" y="14"/>
                    <a:pt x="61" y="12"/>
                    <a:pt x="60" y="10"/>
                  </a:cubicBezTo>
                  <a:cubicBezTo>
                    <a:pt x="58" y="5"/>
                    <a:pt x="52" y="0"/>
                    <a:pt x="46" y="2"/>
                  </a:cubicBezTo>
                  <a:cubicBezTo>
                    <a:pt x="33" y="7"/>
                    <a:pt x="26" y="15"/>
                    <a:pt x="20" y="27"/>
                  </a:cubicBezTo>
                  <a:cubicBezTo>
                    <a:pt x="16" y="38"/>
                    <a:pt x="17" y="51"/>
                    <a:pt x="8" y="59"/>
                  </a:cubicBezTo>
                  <a:cubicBezTo>
                    <a:pt x="0" y="66"/>
                    <a:pt x="6" y="77"/>
                    <a:pt x="15" y="78"/>
                  </a:cubicBezTo>
                  <a:cubicBezTo>
                    <a:pt x="15" y="78"/>
                    <a:pt x="15" y="78"/>
                    <a:pt x="15" y="79"/>
                  </a:cubicBezTo>
                  <a:cubicBezTo>
                    <a:pt x="13" y="88"/>
                    <a:pt x="20" y="94"/>
                    <a:pt x="29" y="93"/>
                  </a:cubicBezTo>
                  <a:cubicBezTo>
                    <a:pt x="43" y="91"/>
                    <a:pt x="52" y="77"/>
                    <a:pt x="60" y="66"/>
                  </a:cubicBezTo>
                  <a:cubicBezTo>
                    <a:pt x="68" y="54"/>
                    <a:pt x="75" y="40"/>
                    <a:pt x="80" y="26"/>
                  </a:cubicBezTo>
                  <a:cubicBezTo>
                    <a:pt x="85" y="14"/>
                    <a:pt x="69" y="8"/>
                    <a:pt x="61" y="15"/>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20" name="Freeform 10"/>
            <p:cNvSpPr/>
            <p:nvPr/>
          </p:nvSpPr>
          <p:spPr bwMode="auto">
            <a:xfrm>
              <a:off x="7351713" y="2228851"/>
              <a:ext cx="349250" cy="179388"/>
            </a:xfrm>
            <a:custGeom>
              <a:avLst/>
              <a:gdLst>
                <a:gd name="T0" fmla="*/ 90 w 93"/>
                <a:gd name="T1" fmla="*/ 33 h 48"/>
                <a:gd name="T2" fmla="*/ 84 w 93"/>
                <a:gd name="T3" fmla="*/ 11 h 48"/>
                <a:gd name="T4" fmla="*/ 70 w 93"/>
                <a:gd name="T5" fmla="*/ 2 h 48"/>
                <a:gd name="T6" fmla="*/ 31 w 93"/>
                <a:gd name="T7" fmla="*/ 19 h 48"/>
                <a:gd name="T8" fmla="*/ 30 w 93"/>
                <a:gd name="T9" fmla="*/ 19 h 48"/>
                <a:gd name="T10" fmla="*/ 29 w 93"/>
                <a:gd name="T11" fmla="*/ 18 h 48"/>
                <a:gd name="T12" fmla="*/ 8 w 93"/>
                <a:gd name="T13" fmla="*/ 23 h 48"/>
                <a:gd name="T14" fmla="*/ 14 w 93"/>
                <a:gd name="T15" fmla="*/ 44 h 48"/>
                <a:gd name="T16" fmla="*/ 28 w 93"/>
                <a:gd name="T17" fmla="*/ 43 h 48"/>
                <a:gd name="T18" fmla="*/ 76 w 93"/>
                <a:gd name="T19" fmla="*/ 47 h 48"/>
                <a:gd name="T20" fmla="*/ 90 w 93"/>
                <a:gd name="T21" fmla="*/ 3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48">
                  <a:moveTo>
                    <a:pt x="90" y="33"/>
                  </a:moveTo>
                  <a:cubicBezTo>
                    <a:pt x="87" y="25"/>
                    <a:pt x="86" y="18"/>
                    <a:pt x="84" y="11"/>
                  </a:cubicBezTo>
                  <a:cubicBezTo>
                    <a:pt x="83" y="5"/>
                    <a:pt x="76" y="0"/>
                    <a:pt x="70" y="2"/>
                  </a:cubicBezTo>
                  <a:cubicBezTo>
                    <a:pt x="57" y="8"/>
                    <a:pt x="44" y="15"/>
                    <a:pt x="31" y="19"/>
                  </a:cubicBezTo>
                  <a:cubicBezTo>
                    <a:pt x="31" y="19"/>
                    <a:pt x="31" y="19"/>
                    <a:pt x="30" y="19"/>
                  </a:cubicBezTo>
                  <a:cubicBezTo>
                    <a:pt x="30" y="18"/>
                    <a:pt x="29" y="18"/>
                    <a:pt x="29" y="18"/>
                  </a:cubicBezTo>
                  <a:cubicBezTo>
                    <a:pt x="24" y="9"/>
                    <a:pt x="8" y="13"/>
                    <a:pt x="8" y="23"/>
                  </a:cubicBezTo>
                  <a:cubicBezTo>
                    <a:pt x="0" y="29"/>
                    <a:pt x="2" y="44"/>
                    <a:pt x="14" y="44"/>
                  </a:cubicBezTo>
                  <a:cubicBezTo>
                    <a:pt x="19" y="44"/>
                    <a:pt x="24" y="44"/>
                    <a:pt x="28" y="43"/>
                  </a:cubicBezTo>
                  <a:cubicBezTo>
                    <a:pt x="44" y="47"/>
                    <a:pt x="65" y="45"/>
                    <a:pt x="76" y="47"/>
                  </a:cubicBezTo>
                  <a:cubicBezTo>
                    <a:pt x="83" y="48"/>
                    <a:pt x="93" y="42"/>
                    <a:pt x="90" y="33"/>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21" name="Freeform 11"/>
            <p:cNvSpPr/>
            <p:nvPr/>
          </p:nvSpPr>
          <p:spPr bwMode="auto">
            <a:xfrm>
              <a:off x="7234238" y="3190876"/>
              <a:ext cx="368300" cy="247650"/>
            </a:xfrm>
            <a:custGeom>
              <a:avLst/>
              <a:gdLst>
                <a:gd name="T0" fmla="*/ 97 w 98"/>
                <a:gd name="T1" fmla="*/ 50 h 66"/>
                <a:gd name="T2" fmla="*/ 80 w 98"/>
                <a:gd name="T3" fmla="*/ 27 h 66"/>
                <a:gd name="T4" fmla="*/ 68 w 98"/>
                <a:gd name="T5" fmla="*/ 28 h 66"/>
                <a:gd name="T6" fmla="*/ 45 w 98"/>
                <a:gd name="T7" fmla="*/ 3 h 66"/>
                <a:gd name="T8" fmla="*/ 32 w 98"/>
                <a:gd name="T9" fmla="*/ 4 h 66"/>
                <a:gd name="T10" fmla="*/ 15 w 98"/>
                <a:gd name="T11" fmla="*/ 6 h 66"/>
                <a:gd name="T12" fmla="*/ 15 w 98"/>
                <a:gd name="T13" fmla="*/ 29 h 66"/>
                <a:gd name="T14" fmla="*/ 28 w 98"/>
                <a:gd name="T15" fmla="*/ 28 h 66"/>
                <a:gd name="T16" fmla="*/ 30 w 98"/>
                <a:gd name="T17" fmla="*/ 28 h 66"/>
                <a:gd name="T18" fmla="*/ 29 w 98"/>
                <a:gd name="T19" fmla="*/ 36 h 66"/>
                <a:gd name="T20" fmla="*/ 42 w 98"/>
                <a:gd name="T21" fmla="*/ 57 h 66"/>
                <a:gd name="T22" fmla="*/ 64 w 98"/>
                <a:gd name="T23" fmla="*/ 55 h 66"/>
                <a:gd name="T24" fmla="*/ 65 w 98"/>
                <a:gd name="T25" fmla="*/ 55 h 66"/>
                <a:gd name="T26" fmla="*/ 83 w 98"/>
                <a:gd name="T27" fmla="*/ 64 h 66"/>
                <a:gd name="T28" fmla="*/ 97 w 98"/>
                <a:gd name="T29" fmla="*/ 5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66">
                  <a:moveTo>
                    <a:pt x="97" y="50"/>
                  </a:moveTo>
                  <a:cubicBezTo>
                    <a:pt x="95" y="39"/>
                    <a:pt x="91" y="29"/>
                    <a:pt x="80" y="27"/>
                  </a:cubicBezTo>
                  <a:cubicBezTo>
                    <a:pt x="76" y="26"/>
                    <a:pt x="72" y="26"/>
                    <a:pt x="68" y="28"/>
                  </a:cubicBezTo>
                  <a:cubicBezTo>
                    <a:pt x="61" y="19"/>
                    <a:pt x="54" y="9"/>
                    <a:pt x="45" y="3"/>
                  </a:cubicBezTo>
                  <a:cubicBezTo>
                    <a:pt x="40" y="0"/>
                    <a:pt x="35" y="1"/>
                    <a:pt x="32" y="4"/>
                  </a:cubicBezTo>
                  <a:cubicBezTo>
                    <a:pt x="26" y="4"/>
                    <a:pt x="20" y="5"/>
                    <a:pt x="15" y="6"/>
                  </a:cubicBezTo>
                  <a:cubicBezTo>
                    <a:pt x="0" y="6"/>
                    <a:pt x="0" y="29"/>
                    <a:pt x="15" y="29"/>
                  </a:cubicBezTo>
                  <a:cubicBezTo>
                    <a:pt x="19" y="28"/>
                    <a:pt x="24" y="28"/>
                    <a:pt x="28" y="28"/>
                  </a:cubicBezTo>
                  <a:cubicBezTo>
                    <a:pt x="29" y="28"/>
                    <a:pt x="30" y="28"/>
                    <a:pt x="30" y="28"/>
                  </a:cubicBezTo>
                  <a:cubicBezTo>
                    <a:pt x="30" y="31"/>
                    <a:pt x="29" y="33"/>
                    <a:pt x="29" y="36"/>
                  </a:cubicBezTo>
                  <a:cubicBezTo>
                    <a:pt x="28" y="45"/>
                    <a:pt x="34" y="54"/>
                    <a:pt x="42" y="57"/>
                  </a:cubicBezTo>
                  <a:cubicBezTo>
                    <a:pt x="50" y="60"/>
                    <a:pt x="57" y="58"/>
                    <a:pt x="64" y="55"/>
                  </a:cubicBezTo>
                  <a:cubicBezTo>
                    <a:pt x="64" y="55"/>
                    <a:pt x="64" y="55"/>
                    <a:pt x="65" y="55"/>
                  </a:cubicBezTo>
                  <a:cubicBezTo>
                    <a:pt x="70" y="59"/>
                    <a:pt x="75" y="62"/>
                    <a:pt x="83" y="64"/>
                  </a:cubicBezTo>
                  <a:cubicBezTo>
                    <a:pt x="92" y="66"/>
                    <a:pt x="98" y="58"/>
                    <a:pt x="97" y="50"/>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22" name="Freeform 12"/>
            <p:cNvSpPr>
              <a:spLocks noEditPoints="1"/>
            </p:cNvSpPr>
            <p:nvPr/>
          </p:nvSpPr>
          <p:spPr bwMode="auto">
            <a:xfrm>
              <a:off x="4600576" y="3221038"/>
              <a:ext cx="349250" cy="209550"/>
            </a:xfrm>
            <a:custGeom>
              <a:avLst/>
              <a:gdLst>
                <a:gd name="T0" fmla="*/ 87 w 93"/>
                <a:gd name="T1" fmla="*/ 6 h 56"/>
                <a:gd name="T2" fmla="*/ 67 w 93"/>
                <a:gd name="T3" fmla="*/ 2 h 56"/>
                <a:gd name="T4" fmla="*/ 51 w 93"/>
                <a:gd name="T5" fmla="*/ 8 h 56"/>
                <a:gd name="T6" fmla="*/ 46 w 93"/>
                <a:gd name="T7" fmla="*/ 5 h 56"/>
                <a:gd name="T8" fmla="*/ 34 w 93"/>
                <a:gd name="T9" fmla="*/ 5 h 56"/>
                <a:gd name="T10" fmla="*/ 24 w 93"/>
                <a:gd name="T11" fmla="*/ 4 h 56"/>
                <a:gd name="T12" fmla="*/ 2 w 93"/>
                <a:gd name="T13" fmla="*/ 41 h 56"/>
                <a:gd name="T14" fmla="*/ 25 w 93"/>
                <a:gd name="T15" fmla="*/ 41 h 56"/>
                <a:gd name="T16" fmla="*/ 25 w 93"/>
                <a:gd name="T17" fmla="*/ 39 h 56"/>
                <a:gd name="T18" fmla="*/ 42 w 93"/>
                <a:gd name="T19" fmla="*/ 47 h 56"/>
                <a:gd name="T20" fmla="*/ 50 w 93"/>
                <a:gd name="T21" fmla="*/ 33 h 56"/>
                <a:gd name="T22" fmla="*/ 52 w 93"/>
                <a:gd name="T23" fmla="*/ 33 h 56"/>
                <a:gd name="T24" fmla="*/ 85 w 93"/>
                <a:gd name="T25" fmla="*/ 27 h 56"/>
                <a:gd name="T26" fmla="*/ 87 w 93"/>
                <a:gd name="T27" fmla="*/ 6 h 56"/>
                <a:gd name="T28" fmla="*/ 25 w 93"/>
                <a:gd name="T29" fmla="*/ 36 h 56"/>
                <a:gd name="T30" fmla="*/ 25 w 93"/>
                <a:gd name="T31" fmla="*/ 30 h 56"/>
                <a:gd name="T32" fmla="*/ 25 w 93"/>
                <a:gd name="T33" fmla="*/ 28 h 56"/>
                <a:gd name="T34" fmla="*/ 25 w 93"/>
                <a:gd name="T35" fmla="*/ 27 h 56"/>
                <a:gd name="T36" fmla="*/ 27 w 93"/>
                <a:gd name="T37" fmla="*/ 27 h 56"/>
                <a:gd name="T38" fmla="*/ 30 w 93"/>
                <a:gd name="T39" fmla="*/ 27 h 56"/>
                <a:gd name="T40" fmla="*/ 30 w 93"/>
                <a:gd name="T41" fmla="*/ 27 h 56"/>
                <a:gd name="T42" fmla="*/ 25 w 93"/>
                <a:gd name="T43" fmla="*/ 3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56">
                  <a:moveTo>
                    <a:pt x="87" y="6"/>
                  </a:moveTo>
                  <a:cubicBezTo>
                    <a:pt x="81" y="0"/>
                    <a:pt x="74" y="1"/>
                    <a:pt x="67" y="2"/>
                  </a:cubicBezTo>
                  <a:cubicBezTo>
                    <a:pt x="62" y="3"/>
                    <a:pt x="56" y="5"/>
                    <a:pt x="51" y="8"/>
                  </a:cubicBezTo>
                  <a:cubicBezTo>
                    <a:pt x="49" y="7"/>
                    <a:pt x="47" y="6"/>
                    <a:pt x="46" y="5"/>
                  </a:cubicBezTo>
                  <a:cubicBezTo>
                    <a:pt x="41" y="2"/>
                    <a:pt x="37" y="3"/>
                    <a:pt x="34" y="5"/>
                  </a:cubicBezTo>
                  <a:cubicBezTo>
                    <a:pt x="31" y="4"/>
                    <a:pt x="28" y="4"/>
                    <a:pt x="24" y="4"/>
                  </a:cubicBezTo>
                  <a:cubicBezTo>
                    <a:pt x="4" y="6"/>
                    <a:pt x="0" y="24"/>
                    <a:pt x="2" y="41"/>
                  </a:cubicBezTo>
                  <a:cubicBezTo>
                    <a:pt x="4" y="55"/>
                    <a:pt x="27" y="56"/>
                    <a:pt x="25" y="41"/>
                  </a:cubicBezTo>
                  <a:cubicBezTo>
                    <a:pt x="25" y="40"/>
                    <a:pt x="25" y="40"/>
                    <a:pt x="25" y="39"/>
                  </a:cubicBezTo>
                  <a:cubicBezTo>
                    <a:pt x="27" y="47"/>
                    <a:pt x="34" y="52"/>
                    <a:pt x="42" y="47"/>
                  </a:cubicBezTo>
                  <a:cubicBezTo>
                    <a:pt x="47" y="43"/>
                    <a:pt x="49" y="39"/>
                    <a:pt x="50" y="33"/>
                  </a:cubicBezTo>
                  <a:cubicBezTo>
                    <a:pt x="50" y="33"/>
                    <a:pt x="51" y="33"/>
                    <a:pt x="52" y="33"/>
                  </a:cubicBezTo>
                  <a:cubicBezTo>
                    <a:pt x="63" y="36"/>
                    <a:pt x="76" y="36"/>
                    <a:pt x="85" y="27"/>
                  </a:cubicBezTo>
                  <a:cubicBezTo>
                    <a:pt x="90" y="21"/>
                    <a:pt x="93" y="12"/>
                    <a:pt x="87" y="6"/>
                  </a:cubicBezTo>
                  <a:close/>
                  <a:moveTo>
                    <a:pt x="25" y="36"/>
                  </a:moveTo>
                  <a:cubicBezTo>
                    <a:pt x="25" y="34"/>
                    <a:pt x="25" y="32"/>
                    <a:pt x="25" y="30"/>
                  </a:cubicBezTo>
                  <a:cubicBezTo>
                    <a:pt x="25" y="29"/>
                    <a:pt x="25" y="28"/>
                    <a:pt x="25" y="28"/>
                  </a:cubicBezTo>
                  <a:cubicBezTo>
                    <a:pt x="25" y="27"/>
                    <a:pt x="25" y="27"/>
                    <a:pt x="25" y="27"/>
                  </a:cubicBezTo>
                  <a:cubicBezTo>
                    <a:pt x="26" y="27"/>
                    <a:pt x="26" y="27"/>
                    <a:pt x="27" y="27"/>
                  </a:cubicBezTo>
                  <a:cubicBezTo>
                    <a:pt x="27" y="29"/>
                    <a:pt x="27" y="29"/>
                    <a:pt x="30" y="27"/>
                  </a:cubicBezTo>
                  <a:cubicBezTo>
                    <a:pt x="30" y="27"/>
                    <a:pt x="30" y="27"/>
                    <a:pt x="30" y="27"/>
                  </a:cubicBezTo>
                  <a:cubicBezTo>
                    <a:pt x="26" y="30"/>
                    <a:pt x="25" y="33"/>
                    <a:pt x="25" y="36"/>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23" name="Freeform 13"/>
            <p:cNvSpPr/>
            <p:nvPr/>
          </p:nvSpPr>
          <p:spPr bwMode="auto">
            <a:xfrm>
              <a:off x="4441826" y="2228851"/>
              <a:ext cx="381000" cy="195263"/>
            </a:xfrm>
            <a:custGeom>
              <a:avLst/>
              <a:gdLst>
                <a:gd name="T0" fmla="*/ 77 w 101"/>
                <a:gd name="T1" fmla="*/ 14 h 52"/>
                <a:gd name="T2" fmla="*/ 31 w 101"/>
                <a:gd name="T3" fmla="*/ 0 h 52"/>
                <a:gd name="T4" fmla="*/ 20 w 101"/>
                <a:gd name="T5" fmla="*/ 14 h 52"/>
                <a:gd name="T6" fmla="*/ 15 w 101"/>
                <a:gd name="T7" fmla="*/ 14 h 52"/>
                <a:gd name="T8" fmla="*/ 15 w 101"/>
                <a:gd name="T9" fmla="*/ 37 h 52"/>
                <a:gd name="T10" fmla="*/ 67 w 101"/>
                <a:gd name="T11" fmla="*/ 48 h 52"/>
                <a:gd name="T12" fmla="*/ 98 w 101"/>
                <a:gd name="T13" fmla="*/ 38 h 52"/>
                <a:gd name="T14" fmla="*/ 77 w 101"/>
                <a:gd name="T15" fmla="*/ 14 h 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52">
                  <a:moveTo>
                    <a:pt x="77" y="14"/>
                  </a:moveTo>
                  <a:cubicBezTo>
                    <a:pt x="62" y="7"/>
                    <a:pt x="48" y="0"/>
                    <a:pt x="31" y="0"/>
                  </a:cubicBezTo>
                  <a:cubicBezTo>
                    <a:pt x="23" y="0"/>
                    <a:pt x="19" y="7"/>
                    <a:pt x="20" y="14"/>
                  </a:cubicBezTo>
                  <a:cubicBezTo>
                    <a:pt x="18" y="14"/>
                    <a:pt x="17" y="14"/>
                    <a:pt x="15" y="14"/>
                  </a:cubicBezTo>
                  <a:cubicBezTo>
                    <a:pt x="0" y="13"/>
                    <a:pt x="0" y="36"/>
                    <a:pt x="15" y="37"/>
                  </a:cubicBezTo>
                  <a:cubicBezTo>
                    <a:pt x="34" y="37"/>
                    <a:pt x="50" y="40"/>
                    <a:pt x="67" y="48"/>
                  </a:cubicBezTo>
                  <a:cubicBezTo>
                    <a:pt x="77" y="52"/>
                    <a:pt x="94" y="51"/>
                    <a:pt x="98" y="38"/>
                  </a:cubicBezTo>
                  <a:cubicBezTo>
                    <a:pt x="101" y="26"/>
                    <a:pt x="86" y="18"/>
                    <a:pt x="77" y="14"/>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24" name="Freeform 14"/>
            <p:cNvSpPr/>
            <p:nvPr/>
          </p:nvSpPr>
          <p:spPr bwMode="auto">
            <a:xfrm>
              <a:off x="5619751" y="3903663"/>
              <a:ext cx="971550" cy="142875"/>
            </a:xfrm>
            <a:custGeom>
              <a:avLst/>
              <a:gdLst>
                <a:gd name="T0" fmla="*/ 243 w 258"/>
                <a:gd name="T1" fmla="*/ 1 h 38"/>
                <a:gd name="T2" fmla="*/ 129 w 258"/>
                <a:gd name="T3" fmla="*/ 1 h 38"/>
                <a:gd name="T4" fmla="*/ 15 w 258"/>
                <a:gd name="T5" fmla="*/ 9 h 38"/>
                <a:gd name="T6" fmla="*/ 15 w 258"/>
                <a:gd name="T7" fmla="*/ 32 h 38"/>
                <a:gd name="T8" fmla="*/ 93 w 258"/>
                <a:gd name="T9" fmla="*/ 26 h 38"/>
                <a:gd name="T10" fmla="*/ 107 w 258"/>
                <a:gd name="T11" fmla="*/ 35 h 38"/>
                <a:gd name="T12" fmla="*/ 169 w 258"/>
                <a:gd name="T13" fmla="*/ 32 h 38"/>
                <a:gd name="T14" fmla="*/ 204 w 258"/>
                <a:gd name="T15" fmla="*/ 32 h 38"/>
                <a:gd name="T16" fmla="*/ 243 w 258"/>
                <a:gd name="T17" fmla="*/ 24 h 38"/>
                <a:gd name="T18" fmla="*/ 243 w 258"/>
                <a:gd name="T19"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38">
                  <a:moveTo>
                    <a:pt x="243" y="1"/>
                  </a:moveTo>
                  <a:cubicBezTo>
                    <a:pt x="205" y="1"/>
                    <a:pt x="167" y="0"/>
                    <a:pt x="129" y="1"/>
                  </a:cubicBezTo>
                  <a:cubicBezTo>
                    <a:pt x="90" y="2"/>
                    <a:pt x="53" y="6"/>
                    <a:pt x="15" y="9"/>
                  </a:cubicBezTo>
                  <a:cubicBezTo>
                    <a:pt x="0" y="10"/>
                    <a:pt x="0" y="34"/>
                    <a:pt x="15" y="32"/>
                  </a:cubicBezTo>
                  <a:cubicBezTo>
                    <a:pt x="41" y="30"/>
                    <a:pt x="67" y="28"/>
                    <a:pt x="93" y="26"/>
                  </a:cubicBezTo>
                  <a:cubicBezTo>
                    <a:pt x="94" y="32"/>
                    <a:pt x="99" y="38"/>
                    <a:pt x="107" y="35"/>
                  </a:cubicBezTo>
                  <a:cubicBezTo>
                    <a:pt x="126" y="27"/>
                    <a:pt x="149" y="32"/>
                    <a:pt x="169" y="32"/>
                  </a:cubicBezTo>
                  <a:cubicBezTo>
                    <a:pt x="181" y="32"/>
                    <a:pt x="192" y="33"/>
                    <a:pt x="204" y="32"/>
                  </a:cubicBezTo>
                  <a:cubicBezTo>
                    <a:pt x="217" y="30"/>
                    <a:pt x="230" y="25"/>
                    <a:pt x="243" y="24"/>
                  </a:cubicBezTo>
                  <a:cubicBezTo>
                    <a:pt x="258" y="22"/>
                    <a:pt x="258" y="1"/>
                    <a:pt x="243" y="1"/>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15"/>
            <p:cNvSpPr/>
            <p:nvPr/>
          </p:nvSpPr>
          <p:spPr bwMode="auto">
            <a:xfrm>
              <a:off x="5605463" y="4081463"/>
              <a:ext cx="974725" cy="153988"/>
            </a:xfrm>
            <a:custGeom>
              <a:avLst/>
              <a:gdLst>
                <a:gd name="T0" fmla="*/ 248 w 259"/>
                <a:gd name="T1" fmla="*/ 5 h 41"/>
                <a:gd name="T2" fmla="*/ 186 w 259"/>
                <a:gd name="T3" fmla="*/ 2 h 41"/>
                <a:gd name="T4" fmla="*/ 117 w 259"/>
                <a:gd name="T5" fmla="*/ 3 h 41"/>
                <a:gd name="T6" fmla="*/ 60 w 259"/>
                <a:gd name="T7" fmla="*/ 1 h 41"/>
                <a:gd name="T8" fmla="*/ 12 w 259"/>
                <a:gd name="T9" fmla="*/ 11 h 41"/>
                <a:gd name="T10" fmla="*/ 24 w 259"/>
                <a:gd name="T11" fmla="*/ 31 h 41"/>
                <a:gd name="T12" fmla="*/ 64 w 259"/>
                <a:gd name="T13" fmla="*/ 25 h 41"/>
                <a:gd name="T14" fmla="*/ 100 w 259"/>
                <a:gd name="T15" fmla="*/ 26 h 41"/>
                <a:gd name="T16" fmla="*/ 110 w 259"/>
                <a:gd name="T17" fmla="*/ 40 h 41"/>
                <a:gd name="T18" fmla="*/ 191 w 259"/>
                <a:gd name="T19" fmla="*/ 40 h 41"/>
                <a:gd name="T20" fmla="*/ 250 w 259"/>
                <a:gd name="T21" fmla="*/ 26 h 41"/>
                <a:gd name="T22" fmla="*/ 248 w 259"/>
                <a:gd name="T23" fmla="*/ 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9" h="41">
                  <a:moveTo>
                    <a:pt x="248" y="5"/>
                  </a:moveTo>
                  <a:cubicBezTo>
                    <a:pt x="227" y="1"/>
                    <a:pt x="206" y="2"/>
                    <a:pt x="186" y="2"/>
                  </a:cubicBezTo>
                  <a:cubicBezTo>
                    <a:pt x="163" y="3"/>
                    <a:pt x="140" y="3"/>
                    <a:pt x="117" y="3"/>
                  </a:cubicBezTo>
                  <a:cubicBezTo>
                    <a:pt x="98" y="3"/>
                    <a:pt x="79" y="2"/>
                    <a:pt x="60" y="1"/>
                  </a:cubicBezTo>
                  <a:cubicBezTo>
                    <a:pt x="44" y="0"/>
                    <a:pt x="26" y="1"/>
                    <a:pt x="12" y="11"/>
                  </a:cubicBezTo>
                  <a:cubicBezTo>
                    <a:pt x="0" y="19"/>
                    <a:pt x="12" y="39"/>
                    <a:pt x="24" y="31"/>
                  </a:cubicBezTo>
                  <a:cubicBezTo>
                    <a:pt x="35" y="22"/>
                    <a:pt x="50" y="24"/>
                    <a:pt x="64" y="25"/>
                  </a:cubicBezTo>
                  <a:cubicBezTo>
                    <a:pt x="76" y="25"/>
                    <a:pt x="88" y="26"/>
                    <a:pt x="100" y="26"/>
                  </a:cubicBezTo>
                  <a:cubicBezTo>
                    <a:pt x="98" y="32"/>
                    <a:pt x="102" y="40"/>
                    <a:pt x="110" y="40"/>
                  </a:cubicBezTo>
                  <a:cubicBezTo>
                    <a:pt x="137" y="40"/>
                    <a:pt x="164" y="41"/>
                    <a:pt x="191" y="40"/>
                  </a:cubicBezTo>
                  <a:cubicBezTo>
                    <a:pt x="210" y="40"/>
                    <a:pt x="235" y="38"/>
                    <a:pt x="250" y="26"/>
                  </a:cubicBezTo>
                  <a:cubicBezTo>
                    <a:pt x="257" y="21"/>
                    <a:pt x="259" y="7"/>
                    <a:pt x="248" y="5"/>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16"/>
            <p:cNvSpPr>
              <a:spLocks noEditPoints="1"/>
            </p:cNvSpPr>
            <p:nvPr/>
          </p:nvSpPr>
          <p:spPr bwMode="auto">
            <a:xfrm>
              <a:off x="5619751" y="4230688"/>
              <a:ext cx="925513" cy="403225"/>
            </a:xfrm>
            <a:custGeom>
              <a:avLst/>
              <a:gdLst>
                <a:gd name="T0" fmla="*/ 239 w 246"/>
                <a:gd name="T1" fmla="*/ 18 h 107"/>
                <a:gd name="T2" fmla="*/ 159 w 246"/>
                <a:gd name="T3" fmla="*/ 9 h 107"/>
                <a:gd name="T4" fmla="*/ 15 w 246"/>
                <a:gd name="T5" fmla="*/ 23 h 107"/>
                <a:gd name="T6" fmla="*/ 21 w 246"/>
                <a:gd name="T7" fmla="*/ 45 h 107"/>
                <a:gd name="T8" fmla="*/ 45 w 246"/>
                <a:gd name="T9" fmla="*/ 40 h 107"/>
                <a:gd name="T10" fmla="*/ 46 w 246"/>
                <a:gd name="T11" fmla="*/ 54 h 107"/>
                <a:gd name="T12" fmla="*/ 64 w 246"/>
                <a:gd name="T13" fmla="*/ 63 h 107"/>
                <a:gd name="T14" fmla="*/ 61 w 246"/>
                <a:gd name="T15" fmla="*/ 73 h 107"/>
                <a:gd name="T16" fmla="*/ 63 w 246"/>
                <a:gd name="T17" fmla="*/ 78 h 107"/>
                <a:gd name="T18" fmla="*/ 63 w 246"/>
                <a:gd name="T19" fmla="*/ 95 h 107"/>
                <a:gd name="T20" fmla="*/ 80 w 246"/>
                <a:gd name="T21" fmla="*/ 102 h 107"/>
                <a:gd name="T22" fmla="*/ 84 w 246"/>
                <a:gd name="T23" fmla="*/ 100 h 107"/>
                <a:gd name="T24" fmla="*/ 112 w 246"/>
                <a:gd name="T25" fmla="*/ 106 h 107"/>
                <a:gd name="T26" fmla="*/ 150 w 246"/>
                <a:gd name="T27" fmla="*/ 106 h 107"/>
                <a:gd name="T28" fmla="*/ 189 w 246"/>
                <a:gd name="T29" fmla="*/ 78 h 107"/>
                <a:gd name="T30" fmla="*/ 193 w 246"/>
                <a:gd name="T31" fmla="*/ 70 h 107"/>
                <a:gd name="T32" fmla="*/ 200 w 246"/>
                <a:gd name="T33" fmla="*/ 56 h 107"/>
                <a:gd name="T34" fmla="*/ 197 w 246"/>
                <a:gd name="T35" fmla="*/ 45 h 107"/>
                <a:gd name="T36" fmla="*/ 234 w 246"/>
                <a:gd name="T37" fmla="*/ 37 h 107"/>
                <a:gd name="T38" fmla="*/ 239 w 246"/>
                <a:gd name="T39" fmla="*/ 18 h 107"/>
                <a:gd name="T40" fmla="*/ 97 w 246"/>
                <a:gd name="T41" fmla="*/ 62 h 107"/>
                <a:gd name="T42" fmla="*/ 104 w 246"/>
                <a:gd name="T43" fmla="*/ 62 h 107"/>
                <a:gd name="T44" fmla="*/ 166 w 246"/>
                <a:gd name="T45" fmla="*/ 62 h 107"/>
                <a:gd name="T46" fmla="*/ 97 w 246"/>
                <a:gd name="T47" fmla="*/ 62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6" h="107">
                  <a:moveTo>
                    <a:pt x="239" y="18"/>
                  </a:moveTo>
                  <a:cubicBezTo>
                    <a:pt x="221" y="0"/>
                    <a:pt x="182" y="9"/>
                    <a:pt x="159" y="9"/>
                  </a:cubicBezTo>
                  <a:cubicBezTo>
                    <a:pt x="110" y="9"/>
                    <a:pt x="62" y="10"/>
                    <a:pt x="15" y="23"/>
                  </a:cubicBezTo>
                  <a:cubicBezTo>
                    <a:pt x="0" y="27"/>
                    <a:pt x="6" y="49"/>
                    <a:pt x="21" y="45"/>
                  </a:cubicBezTo>
                  <a:cubicBezTo>
                    <a:pt x="29" y="43"/>
                    <a:pt x="37" y="41"/>
                    <a:pt x="45" y="40"/>
                  </a:cubicBezTo>
                  <a:cubicBezTo>
                    <a:pt x="42" y="44"/>
                    <a:pt x="43" y="51"/>
                    <a:pt x="46" y="54"/>
                  </a:cubicBezTo>
                  <a:cubicBezTo>
                    <a:pt x="51" y="59"/>
                    <a:pt x="57" y="62"/>
                    <a:pt x="64" y="63"/>
                  </a:cubicBezTo>
                  <a:cubicBezTo>
                    <a:pt x="62" y="65"/>
                    <a:pt x="60" y="69"/>
                    <a:pt x="61" y="73"/>
                  </a:cubicBezTo>
                  <a:cubicBezTo>
                    <a:pt x="62" y="75"/>
                    <a:pt x="62" y="76"/>
                    <a:pt x="63" y="78"/>
                  </a:cubicBezTo>
                  <a:cubicBezTo>
                    <a:pt x="61" y="83"/>
                    <a:pt x="61" y="88"/>
                    <a:pt x="63" y="95"/>
                  </a:cubicBezTo>
                  <a:cubicBezTo>
                    <a:pt x="66" y="102"/>
                    <a:pt x="73" y="105"/>
                    <a:pt x="80" y="102"/>
                  </a:cubicBezTo>
                  <a:cubicBezTo>
                    <a:pt x="82" y="101"/>
                    <a:pt x="83" y="101"/>
                    <a:pt x="84" y="100"/>
                  </a:cubicBezTo>
                  <a:cubicBezTo>
                    <a:pt x="92" y="104"/>
                    <a:pt x="102" y="105"/>
                    <a:pt x="112" y="106"/>
                  </a:cubicBezTo>
                  <a:cubicBezTo>
                    <a:pt x="124" y="107"/>
                    <a:pt x="138" y="107"/>
                    <a:pt x="150" y="106"/>
                  </a:cubicBezTo>
                  <a:cubicBezTo>
                    <a:pt x="169" y="104"/>
                    <a:pt x="178" y="91"/>
                    <a:pt x="189" y="78"/>
                  </a:cubicBezTo>
                  <a:cubicBezTo>
                    <a:pt x="192" y="76"/>
                    <a:pt x="193" y="73"/>
                    <a:pt x="193" y="70"/>
                  </a:cubicBezTo>
                  <a:cubicBezTo>
                    <a:pt x="196" y="66"/>
                    <a:pt x="199" y="62"/>
                    <a:pt x="200" y="56"/>
                  </a:cubicBezTo>
                  <a:cubicBezTo>
                    <a:pt x="201" y="52"/>
                    <a:pt x="200" y="47"/>
                    <a:pt x="197" y="45"/>
                  </a:cubicBezTo>
                  <a:cubicBezTo>
                    <a:pt x="210" y="43"/>
                    <a:pt x="223" y="41"/>
                    <a:pt x="234" y="37"/>
                  </a:cubicBezTo>
                  <a:cubicBezTo>
                    <a:pt x="242" y="34"/>
                    <a:pt x="246" y="24"/>
                    <a:pt x="239" y="18"/>
                  </a:cubicBezTo>
                  <a:close/>
                  <a:moveTo>
                    <a:pt x="97" y="62"/>
                  </a:moveTo>
                  <a:cubicBezTo>
                    <a:pt x="100" y="62"/>
                    <a:pt x="102" y="62"/>
                    <a:pt x="104" y="62"/>
                  </a:cubicBezTo>
                  <a:cubicBezTo>
                    <a:pt x="124" y="62"/>
                    <a:pt x="145" y="60"/>
                    <a:pt x="166" y="62"/>
                  </a:cubicBezTo>
                  <a:cubicBezTo>
                    <a:pt x="143" y="65"/>
                    <a:pt x="120" y="63"/>
                    <a:pt x="97" y="62"/>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17"/>
            <p:cNvSpPr/>
            <p:nvPr/>
          </p:nvSpPr>
          <p:spPr bwMode="auto">
            <a:xfrm>
              <a:off x="7475538" y="3452813"/>
              <a:ext cx="11113" cy="7938"/>
            </a:xfrm>
            <a:custGeom>
              <a:avLst/>
              <a:gdLst>
                <a:gd name="T0" fmla="*/ 3 w 3"/>
                <a:gd name="T1" fmla="*/ 2 h 2"/>
                <a:gd name="T2" fmla="*/ 0 w 3"/>
                <a:gd name="T3" fmla="*/ 0 h 2"/>
                <a:gd name="T4" fmla="*/ 1 w 3"/>
                <a:gd name="T5" fmla="*/ 1 h 2"/>
                <a:gd name="T6" fmla="*/ 3 w 3"/>
                <a:gd name="T7" fmla="*/ 2 h 2"/>
              </a:gdLst>
              <a:ahLst/>
              <a:cxnLst>
                <a:cxn ang="0">
                  <a:pos x="T0" y="T1"/>
                </a:cxn>
                <a:cxn ang="0">
                  <a:pos x="T2" y="T3"/>
                </a:cxn>
                <a:cxn ang="0">
                  <a:pos x="T4" y="T5"/>
                </a:cxn>
                <a:cxn ang="0">
                  <a:pos x="T6" y="T7"/>
                </a:cxn>
              </a:cxnLst>
              <a:rect l="0" t="0" r="r" b="b"/>
              <a:pathLst>
                <a:path w="3" h="2">
                  <a:moveTo>
                    <a:pt x="3" y="2"/>
                  </a:moveTo>
                  <a:cubicBezTo>
                    <a:pt x="2" y="1"/>
                    <a:pt x="1" y="1"/>
                    <a:pt x="0" y="0"/>
                  </a:cubicBezTo>
                  <a:cubicBezTo>
                    <a:pt x="0" y="0"/>
                    <a:pt x="1" y="1"/>
                    <a:pt x="1" y="1"/>
                  </a:cubicBezTo>
                  <a:cubicBezTo>
                    <a:pt x="2" y="1"/>
                    <a:pt x="3" y="1"/>
                    <a:pt x="3" y="2"/>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28" name="Freeform 18"/>
            <p:cNvSpPr/>
            <p:nvPr/>
          </p:nvSpPr>
          <p:spPr bwMode="auto">
            <a:xfrm>
              <a:off x="7489826" y="3460751"/>
              <a:ext cx="11113" cy="3175"/>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0"/>
                    <a:pt x="2" y="0"/>
                    <a:pt x="3" y="1"/>
                  </a:cubicBezTo>
                  <a:cubicBezTo>
                    <a:pt x="2" y="0"/>
                    <a:pt x="1"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29" name="Freeform 19"/>
            <p:cNvSpPr/>
            <p:nvPr/>
          </p:nvSpPr>
          <p:spPr bwMode="auto">
            <a:xfrm>
              <a:off x="7486651" y="3460751"/>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30" name="Freeform 20"/>
            <p:cNvSpPr/>
            <p:nvPr/>
          </p:nvSpPr>
          <p:spPr bwMode="auto">
            <a:xfrm>
              <a:off x="7475538" y="34528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31" name="Freeform 21"/>
            <p:cNvSpPr/>
            <p:nvPr/>
          </p:nvSpPr>
          <p:spPr bwMode="auto">
            <a:xfrm>
              <a:off x="7212013" y="3141663"/>
              <a:ext cx="420688" cy="322263"/>
            </a:xfrm>
            <a:custGeom>
              <a:avLst/>
              <a:gdLst>
                <a:gd name="T0" fmla="*/ 107 w 112"/>
                <a:gd name="T1" fmla="*/ 42 h 86"/>
                <a:gd name="T2" fmla="*/ 110 w 112"/>
                <a:gd name="T3" fmla="*/ 58 h 86"/>
                <a:gd name="T4" fmla="*/ 106 w 112"/>
                <a:gd name="T5" fmla="*/ 70 h 86"/>
                <a:gd name="T6" fmla="*/ 105 w 112"/>
                <a:gd name="T7" fmla="*/ 72 h 86"/>
                <a:gd name="T8" fmla="*/ 72 w 112"/>
                <a:gd name="T9" fmla="*/ 81 h 86"/>
                <a:gd name="T10" fmla="*/ 65 w 112"/>
                <a:gd name="T11" fmla="*/ 78 h 86"/>
                <a:gd name="T12" fmla="*/ 73 w 112"/>
                <a:gd name="T13" fmla="*/ 82 h 86"/>
                <a:gd name="T14" fmla="*/ 103 w 112"/>
                <a:gd name="T15" fmla="*/ 73 h 86"/>
                <a:gd name="T16" fmla="*/ 109 w 112"/>
                <a:gd name="T17" fmla="*/ 60 h 86"/>
                <a:gd name="T18" fmla="*/ 106 w 112"/>
                <a:gd name="T19" fmla="*/ 42 h 86"/>
                <a:gd name="T20" fmla="*/ 94 w 112"/>
                <a:gd name="T21" fmla="*/ 35 h 86"/>
                <a:gd name="T22" fmla="*/ 100 w 112"/>
                <a:gd name="T23" fmla="*/ 44 h 86"/>
                <a:gd name="T24" fmla="*/ 101 w 112"/>
                <a:gd name="T25" fmla="*/ 52 h 86"/>
                <a:gd name="T26" fmla="*/ 99 w 112"/>
                <a:gd name="T27" fmla="*/ 66 h 86"/>
                <a:gd name="T28" fmla="*/ 92 w 112"/>
                <a:gd name="T29" fmla="*/ 73 h 86"/>
                <a:gd name="T30" fmla="*/ 75 w 112"/>
                <a:gd name="T31" fmla="*/ 74 h 86"/>
                <a:gd name="T32" fmla="*/ 60 w 112"/>
                <a:gd name="T33" fmla="*/ 66 h 86"/>
                <a:gd name="T34" fmla="*/ 72 w 112"/>
                <a:gd name="T35" fmla="*/ 73 h 86"/>
                <a:gd name="T36" fmla="*/ 75 w 112"/>
                <a:gd name="T37" fmla="*/ 74 h 86"/>
                <a:gd name="T38" fmla="*/ 92 w 112"/>
                <a:gd name="T39" fmla="*/ 73 h 86"/>
                <a:gd name="T40" fmla="*/ 98 w 112"/>
                <a:gd name="T41" fmla="*/ 67 h 86"/>
                <a:gd name="T42" fmla="*/ 101 w 112"/>
                <a:gd name="T43" fmla="*/ 54 h 86"/>
                <a:gd name="T44" fmla="*/ 98 w 112"/>
                <a:gd name="T45" fmla="*/ 50 h 86"/>
                <a:gd name="T46" fmla="*/ 97 w 112"/>
                <a:gd name="T47" fmla="*/ 63 h 86"/>
                <a:gd name="T48" fmla="*/ 96 w 112"/>
                <a:gd name="T49" fmla="*/ 66 h 86"/>
                <a:gd name="T50" fmla="*/ 78 w 112"/>
                <a:gd name="T51" fmla="*/ 72 h 86"/>
                <a:gd name="T52" fmla="*/ 73 w 112"/>
                <a:gd name="T53" fmla="*/ 70 h 86"/>
                <a:gd name="T54" fmla="*/ 28 w 112"/>
                <a:gd name="T55" fmla="*/ 46 h 86"/>
                <a:gd name="T56" fmla="*/ 20 w 112"/>
                <a:gd name="T57" fmla="*/ 42 h 86"/>
                <a:gd name="T58" fmla="*/ 14 w 112"/>
                <a:gd name="T59" fmla="*/ 33 h 86"/>
                <a:gd name="T60" fmla="*/ 21 w 112"/>
                <a:gd name="T61" fmla="*/ 17 h 86"/>
                <a:gd name="T62" fmla="*/ 36 w 112"/>
                <a:gd name="T63" fmla="*/ 17 h 86"/>
                <a:gd name="T64" fmla="*/ 50 w 112"/>
                <a:gd name="T65" fmla="*/ 23 h 86"/>
                <a:gd name="T66" fmla="*/ 79 w 112"/>
                <a:gd name="T67" fmla="*/ 28 h 86"/>
                <a:gd name="T68" fmla="*/ 59 w 112"/>
                <a:gd name="T69" fmla="*/ 12 h 86"/>
                <a:gd name="T70" fmla="*/ 43 w 112"/>
                <a:gd name="T71" fmla="*/ 4 h 86"/>
                <a:gd name="T72" fmla="*/ 6 w 112"/>
                <a:gd name="T73" fmla="*/ 12 h 86"/>
                <a:gd name="T74" fmla="*/ 5 w 112"/>
                <a:gd name="T75" fmla="*/ 47 h 86"/>
                <a:gd name="T76" fmla="*/ 23 w 112"/>
                <a:gd name="T77" fmla="*/ 60 h 86"/>
                <a:gd name="T78" fmla="*/ 66 w 112"/>
                <a:gd name="T79" fmla="*/ 81 h 86"/>
                <a:gd name="T80" fmla="*/ 70 w 112"/>
                <a:gd name="T81" fmla="*/ 83 h 86"/>
                <a:gd name="T82" fmla="*/ 31 w 112"/>
                <a:gd name="T83" fmla="*/ 63 h 86"/>
                <a:gd name="T84" fmla="*/ 14 w 112"/>
                <a:gd name="T85" fmla="*/ 55 h 86"/>
                <a:gd name="T86" fmla="*/ 8 w 112"/>
                <a:gd name="T87" fmla="*/ 50 h 86"/>
                <a:gd name="T88" fmla="*/ 2 w 112"/>
                <a:gd name="T89" fmla="*/ 21 h 86"/>
                <a:gd name="T90" fmla="*/ 12 w 112"/>
                <a:gd name="T91" fmla="*/ 52 h 86"/>
                <a:gd name="T92" fmla="*/ 21 w 112"/>
                <a:gd name="T93" fmla="*/ 57 h 86"/>
                <a:gd name="T94" fmla="*/ 65 w 112"/>
                <a:gd name="T95" fmla="*/ 80 h 86"/>
                <a:gd name="T96" fmla="*/ 72 w 112"/>
                <a:gd name="T97" fmla="*/ 83 h 86"/>
                <a:gd name="T98" fmla="*/ 91 w 112"/>
                <a:gd name="T99" fmla="*/ 85 h 86"/>
                <a:gd name="T100" fmla="*/ 107 w 112"/>
                <a:gd name="T101" fmla="*/ 72 h 86"/>
                <a:gd name="T102" fmla="*/ 112 w 112"/>
                <a:gd name="T103"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2" h="86">
                  <a:moveTo>
                    <a:pt x="111" y="53"/>
                  </a:moveTo>
                  <a:cubicBezTo>
                    <a:pt x="111" y="51"/>
                    <a:pt x="111" y="50"/>
                    <a:pt x="110" y="49"/>
                  </a:cubicBezTo>
                  <a:cubicBezTo>
                    <a:pt x="110" y="46"/>
                    <a:pt x="108" y="44"/>
                    <a:pt x="107" y="42"/>
                  </a:cubicBezTo>
                  <a:cubicBezTo>
                    <a:pt x="108" y="44"/>
                    <a:pt x="109" y="47"/>
                    <a:pt x="109" y="50"/>
                  </a:cubicBezTo>
                  <a:cubicBezTo>
                    <a:pt x="110" y="51"/>
                    <a:pt x="110" y="53"/>
                    <a:pt x="110" y="54"/>
                  </a:cubicBezTo>
                  <a:cubicBezTo>
                    <a:pt x="110" y="55"/>
                    <a:pt x="110" y="57"/>
                    <a:pt x="110" y="58"/>
                  </a:cubicBezTo>
                  <a:cubicBezTo>
                    <a:pt x="109" y="61"/>
                    <a:pt x="109" y="64"/>
                    <a:pt x="108" y="67"/>
                  </a:cubicBezTo>
                  <a:cubicBezTo>
                    <a:pt x="107" y="67"/>
                    <a:pt x="107" y="68"/>
                    <a:pt x="107" y="69"/>
                  </a:cubicBezTo>
                  <a:cubicBezTo>
                    <a:pt x="106" y="70"/>
                    <a:pt x="106" y="70"/>
                    <a:pt x="106" y="70"/>
                  </a:cubicBezTo>
                  <a:cubicBezTo>
                    <a:pt x="106" y="70"/>
                    <a:pt x="106" y="70"/>
                    <a:pt x="106" y="70"/>
                  </a:cubicBezTo>
                  <a:cubicBezTo>
                    <a:pt x="105" y="71"/>
                    <a:pt x="105" y="71"/>
                    <a:pt x="105" y="71"/>
                  </a:cubicBezTo>
                  <a:cubicBezTo>
                    <a:pt x="105" y="72"/>
                    <a:pt x="105" y="72"/>
                    <a:pt x="105" y="72"/>
                  </a:cubicBezTo>
                  <a:cubicBezTo>
                    <a:pt x="104" y="73"/>
                    <a:pt x="104" y="73"/>
                    <a:pt x="103" y="74"/>
                  </a:cubicBezTo>
                  <a:cubicBezTo>
                    <a:pt x="99" y="79"/>
                    <a:pt x="94" y="82"/>
                    <a:pt x="88" y="83"/>
                  </a:cubicBezTo>
                  <a:cubicBezTo>
                    <a:pt x="83" y="84"/>
                    <a:pt x="77" y="84"/>
                    <a:pt x="72" y="81"/>
                  </a:cubicBezTo>
                  <a:cubicBezTo>
                    <a:pt x="20" y="55"/>
                    <a:pt x="20" y="55"/>
                    <a:pt x="20" y="55"/>
                  </a:cubicBezTo>
                  <a:cubicBezTo>
                    <a:pt x="43" y="66"/>
                    <a:pt x="43" y="66"/>
                    <a:pt x="43" y="66"/>
                  </a:cubicBezTo>
                  <a:cubicBezTo>
                    <a:pt x="50" y="70"/>
                    <a:pt x="58" y="74"/>
                    <a:pt x="65" y="78"/>
                  </a:cubicBezTo>
                  <a:cubicBezTo>
                    <a:pt x="68" y="80"/>
                    <a:pt x="68" y="80"/>
                    <a:pt x="68" y="80"/>
                  </a:cubicBezTo>
                  <a:cubicBezTo>
                    <a:pt x="69" y="80"/>
                    <a:pt x="70" y="80"/>
                    <a:pt x="71" y="81"/>
                  </a:cubicBezTo>
                  <a:cubicBezTo>
                    <a:pt x="71" y="81"/>
                    <a:pt x="72" y="81"/>
                    <a:pt x="73" y="82"/>
                  </a:cubicBezTo>
                  <a:cubicBezTo>
                    <a:pt x="76" y="83"/>
                    <a:pt x="79" y="83"/>
                    <a:pt x="82" y="83"/>
                  </a:cubicBezTo>
                  <a:cubicBezTo>
                    <a:pt x="89" y="83"/>
                    <a:pt x="95" y="81"/>
                    <a:pt x="100" y="77"/>
                  </a:cubicBezTo>
                  <a:cubicBezTo>
                    <a:pt x="101" y="76"/>
                    <a:pt x="102" y="74"/>
                    <a:pt x="103" y="73"/>
                  </a:cubicBezTo>
                  <a:cubicBezTo>
                    <a:pt x="104" y="72"/>
                    <a:pt x="104" y="72"/>
                    <a:pt x="105" y="71"/>
                  </a:cubicBezTo>
                  <a:cubicBezTo>
                    <a:pt x="106" y="69"/>
                    <a:pt x="106" y="69"/>
                    <a:pt x="106" y="69"/>
                  </a:cubicBezTo>
                  <a:cubicBezTo>
                    <a:pt x="107" y="66"/>
                    <a:pt x="108" y="63"/>
                    <a:pt x="109" y="60"/>
                  </a:cubicBezTo>
                  <a:cubicBezTo>
                    <a:pt x="109" y="59"/>
                    <a:pt x="109" y="57"/>
                    <a:pt x="109" y="55"/>
                  </a:cubicBezTo>
                  <a:cubicBezTo>
                    <a:pt x="109" y="54"/>
                    <a:pt x="109" y="53"/>
                    <a:pt x="109" y="51"/>
                  </a:cubicBezTo>
                  <a:cubicBezTo>
                    <a:pt x="108" y="48"/>
                    <a:pt x="107" y="45"/>
                    <a:pt x="106" y="42"/>
                  </a:cubicBezTo>
                  <a:cubicBezTo>
                    <a:pt x="105" y="41"/>
                    <a:pt x="104" y="40"/>
                    <a:pt x="104" y="38"/>
                  </a:cubicBezTo>
                  <a:cubicBezTo>
                    <a:pt x="102" y="37"/>
                    <a:pt x="101" y="36"/>
                    <a:pt x="99" y="36"/>
                  </a:cubicBezTo>
                  <a:cubicBezTo>
                    <a:pt x="97" y="34"/>
                    <a:pt x="94" y="35"/>
                    <a:pt x="94" y="35"/>
                  </a:cubicBezTo>
                  <a:cubicBezTo>
                    <a:pt x="94" y="36"/>
                    <a:pt x="94" y="36"/>
                    <a:pt x="95" y="37"/>
                  </a:cubicBezTo>
                  <a:cubicBezTo>
                    <a:pt x="95" y="38"/>
                    <a:pt x="96" y="39"/>
                    <a:pt x="98" y="41"/>
                  </a:cubicBezTo>
                  <a:cubicBezTo>
                    <a:pt x="98" y="42"/>
                    <a:pt x="99" y="43"/>
                    <a:pt x="100" y="44"/>
                  </a:cubicBezTo>
                  <a:cubicBezTo>
                    <a:pt x="101" y="46"/>
                    <a:pt x="101" y="47"/>
                    <a:pt x="101" y="47"/>
                  </a:cubicBezTo>
                  <a:cubicBezTo>
                    <a:pt x="101" y="48"/>
                    <a:pt x="100" y="47"/>
                    <a:pt x="99" y="47"/>
                  </a:cubicBezTo>
                  <a:cubicBezTo>
                    <a:pt x="100" y="49"/>
                    <a:pt x="101" y="50"/>
                    <a:pt x="101" y="52"/>
                  </a:cubicBezTo>
                  <a:cubicBezTo>
                    <a:pt x="101" y="53"/>
                    <a:pt x="101" y="54"/>
                    <a:pt x="101" y="54"/>
                  </a:cubicBezTo>
                  <a:cubicBezTo>
                    <a:pt x="101" y="55"/>
                    <a:pt x="101" y="56"/>
                    <a:pt x="101" y="57"/>
                  </a:cubicBezTo>
                  <a:cubicBezTo>
                    <a:pt x="101" y="60"/>
                    <a:pt x="100" y="63"/>
                    <a:pt x="99" y="66"/>
                  </a:cubicBezTo>
                  <a:cubicBezTo>
                    <a:pt x="98" y="67"/>
                    <a:pt x="98" y="67"/>
                    <a:pt x="97" y="68"/>
                  </a:cubicBezTo>
                  <a:cubicBezTo>
                    <a:pt x="97" y="69"/>
                    <a:pt x="96" y="69"/>
                    <a:pt x="96" y="70"/>
                  </a:cubicBezTo>
                  <a:cubicBezTo>
                    <a:pt x="95" y="71"/>
                    <a:pt x="94" y="72"/>
                    <a:pt x="92" y="73"/>
                  </a:cubicBezTo>
                  <a:cubicBezTo>
                    <a:pt x="90" y="74"/>
                    <a:pt x="86" y="75"/>
                    <a:pt x="83" y="75"/>
                  </a:cubicBezTo>
                  <a:cubicBezTo>
                    <a:pt x="81" y="75"/>
                    <a:pt x="79" y="75"/>
                    <a:pt x="78" y="75"/>
                  </a:cubicBezTo>
                  <a:cubicBezTo>
                    <a:pt x="77" y="75"/>
                    <a:pt x="76" y="74"/>
                    <a:pt x="75" y="74"/>
                  </a:cubicBezTo>
                  <a:cubicBezTo>
                    <a:pt x="74" y="74"/>
                    <a:pt x="74" y="73"/>
                    <a:pt x="74" y="73"/>
                  </a:cubicBezTo>
                  <a:cubicBezTo>
                    <a:pt x="72" y="73"/>
                    <a:pt x="72" y="73"/>
                    <a:pt x="72" y="73"/>
                  </a:cubicBezTo>
                  <a:cubicBezTo>
                    <a:pt x="60" y="66"/>
                    <a:pt x="60" y="66"/>
                    <a:pt x="60" y="66"/>
                  </a:cubicBezTo>
                  <a:cubicBezTo>
                    <a:pt x="52" y="62"/>
                    <a:pt x="44" y="58"/>
                    <a:pt x="36" y="53"/>
                  </a:cubicBezTo>
                  <a:cubicBezTo>
                    <a:pt x="44" y="58"/>
                    <a:pt x="52" y="62"/>
                    <a:pt x="60" y="66"/>
                  </a:cubicBezTo>
                  <a:cubicBezTo>
                    <a:pt x="72" y="73"/>
                    <a:pt x="72" y="73"/>
                    <a:pt x="72" y="73"/>
                  </a:cubicBezTo>
                  <a:cubicBezTo>
                    <a:pt x="73" y="73"/>
                    <a:pt x="73" y="73"/>
                    <a:pt x="73" y="73"/>
                  </a:cubicBezTo>
                  <a:cubicBezTo>
                    <a:pt x="74" y="73"/>
                    <a:pt x="74" y="73"/>
                    <a:pt x="74" y="73"/>
                  </a:cubicBezTo>
                  <a:cubicBezTo>
                    <a:pt x="74" y="73"/>
                    <a:pt x="75" y="74"/>
                    <a:pt x="75" y="74"/>
                  </a:cubicBezTo>
                  <a:cubicBezTo>
                    <a:pt x="76" y="74"/>
                    <a:pt x="77" y="74"/>
                    <a:pt x="78" y="75"/>
                  </a:cubicBezTo>
                  <a:cubicBezTo>
                    <a:pt x="79" y="75"/>
                    <a:pt x="81" y="75"/>
                    <a:pt x="83" y="75"/>
                  </a:cubicBezTo>
                  <a:cubicBezTo>
                    <a:pt x="86" y="75"/>
                    <a:pt x="90" y="74"/>
                    <a:pt x="92" y="73"/>
                  </a:cubicBezTo>
                  <a:cubicBezTo>
                    <a:pt x="94" y="72"/>
                    <a:pt x="95" y="71"/>
                    <a:pt x="96" y="70"/>
                  </a:cubicBezTo>
                  <a:cubicBezTo>
                    <a:pt x="96" y="69"/>
                    <a:pt x="97" y="68"/>
                    <a:pt x="97" y="68"/>
                  </a:cubicBezTo>
                  <a:cubicBezTo>
                    <a:pt x="97" y="68"/>
                    <a:pt x="98" y="67"/>
                    <a:pt x="98" y="67"/>
                  </a:cubicBezTo>
                  <a:cubicBezTo>
                    <a:pt x="98" y="66"/>
                    <a:pt x="98" y="66"/>
                    <a:pt x="98" y="66"/>
                  </a:cubicBezTo>
                  <a:cubicBezTo>
                    <a:pt x="100" y="63"/>
                    <a:pt x="101" y="60"/>
                    <a:pt x="101" y="57"/>
                  </a:cubicBezTo>
                  <a:cubicBezTo>
                    <a:pt x="101" y="56"/>
                    <a:pt x="101" y="55"/>
                    <a:pt x="101" y="54"/>
                  </a:cubicBezTo>
                  <a:cubicBezTo>
                    <a:pt x="101" y="53"/>
                    <a:pt x="100" y="52"/>
                    <a:pt x="100" y="52"/>
                  </a:cubicBezTo>
                  <a:cubicBezTo>
                    <a:pt x="100" y="50"/>
                    <a:pt x="99" y="49"/>
                    <a:pt x="99" y="47"/>
                  </a:cubicBezTo>
                  <a:cubicBezTo>
                    <a:pt x="98" y="47"/>
                    <a:pt x="98" y="48"/>
                    <a:pt x="98" y="50"/>
                  </a:cubicBezTo>
                  <a:cubicBezTo>
                    <a:pt x="98" y="51"/>
                    <a:pt x="98" y="52"/>
                    <a:pt x="98" y="54"/>
                  </a:cubicBezTo>
                  <a:cubicBezTo>
                    <a:pt x="98" y="56"/>
                    <a:pt x="99" y="58"/>
                    <a:pt x="98" y="60"/>
                  </a:cubicBezTo>
                  <a:cubicBezTo>
                    <a:pt x="98" y="61"/>
                    <a:pt x="98" y="62"/>
                    <a:pt x="97" y="63"/>
                  </a:cubicBezTo>
                  <a:cubicBezTo>
                    <a:pt x="97" y="64"/>
                    <a:pt x="97" y="64"/>
                    <a:pt x="97" y="64"/>
                  </a:cubicBezTo>
                  <a:cubicBezTo>
                    <a:pt x="97" y="64"/>
                    <a:pt x="97" y="65"/>
                    <a:pt x="97" y="65"/>
                  </a:cubicBezTo>
                  <a:cubicBezTo>
                    <a:pt x="96" y="66"/>
                    <a:pt x="96" y="66"/>
                    <a:pt x="96" y="66"/>
                  </a:cubicBezTo>
                  <a:cubicBezTo>
                    <a:pt x="96" y="66"/>
                    <a:pt x="96" y="66"/>
                    <a:pt x="96" y="66"/>
                  </a:cubicBezTo>
                  <a:cubicBezTo>
                    <a:pt x="95" y="68"/>
                    <a:pt x="93" y="70"/>
                    <a:pt x="92" y="70"/>
                  </a:cubicBezTo>
                  <a:cubicBezTo>
                    <a:pt x="88" y="73"/>
                    <a:pt x="83" y="74"/>
                    <a:pt x="78" y="72"/>
                  </a:cubicBezTo>
                  <a:cubicBezTo>
                    <a:pt x="77" y="72"/>
                    <a:pt x="76" y="72"/>
                    <a:pt x="75" y="71"/>
                  </a:cubicBezTo>
                  <a:cubicBezTo>
                    <a:pt x="74" y="71"/>
                    <a:pt x="74" y="71"/>
                    <a:pt x="74" y="71"/>
                  </a:cubicBezTo>
                  <a:cubicBezTo>
                    <a:pt x="74" y="70"/>
                    <a:pt x="73" y="70"/>
                    <a:pt x="73" y="70"/>
                  </a:cubicBezTo>
                  <a:cubicBezTo>
                    <a:pt x="71" y="69"/>
                    <a:pt x="71" y="69"/>
                    <a:pt x="71" y="69"/>
                  </a:cubicBezTo>
                  <a:cubicBezTo>
                    <a:pt x="62" y="64"/>
                    <a:pt x="62" y="64"/>
                    <a:pt x="62" y="64"/>
                  </a:cubicBezTo>
                  <a:cubicBezTo>
                    <a:pt x="50" y="58"/>
                    <a:pt x="39" y="52"/>
                    <a:pt x="28" y="46"/>
                  </a:cubicBezTo>
                  <a:cubicBezTo>
                    <a:pt x="22" y="43"/>
                    <a:pt x="22" y="43"/>
                    <a:pt x="22" y="43"/>
                  </a:cubicBezTo>
                  <a:cubicBezTo>
                    <a:pt x="21" y="43"/>
                    <a:pt x="21" y="43"/>
                    <a:pt x="21" y="43"/>
                  </a:cubicBezTo>
                  <a:cubicBezTo>
                    <a:pt x="20" y="42"/>
                    <a:pt x="20" y="42"/>
                    <a:pt x="20" y="42"/>
                  </a:cubicBezTo>
                  <a:cubicBezTo>
                    <a:pt x="20" y="42"/>
                    <a:pt x="20" y="42"/>
                    <a:pt x="20" y="42"/>
                  </a:cubicBezTo>
                  <a:cubicBezTo>
                    <a:pt x="19" y="41"/>
                    <a:pt x="18" y="41"/>
                    <a:pt x="18" y="41"/>
                  </a:cubicBezTo>
                  <a:cubicBezTo>
                    <a:pt x="16" y="39"/>
                    <a:pt x="15" y="36"/>
                    <a:pt x="14" y="33"/>
                  </a:cubicBezTo>
                  <a:cubicBezTo>
                    <a:pt x="14" y="30"/>
                    <a:pt x="14" y="26"/>
                    <a:pt x="15" y="23"/>
                  </a:cubicBezTo>
                  <a:cubicBezTo>
                    <a:pt x="16" y="22"/>
                    <a:pt x="17" y="21"/>
                    <a:pt x="18" y="20"/>
                  </a:cubicBezTo>
                  <a:cubicBezTo>
                    <a:pt x="18" y="18"/>
                    <a:pt x="20" y="18"/>
                    <a:pt x="21" y="17"/>
                  </a:cubicBezTo>
                  <a:cubicBezTo>
                    <a:pt x="24" y="15"/>
                    <a:pt x="29" y="14"/>
                    <a:pt x="34" y="16"/>
                  </a:cubicBezTo>
                  <a:cubicBezTo>
                    <a:pt x="34" y="16"/>
                    <a:pt x="35" y="16"/>
                    <a:pt x="35" y="16"/>
                  </a:cubicBezTo>
                  <a:cubicBezTo>
                    <a:pt x="36" y="16"/>
                    <a:pt x="36" y="16"/>
                    <a:pt x="36" y="17"/>
                  </a:cubicBezTo>
                  <a:cubicBezTo>
                    <a:pt x="37" y="17"/>
                    <a:pt x="37" y="17"/>
                    <a:pt x="37" y="17"/>
                  </a:cubicBezTo>
                  <a:cubicBezTo>
                    <a:pt x="41" y="19"/>
                    <a:pt x="41" y="19"/>
                    <a:pt x="41" y="19"/>
                  </a:cubicBezTo>
                  <a:cubicBezTo>
                    <a:pt x="50" y="23"/>
                    <a:pt x="50" y="23"/>
                    <a:pt x="50" y="23"/>
                  </a:cubicBezTo>
                  <a:cubicBezTo>
                    <a:pt x="61" y="29"/>
                    <a:pt x="72" y="34"/>
                    <a:pt x="81" y="38"/>
                  </a:cubicBezTo>
                  <a:cubicBezTo>
                    <a:pt x="98" y="45"/>
                    <a:pt x="94" y="38"/>
                    <a:pt x="78" y="29"/>
                  </a:cubicBezTo>
                  <a:cubicBezTo>
                    <a:pt x="79" y="28"/>
                    <a:pt x="79" y="28"/>
                    <a:pt x="79" y="28"/>
                  </a:cubicBezTo>
                  <a:cubicBezTo>
                    <a:pt x="95" y="37"/>
                    <a:pt x="88" y="30"/>
                    <a:pt x="91" y="29"/>
                  </a:cubicBezTo>
                  <a:cubicBezTo>
                    <a:pt x="82" y="25"/>
                    <a:pt x="75" y="21"/>
                    <a:pt x="67" y="16"/>
                  </a:cubicBezTo>
                  <a:cubicBezTo>
                    <a:pt x="59" y="12"/>
                    <a:pt x="59" y="12"/>
                    <a:pt x="59" y="12"/>
                  </a:cubicBezTo>
                  <a:cubicBezTo>
                    <a:pt x="50" y="7"/>
                    <a:pt x="50" y="7"/>
                    <a:pt x="50" y="7"/>
                  </a:cubicBezTo>
                  <a:cubicBezTo>
                    <a:pt x="45" y="5"/>
                    <a:pt x="45" y="5"/>
                    <a:pt x="45" y="5"/>
                  </a:cubicBezTo>
                  <a:cubicBezTo>
                    <a:pt x="43" y="4"/>
                    <a:pt x="43" y="4"/>
                    <a:pt x="43" y="4"/>
                  </a:cubicBezTo>
                  <a:cubicBezTo>
                    <a:pt x="42" y="4"/>
                    <a:pt x="41" y="3"/>
                    <a:pt x="40" y="3"/>
                  </a:cubicBezTo>
                  <a:cubicBezTo>
                    <a:pt x="32" y="0"/>
                    <a:pt x="24" y="0"/>
                    <a:pt x="16" y="3"/>
                  </a:cubicBezTo>
                  <a:cubicBezTo>
                    <a:pt x="12" y="5"/>
                    <a:pt x="8" y="8"/>
                    <a:pt x="6" y="12"/>
                  </a:cubicBezTo>
                  <a:cubicBezTo>
                    <a:pt x="3" y="15"/>
                    <a:pt x="1" y="19"/>
                    <a:pt x="1" y="23"/>
                  </a:cubicBezTo>
                  <a:cubicBezTo>
                    <a:pt x="0" y="27"/>
                    <a:pt x="0" y="31"/>
                    <a:pt x="0" y="35"/>
                  </a:cubicBezTo>
                  <a:cubicBezTo>
                    <a:pt x="1" y="39"/>
                    <a:pt x="2" y="43"/>
                    <a:pt x="5" y="47"/>
                  </a:cubicBezTo>
                  <a:cubicBezTo>
                    <a:pt x="6" y="49"/>
                    <a:pt x="7" y="50"/>
                    <a:pt x="9" y="52"/>
                  </a:cubicBezTo>
                  <a:cubicBezTo>
                    <a:pt x="11" y="53"/>
                    <a:pt x="13" y="55"/>
                    <a:pt x="15" y="55"/>
                  </a:cubicBezTo>
                  <a:cubicBezTo>
                    <a:pt x="23" y="60"/>
                    <a:pt x="23" y="60"/>
                    <a:pt x="23" y="60"/>
                  </a:cubicBezTo>
                  <a:cubicBezTo>
                    <a:pt x="40" y="68"/>
                    <a:pt x="40" y="68"/>
                    <a:pt x="40" y="68"/>
                  </a:cubicBezTo>
                  <a:cubicBezTo>
                    <a:pt x="58" y="77"/>
                    <a:pt x="58" y="77"/>
                    <a:pt x="58" y="77"/>
                  </a:cubicBezTo>
                  <a:cubicBezTo>
                    <a:pt x="66" y="81"/>
                    <a:pt x="66" y="81"/>
                    <a:pt x="66" y="81"/>
                  </a:cubicBezTo>
                  <a:cubicBezTo>
                    <a:pt x="67" y="82"/>
                    <a:pt x="67" y="82"/>
                    <a:pt x="67" y="82"/>
                  </a:cubicBezTo>
                  <a:cubicBezTo>
                    <a:pt x="68" y="82"/>
                    <a:pt x="68" y="82"/>
                    <a:pt x="68" y="83"/>
                  </a:cubicBezTo>
                  <a:cubicBezTo>
                    <a:pt x="69" y="83"/>
                    <a:pt x="69" y="83"/>
                    <a:pt x="70" y="83"/>
                  </a:cubicBezTo>
                  <a:cubicBezTo>
                    <a:pt x="64" y="80"/>
                    <a:pt x="64" y="80"/>
                    <a:pt x="64" y="80"/>
                  </a:cubicBezTo>
                  <a:cubicBezTo>
                    <a:pt x="53" y="74"/>
                    <a:pt x="53" y="74"/>
                    <a:pt x="53" y="74"/>
                  </a:cubicBezTo>
                  <a:cubicBezTo>
                    <a:pt x="31" y="63"/>
                    <a:pt x="31" y="63"/>
                    <a:pt x="31" y="63"/>
                  </a:cubicBezTo>
                  <a:cubicBezTo>
                    <a:pt x="20" y="58"/>
                    <a:pt x="20" y="58"/>
                    <a:pt x="20" y="58"/>
                  </a:cubicBezTo>
                  <a:cubicBezTo>
                    <a:pt x="15" y="55"/>
                    <a:pt x="15" y="55"/>
                    <a:pt x="15" y="55"/>
                  </a:cubicBezTo>
                  <a:cubicBezTo>
                    <a:pt x="14" y="55"/>
                    <a:pt x="14" y="55"/>
                    <a:pt x="14" y="55"/>
                  </a:cubicBezTo>
                  <a:cubicBezTo>
                    <a:pt x="13" y="54"/>
                    <a:pt x="13" y="54"/>
                    <a:pt x="13" y="54"/>
                  </a:cubicBezTo>
                  <a:cubicBezTo>
                    <a:pt x="13" y="54"/>
                    <a:pt x="12" y="53"/>
                    <a:pt x="12" y="53"/>
                  </a:cubicBezTo>
                  <a:cubicBezTo>
                    <a:pt x="10" y="52"/>
                    <a:pt x="9" y="51"/>
                    <a:pt x="8" y="50"/>
                  </a:cubicBezTo>
                  <a:cubicBezTo>
                    <a:pt x="4" y="47"/>
                    <a:pt x="2" y="42"/>
                    <a:pt x="1" y="36"/>
                  </a:cubicBezTo>
                  <a:cubicBezTo>
                    <a:pt x="0" y="31"/>
                    <a:pt x="0" y="26"/>
                    <a:pt x="2" y="21"/>
                  </a:cubicBezTo>
                  <a:cubicBezTo>
                    <a:pt x="2" y="21"/>
                    <a:pt x="2" y="22"/>
                    <a:pt x="2" y="21"/>
                  </a:cubicBezTo>
                  <a:cubicBezTo>
                    <a:pt x="1" y="26"/>
                    <a:pt x="1" y="31"/>
                    <a:pt x="2" y="36"/>
                  </a:cubicBezTo>
                  <a:cubicBezTo>
                    <a:pt x="3" y="41"/>
                    <a:pt x="5" y="46"/>
                    <a:pt x="9" y="50"/>
                  </a:cubicBezTo>
                  <a:cubicBezTo>
                    <a:pt x="10" y="51"/>
                    <a:pt x="11" y="52"/>
                    <a:pt x="12" y="52"/>
                  </a:cubicBezTo>
                  <a:cubicBezTo>
                    <a:pt x="13" y="53"/>
                    <a:pt x="13" y="53"/>
                    <a:pt x="14" y="53"/>
                  </a:cubicBezTo>
                  <a:cubicBezTo>
                    <a:pt x="15" y="54"/>
                    <a:pt x="15" y="54"/>
                    <a:pt x="16" y="54"/>
                  </a:cubicBezTo>
                  <a:cubicBezTo>
                    <a:pt x="21" y="57"/>
                    <a:pt x="21" y="57"/>
                    <a:pt x="21" y="57"/>
                  </a:cubicBezTo>
                  <a:cubicBezTo>
                    <a:pt x="32" y="63"/>
                    <a:pt x="32" y="63"/>
                    <a:pt x="32" y="63"/>
                  </a:cubicBezTo>
                  <a:cubicBezTo>
                    <a:pt x="39" y="67"/>
                    <a:pt x="47" y="71"/>
                    <a:pt x="54" y="74"/>
                  </a:cubicBezTo>
                  <a:cubicBezTo>
                    <a:pt x="58" y="76"/>
                    <a:pt x="61" y="78"/>
                    <a:pt x="65" y="80"/>
                  </a:cubicBezTo>
                  <a:cubicBezTo>
                    <a:pt x="68" y="81"/>
                    <a:pt x="68" y="81"/>
                    <a:pt x="68" y="81"/>
                  </a:cubicBezTo>
                  <a:cubicBezTo>
                    <a:pt x="68" y="81"/>
                    <a:pt x="69" y="82"/>
                    <a:pt x="70" y="82"/>
                  </a:cubicBezTo>
                  <a:cubicBezTo>
                    <a:pt x="70" y="82"/>
                    <a:pt x="71" y="83"/>
                    <a:pt x="72" y="83"/>
                  </a:cubicBezTo>
                  <a:cubicBezTo>
                    <a:pt x="74" y="84"/>
                    <a:pt x="77" y="84"/>
                    <a:pt x="79" y="84"/>
                  </a:cubicBezTo>
                  <a:cubicBezTo>
                    <a:pt x="79" y="86"/>
                    <a:pt x="79" y="86"/>
                    <a:pt x="79" y="86"/>
                  </a:cubicBezTo>
                  <a:cubicBezTo>
                    <a:pt x="83" y="86"/>
                    <a:pt x="87" y="86"/>
                    <a:pt x="91" y="85"/>
                  </a:cubicBezTo>
                  <a:cubicBezTo>
                    <a:pt x="95" y="84"/>
                    <a:pt x="98" y="82"/>
                    <a:pt x="101" y="79"/>
                  </a:cubicBezTo>
                  <a:cubicBezTo>
                    <a:pt x="103" y="78"/>
                    <a:pt x="104" y="76"/>
                    <a:pt x="106" y="74"/>
                  </a:cubicBezTo>
                  <a:cubicBezTo>
                    <a:pt x="106" y="74"/>
                    <a:pt x="107" y="73"/>
                    <a:pt x="107" y="72"/>
                  </a:cubicBezTo>
                  <a:cubicBezTo>
                    <a:pt x="108" y="71"/>
                    <a:pt x="108" y="71"/>
                    <a:pt x="108" y="71"/>
                  </a:cubicBezTo>
                  <a:cubicBezTo>
                    <a:pt x="108" y="70"/>
                    <a:pt x="108" y="70"/>
                    <a:pt x="109" y="69"/>
                  </a:cubicBezTo>
                  <a:cubicBezTo>
                    <a:pt x="111" y="66"/>
                    <a:pt x="111" y="62"/>
                    <a:pt x="112" y="58"/>
                  </a:cubicBezTo>
                  <a:cubicBezTo>
                    <a:pt x="112" y="57"/>
                    <a:pt x="112" y="56"/>
                    <a:pt x="112" y="55"/>
                  </a:cubicBezTo>
                  <a:cubicBezTo>
                    <a:pt x="112" y="54"/>
                    <a:pt x="111" y="54"/>
                    <a:pt x="111" y="5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22"/>
            <p:cNvSpPr/>
            <p:nvPr/>
          </p:nvSpPr>
          <p:spPr bwMode="auto">
            <a:xfrm>
              <a:off x="4559301" y="3144838"/>
              <a:ext cx="417513" cy="315913"/>
            </a:xfrm>
            <a:custGeom>
              <a:avLst/>
              <a:gdLst>
                <a:gd name="T0" fmla="*/ 97 w 111"/>
                <a:gd name="T1" fmla="*/ 52 h 84"/>
                <a:gd name="T2" fmla="*/ 92 w 111"/>
                <a:gd name="T3" fmla="*/ 54 h 84"/>
                <a:gd name="T4" fmla="*/ 47 w 111"/>
                <a:gd name="T5" fmla="*/ 76 h 84"/>
                <a:gd name="T6" fmla="*/ 40 w 111"/>
                <a:gd name="T7" fmla="*/ 79 h 84"/>
                <a:gd name="T8" fmla="*/ 22 w 111"/>
                <a:gd name="T9" fmla="*/ 80 h 84"/>
                <a:gd name="T10" fmla="*/ 41 w 111"/>
                <a:gd name="T11" fmla="*/ 78 h 84"/>
                <a:gd name="T12" fmla="*/ 59 w 111"/>
                <a:gd name="T13" fmla="*/ 69 h 84"/>
                <a:gd name="T14" fmla="*/ 103 w 111"/>
                <a:gd name="T15" fmla="*/ 45 h 84"/>
                <a:gd name="T16" fmla="*/ 107 w 111"/>
                <a:gd name="T17" fmla="*/ 19 h 84"/>
                <a:gd name="T18" fmla="*/ 102 w 111"/>
                <a:gd name="T19" fmla="*/ 23 h 84"/>
                <a:gd name="T20" fmla="*/ 101 w 111"/>
                <a:gd name="T21" fmla="*/ 30 h 84"/>
                <a:gd name="T22" fmla="*/ 72 w 111"/>
                <a:gd name="T23" fmla="*/ 54 h 84"/>
                <a:gd name="T24" fmla="*/ 38 w 111"/>
                <a:gd name="T25" fmla="*/ 71 h 84"/>
                <a:gd name="T26" fmla="*/ 25 w 111"/>
                <a:gd name="T27" fmla="*/ 72 h 84"/>
                <a:gd name="T28" fmla="*/ 37 w 111"/>
                <a:gd name="T29" fmla="*/ 71 h 84"/>
                <a:gd name="T30" fmla="*/ 47 w 111"/>
                <a:gd name="T31" fmla="*/ 66 h 84"/>
                <a:gd name="T32" fmla="*/ 98 w 111"/>
                <a:gd name="T33" fmla="*/ 38 h 84"/>
                <a:gd name="T34" fmla="*/ 94 w 111"/>
                <a:gd name="T35" fmla="*/ 40 h 84"/>
                <a:gd name="T36" fmla="*/ 89 w 111"/>
                <a:gd name="T37" fmla="*/ 44 h 84"/>
                <a:gd name="T38" fmla="*/ 47 w 111"/>
                <a:gd name="T39" fmla="*/ 64 h 84"/>
                <a:gd name="T40" fmla="*/ 36 w 111"/>
                <a:gd name="T41" fmla="*/ 69 h 84"/>
                <a:gd name="T42" fmla="*/ 31 w 111"/>
                <a:gd name="T43" fmla="*/ 70 h 84"/>
                <a:gd name="T44" fmla="*/ 16 w 111"/>
                <a:gd name="T45" fmla="*/ 63 h 84"/>
                <a:gd name="T46" fmla="*/ 15 w 111"/>
                <a:gd name="T47" fmla="*/ 62 h 84"/>
                <a:gd name="T48" fmla="*/ 14 w 111"/>
                <a:gd name="T49" fmla="*/ 54 h 84"/>
                <a:gd name="T50" fmla="*/ 19 w 111"/>
                <a:gd name="T51" fmla="*/ 43 h 84"/>
                <a:gd name="T52" fmla="*/ 25 w 111"/>
                <a:gd name="T53" fmla="*/ 40 h 84"/>
                <a:gd name="T54" fmla="*/ 73 w 111"/>
                <a:gd name="T55" fmla="*/ 16 h 84"/>
                <a:gd name="T56" fmla="*/ 76 w 111"/>
                <a:gd name="T57" fmla="*/ 14 h 84"/>
                <a:gd name="T58" fmla="*/ 96 w 111"/>
                <a:gd name="T59" fmla="*/ 19 h 84"/>
                <a:gd name="T60" fmla="*/ 98 w 111"/>
                <a:gd name="T61" fmla="*/ 19 h 84"/>
                <a:gd name="T62" fmla="*/ 88 w 111"/>
                <a:gd name="T63" fmla="*/ 5 h 84"/>
                <a:gd name="T64" fmla="*/ 102 w 111"/>
                <a:gd name="T65" fmla="*/ 8 h 84"/>
                <a:gd name="T66" fmla="*/ 67 w 111"/>
                <a:gd name="T67" fmla="*/ 3 h 84"/>
                <a:gd name="T68" fmla="*/ 26 w 111"/>
                <a:gd name="T69" fmla="*/ 24 h 84"/>
                <a:gd name="T70" fmla="*/ 14 w 111"/>
                <a:gd name="T71" fmla="*/ 30 h 84"/>
                <a:gd name="T72" fmla="*/ 1 w 111"/>
                <a:gd name="T73" fmla="*/ 46 h 84"/>
                <a:gd name="T74" fmla="*/ 0 w 111"/>
                <a:gd name="T75" fmla="*/ 58 h 84"/>
                <a:gd name="T76" fmla="*/ 3 w 111"/>
                <a:gd name="T77" fmla="*/ 68 h 84"/>
                <a:gd name="T78" fmla="*/ 3 w 111"/>
                <a:gd name="T79" fmla="*/ 70 h 84"/>
                <a:gd name="T80" fmla="*/ 4 w 111"/>
                <a:gd name="T81" fmla="*/ 71 h 84"/>
                <a:gd name="T82" fmla="*/ 12 w 111"/>
                <a:gd name="T83" fmla="*/ 79 h 84"/>
                <a:gd name="T84" fmla="*/ 42 w 111"/>
                <a:gd name="T85" fmla="*/ 81 h 84"/>
                <a:gd name="T86" fmla="*/ 44 w 111"/>
                <a:gd name="T87" fmla="*/ 80 h 84"/>
                <a:gd name="T88" fmla="*/ 72 w 111"/>
                <a:gd name="T89" fmla="*/ 66 h 84"/>
                <a:gd name="T90" fmla="*/ 43 w 111"/>
                <a:gd name="T91" fmla="*/ 80 h 84"/>
                <a:gd name="T92" fmla="*/ 38 w 111"/>
                <a:gd name="T93" fmla="*/ 82 h 84"/>
                <a:gd name="T94" fmla="*/ 4 w 111"/>
                <a:gd name="T95" fmla="*/ 69 h 84"/>
                <a:gd name="T96" fmla="*/ 3 w 111"/>
                <a:gd name="T97" fmla="*/ 69 h 84"/>
                <a:gd name="T98" fmla="*/ 1 w 111"/>
                <a:gd name="T99" fmla="*/ 62 h 84"/>
                <a:gd name="T100" fmla="*/ 9 w 111"/>
                <a:gd name="T101" fmla="*/ 33 h 84"/>
                <a:gd name="T102" fmla="*/ 1 w 111"/>
                <a:gd name="T103" fmla="*/ 55 h 84"/>
                <a:gd name="T104" fmla="*/ 4 w 111"/>
                <a:gd name="T105" fmla="*/ 68 h 84"/>
                <a:gd name="T106" fmla="*/ 5 w 111"/>
                <a:gd name="T107" fmla="*/ 69 h 84"/>
                <a:gd name="T108" fmla="*/ 10 w 111"/>
                <a:gd name="T109" fmla="*/ 76 h 84"/>
                <a:gd name="T110" fmla="*/ 42 w 111"/>
                <a:gd name="T111" fmla="*/ 80 h 84"/>
                <a:gd name="T112" fmla="*/ 73 w 111"/>
                <a:gd name="T113" fmla="*/ 64 h 84"/>
                <a:gd name="T114" fmla="*/ 94 w 111"/>
                <a:gd name="T115" fmla="*/ 56 h 84"/>
                <a:gd name="T116" fmla="*/ 110 w 111"/>
                <a:gd name="T117" fmla="*/ 3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1" h="84">
                  <a:moveTo>
                    <a:pt x="105" y="44"/>
                  </a:moveTo>
                  <a:cubicBezTo>
                    <a:pt x="104" y="47"/>
                    <a:pt x="101" y="49"/>
                    <a:pt x="99" y="50"/>
                  </a:cubicBezTo>
                  <a:cubicBezTo>
                    <a:pt x="98" y="51"/>
                    <a:pt x="98" y="51"/>
                    <a:pt x="97" y="52"/>
                  </a:cubicBezTo>
                  <a:cubicBezTo>
                    <a:pt x="97" y="52"/>
                    <a:pt x="96" y="52"/>
                    <a:pt x="96" y="52"/>
                  </a:cubicBezTo>
                  <a:cubicBezTo>
                    <a:pt x="95" y="53"/>
                    <a:pt x="95" y="53"/>
                    <a:pt x="95" y="53"/>
                  </a:cubicBezTo>
                  <a:cubicBezTo>
                    <a:pt x="92" y="54"/>
                    <a:pt x="92" y="54"/>
                    <a:pt x="92" y="54"/>
                  </a:cubicBezTo>
                  <a:cubicBezTo>
                    <a:pt x="83" y="58"/>
                    <a:pt x="75" y="62"/>
                    <a:pt x="66" y="66"/>
                  </a:cubicBezTo>
                  <a:cubicBezTo>
                    <a:pt x="53" y="73"/>
                    <a:pt x="53" y="73"/>
                    <a:pt x="53" y="73"/>
                  </a:cubicBezTo>
                  <a:cubicBezTo>
                    <a:pt x="47" y="76"/>
                    <a:pt x="47" y="76"/>
                    <a:pt x="47" y="76"/>
                  </a:cubicBezTo>
                  <a:cubicBezTo>
                    <a:pt x="44" y="77"/>
                    <a:pt x="44" y="77"/>
                    <a:pt x="44" y="77"/>
                  </a:cubicBezTo>
                  <a:cubicBezTo>
                    <a:pt x="42" y="78"/>
                    <a:pt x="42" y="78"/>
                    <a:pt x="42" y="78"/>
                  </a:cubicBezTo>
                  <a:cubicBezTo>
                    <a:pt x="41" y="78"/>
                    <a:pt x="41" y="79"/>
                    <a:pt x="40" y="79"/>
                  </a:cubicBezTo>
                  <a:cubicBezTo>
                    <a:pt x="35" y="81"/>
                    <a:pt x="29" y="82"/>
                    <a:pt x="24" y="81"/>
                  </a:cubicBezTo>
                  <a:cubicBezTo>
                    <a:pt x="19" y="80"/>
                    <a:pt x="15" y="78"/>
                    <a:pt x="12" y="76"/>
                  </a:cubicBezTo>
                  <a:cubicBezTo>
                    <a:pt x="15" y="78"/>
                    <a:pt x="18" y="79"/>
                    <a:pt x="22" y="80"/>
                  </a:cubicBezTo>
                  <a:cubicBezTo>
                    <a:pt x="26" y="81"/>
                    <a:pt x="31" y="81"/>
                    <a:pt x="36" y="80"/>
                  </a:cubicBezTo>
                  <a:cubicBezTo>
                    <a:pt x="37" y="80"/>
                    <a:pt x="38" y="79"/>
                    <a:pt x="40" y="79"/>
                  </a:cubicBezTo>
                  <a:cubicBezTo>
                    <a:pt x="40" y="79"/>
                    <a:pt x="41" y="78"/>
                    <a:pt x="41" y="78"/>
                  </a:cubicBezTo>
                  <a:cubicBezTo>
                    <a:pt x="42" y="78"/>
                    <a:pt x="42" y="77"/>
                    <a:pt x="43" y="77"/>
                  </a:cubicBezTo>
                  <a:cubicBezTo>
                    <a:pt x="48" y="74"/>
                    <a:pt x="48" y="74"/>
                    <a:pt x="48" y="74"/>
                  </a:cubicBezTo>
                  <a:cubicBezTo>
                    <a:pt x="52" y="73"/>
                    <a:pt x="56" y="71"/>
                    <a:pt x="59" y="69"/>
                  </a:cubicBezTo>
                  <a:cubicBezTo>
                    <a:pt x="70" y="64"/>
                    <a:pt x="79" y="60"/>
                    <a:pt x="89" y="55"/>
                  </a:cubicBezTo>
                  <a:cubicBezTo>
                    <a:pt x="96" y="52"/>
                    <a:pt x="96" y="52"/>
                    <a:pt x="96" y="52"/>
                  </a:cubicBezTo>
                  <a:cubicBezTo>
                    <a:pt x="99" y="50"/>
                    <a:pt x="101" y="48"/>
                    <a:pt x="103" y="45"/>
                  </a:cubicBezTo>
                  <a:cubicBezTo>
                    <a:pt x="107" y="40"/>
                    <a:pt x="109" y="34"/>
                    <a:pt x="109" y="28"/>
                  </a:cubicBezTo>
                  <a:cubicBezTo>
                    <a:pt x="109" y="26"/>
                    <a:pt x="109" y="25"/>
                    <a:pt x="109" y="24"/>
                  </a:cubicBezTo>
                  <a:cubicBezTo>
                    <a:pt x="108" y="22"/>
                    <a:pt x="107" y="21"/>
                    <a:pt x="107" y="19"/>
                  </a:cubicBezTo>
                  <a:cubicBezTo>
                    <a:pt x="105" y="17"/>
                    <a:pt x="103" y="16"/>
                    <a:pt x="103" y="16"/>
                  </a:cubicBezTo>
                  <a:cubicBezTo>
                    <a:pt x="102" y="16"/>
                    <a:pt x="102" y="17"/>
                    <a:pt x="102" y="18"/>
                  </a:cubicBezTo>
                  <a:cubicBezTo>
                    <a:pt x="102" y="19"/>
                    <a:pt x="102" y="21"/>
                    <a:pt x="102" y="23"/>
                  </a:cubicBezTo>
                  <a:cubicBezTo>
                    <a:pt x="103" y="24"/>
                    <a:pt x="103" y="26"/>
                    <a:pt x="103" y="27"/>
                  </a:cubicBezTo>
                  <a:cubicBezTo>
                    <a:pt x="103" y="29"/>
                    <a:pt x="103" y="30"/>
                    <a:pt x="103" y="30"/>
                  </a:cubicBezTo>
                  <a:cubicBezTo>
                    <a:pt x="102" y="31"/>
                    <a:pt x="102" y="30"/>
                    <a:pt x="101" y="30"/>
                  </a:cubicBezTo>
                  <a:cubicBezTo>
                    <a:pt x="101" y="33"/>
                    <a:pt x="100" y="36"/>
                    <a:pt x="98" y="39"/>
                  </a:cubicBezTo>
                  <a:cubicBezTo>
                    <a:pt x="97" y="41"/>
                    <a:pt x="95" y="44"/>
                    <a:pt x="92" y="45"/>
                  </a:cubicBezTo>
                  <a:cubicBezTo>
                    <a:pt x="72" y="54"/>
                    <a:pt x="72" y="54"/>
                    <a:pt x="72" y="54"/>
                  </a:cubicBezTo>
                  <a:cubicBezTo>
                    <a:pt x="64" y="58"/>
                    <a:pt x="55" y="62"/>
                    <a:pt x="47" y="66"/>
                  </a:cubicBezTo>
                  <a:cubicBezTo>
                    <a:pt x="41" y="69"/>
                    <a:pt x="41" y="69"/>
                    <a:pt x="41" y="69"/>
                  </a:cubicBezTo>
                  <a:cubicBezTo>
                    <a:pt x="38" y="71"/>
                    <a:pt x="38" y="71"/>
                    <a:pt x="38" y="71"/>
                  </a:cubicBezTo>
                  <a:cubicBezTo>
                    <a:pt x="37" y="71"/>
                    <a:pt x="37" y="71"/>
                    <a:pt x="37" y="71"/>
                  </a:cubicBezTo>
                  <a:cubicBezTo>
                    <a:pt x="36" y="71"/>
                    <a:pt x="36" y="72"/>
                    <a:pt x="35" y="72"/>
                  </a:cubicBezTo>
                  <a:cubicBezTo>
                    <a:pt x="32" y="73"/>
                    <a:pt x="28" y="73"/>
                    <a:pt x="25" y="72"/>
                  </a:cubicBezTo>
                  <a:cubicBezTo>
                    <a:pt x="28" y="73"/>
                    <a:pt x="32" y="73"/>
                    <a:pt x="35" y="72"/>
                  </a:cubicBezTo>
                  <a:cubicBezTo>
                    <a:pt x="36" y="71"/>
                    <a:pt x="36" y="71"/>
                    <a:pt x="37" y="71"/>
                  </a:cubicBezTo>
                  <a:cubicBezTo>
                    <a:pt x="37" y="71"/>
                    <a:pt x="37" y="71"/>
                    <a:pt x="37" y="71"/>
                  </a:cubicBezTo>
                  <a:cubicBezTo>
                    <a:pt x="38" y="71"/>
                    <a:pt x="38" y="71"/>
                    <a:pt x="38" y="70"/>
                  </a:cubicBezTo>
                  <a:cubicBezTo>
                    <a:pt x="41" y="69"/>
                    <a:pt x="41" y="69"/>
                    <a:pt x="41" y="69"/>
                  </a:cubicBezTo>
                  <a:cubicBezTo>
                    <a:pt x="47" y="66"/>
                    <a:pt x="47" y="66"/>
                    <a:pt x="47" y="66"/>
                  </a:cubicBezTo>
                  <a:cubicBezTo>
                    <a:pt x="72" y="54"/>
                    <a:pt x="72" y="54"/>
                    <a:pt x="72" y="54"/>
                  </a:cubicBezTo>
                  <a:cubicBezTo>
                    <a:pt x="92" y="45"/>
                    <a:pt x="92" y="45"/>
                    <a:pt x="92" y="45"/>
                  </a:cubicBezTo>
                  <a:cubicBezTo>
                    <a:pt x="95" y="43"/>
                    <a:pt x="97" y="41"/>
                    <a:pt x="98" y="38"/>
                  </a:cubicBezTo>
                  <a:cubicBezTo>
                    <a:pt x="100" y="36"/>
                    <a:pt x="100" y="32"/>
                    <a:pt x="100" y="29"/>
                  </a:cubicBezTo>
                  <a:cubicBezTo>
                    <a:pt x="100" y="29"/>
                    <a:pt x="99" y="29"/>
                    <a:pt x="98" y="31"/>
                  </a:cubicBezTo>
                  <a:cubicBezTo>
                    <a:pt x="98" y="33"/>
                    <a:pt x="97" y="37"/>
                    <a:pt x="94" y="40"/>
                  </a:cubicBezTo>
                  <a:cubicBezTo>
                    <a:pt x="94" y="41"/>
                    <a:pt x="93" y="41"/>
                    <a:pt x="92" y="42"/>
                  </a:cubicBezTo>
                  <a:cubicBezTo>
                    <a:pt x="92" y="42"/>
                    <a:pt x="91" y="43"/>
                    <a:pt x="91" y="43"/>
                  </a:cubicBezTo>
                  <a:cubicBezTo>
                    <a:pt x="89" y="44"/>
                    <a:pt x="89" y="44"/>
                    <a:pt x="89" y="44"/>
                  </a:cubicBezTo>
                  <a:cubicBezTo>
                    <a:pt x="86" y="45"/>
                    <a:pt x="84" y="46"/>
                    <a:pt x="82" y="47"/>
                  </a:cubicBezTo>
                  <a:cubicBezTo>
                    <a:pt x="76" y="50"/>
                    <a:pt x="70" y="52"/>
                    <a:pt x="64" y="55"/>
                  </a:cubicBezTo>
                  <a:cubicBezTo>
                    <a:pt x="47" y="64"/>
                    <a:pt x="47" y="64"/>
                    <a:pt x="47" y="64"/>
                  </a:cubicBezTo>
                  <a:cubicBezTo>
                    <a:pt x="38" y="68"/>
                    <a:pt x="38" y="68"/>
                    <a:pt x="38" y="68"/>
                  </a:cubicBezTo>
                  <a:cubicBezTo>
                    <a:pt x="37" y="69"/>
                    <a:pt x="37" y="69"/>
                    <a:pt x="37" y="69"/>
                  </a:cubicBezTo>
                  <a:cubicBezTo>
                    <a:pt x="36" y="69"/>
                    <a:pt x="36" y="69"/>
                    <a:pt x="36" y="69"/>
                  </a:cubicBezTo>
                  <a:cubicBezTo>
                    <a:pt x="36" y="69"/>
                    <a:pt x="36" y="69"/>
                    <a:pt x="36" y="69"/>
                  </a:cubicBezTo>
                  <a:cubicBezTo>
                    <a:pt x="35" y="69"/>
                    <a:pt x="35" y="69"/>
                    <a:pt x="34" y="70"/>
                  </a:cubicBezTo>
                  <a:cubicBezTo>
                    <a:pt x="33" y="70"/>
                    <a:pt x="32" y="70"/>
                    <a:pt x="31" y="70"/>
                  </a:cubicBezTo>
                  <a:cubicBezTo>
                    <a:pt x="26" y="71"/>
                    <a:pt x="21" y="69"/>
                    <a:pt x="19" y="67"/>
                  </a:cubicBezTo>
                  <a:cubicBezTo>
                    <a:pt x="18" y="66"/>
                    <a:pt x="17" y="65"/>
                    <a:pt x="16" y="64"/>
                  </a:cubicBezTo>
                  <a:cubicBezTo>
                    <a:pt x="16" y="63"/>
                    <a:pt x="16" y="63"/>
                    <a:pt x="16" y="63"/>
                  </a:cubicBezTo>
                  <a:cubicBezTo>
                    <a:pt x="16" y="63"/>
                    <a:pt x="16" y="63"/>
                    <a:pt x="16" y="63"/>
                  </a:cubicBezTo>
                  <a:cubicBezTo>
                    <a:pt x="16" y="63"/>
                    <a:pt x="16" y="63"/>
                    <a:pt x="16" y="63"/>
                  </a:cubicBezTo>
                  <a:cubicBezTo>
                    <a:pt x="16" y="62"/>
                    <a:pt x="16" y="62"/>
                    <a:pt x="15" y="62"/>
                  </a:cubicBezTo>
                  <a:cubicBezTo>
                    <a:pt x="15" y="62"/>
                    <a:pt x="15" y="61"/>
                    <a:pt x="15" y="61"/>
                  </a:cubicBezTo>
                  <a:cubicBezTo>
                    <a:pt x="15" y="60"/>
                    <a:pt x="15" y="60"/>
                    <a:pt x="14" y="59"/>
                  </a:cubicBezTo>
                  <a:cubicBezTo>
                    <a:pt x="14" y="58"/>
                    <a:pt x="14" y="56"/>
                    <a:pt x="14" y="54"/>
                  </a:cubicBezTo>
                  <a:cubicBezTo>
                    <a:pt x="14" y="53"/>
                    <a:pt x="14" y="53"/>
                    <a:pt x="14" y="52"/>
                  </a:cubicBezTo>
                  <a:cubicBezTo>
                    <a:pt x="14" y="51"/>
                    <a:pt x="14" y="50"/>
                    <a:pt x="15" y="50"/>
                  </a:cubicBezTo>
                  <a:cubicBezTo>
                    <a:pt x="16" y="47"/>
                    <a:pt x="17" y="44"/>
                    <a:pt x="19" y="43"/>
                  </a:cubicBezTo>
                  <a:cubicBezTo>
                    <a:pt x="20" y="43"/>
                    <a:pt x="20" y="43"/>
                    <a:pt x="20" y="42"/>
                  </a:cubicBezTo>
                  <a:cubicBezTo>
                    <a:pt x="22" y="42"/>
                    <a:pt x="22" y="42"/>
                    <a:pt x="22" y="42"/>
                  </a:cubicBezTo>
                  <a:cubicBezTo>
                    <a:pt x="25" y="40"/>
                    <a:pt x="25" y="40"/>
                    <a:pt x="25" y="40"/>
                  </a:cubicBezTo>
                  <a:cubicBezTo>
                    <a:pt x="31" y="37"/>
                    <a:pt x="31" y="37"/>
                    <a:pt x="31" y="37"/>
                  </a:cubicBezTo>
                  <a:cubicBezTo>
                    <a:pt x="42" y="31"/>
                    <a:pt x="54" y="25"/>
                    <a:pt x="65" y="20"/>
                  </a:cubicBezTo>
                  <a:cubicBezTo>
                    <a:pt x="73" y="16"/>
                    <a:pt x="73" y="16"/>
                    <a:pt x="73" y="16"/>
                  </a:cubicBezTo>
                  <a:cubicBezTo>
                    <a:pt x="74" y="15"/>
                    <a:pt x="74" y="15"/>
                    <a:pt x="74" y="15"/>
                  </a:cubicBezTo>
                  <a:cubicBezTo>
                    <a:pt x="75" y="15"/>
                    <a:pt x="75" y="15"/>
                    <a:pt x="75" y="15"/>
                  </a:cubicBezTo>
                  <a:cubicBezTo>
                    <a:pt x="75" y="15"/>
                    <a:pt x="76" y="15"/>
                    <a:pt x="76" y="14"/>
                  </a:cubicBezTo>
                  <a:cubicBezTo>
                    <a:pt x="77" y="14"/>
                    <a:pt x="78" y="14"/>
                    <a:pt x="79" y="14"/>
                  </a:cubicBezTo>
                  <a:cubicBezTo>
                    <a:pt x="84" y="13"/>
                    <a:pt x="88" y="14"/>
                    <a:pt x="91" y="15"/>
                  </a:cubicBezTo>
                  <a:cubicBezTo>
                    <a:pt x="93" y="17"/>
                    <a:pt x="95" y="18"/>
                    <a:pt x="96" y="19"/>
                  </a:cubicBezTo>
                  <a:cubicBezTo>
                    <a:pt x="96" y="19"/>
                    <a:pt x="96" y="19"/>
                    <a:pt x="97" y="19"/>
                  </a:cubicBezTo>
                  <a:cubicBezTo>
                    <a:pt x="97" y="19"/>
                    <a:pt x="97" y="19"/>
                    <a:pt x="97" y="19"/>
                  </a:cubicBezTo>
                  <a:cubicBezTo>
                    <a:pt x="98" y="19"/>
                    <a:pt x="98" y="19"/>
                    <a:pt x="98" y="19"/>
                  </a:cubicBezTo>
                  <a:cubicBezTo>
                    <a:pt x="98" y="18"/>
                    <a:pt x="98" y="16"/>
                    <a:pt x="97" y="13"/>
                  </a:cubicBezTo>
                  <a:cubicBezTo>
                    <a:pt x="95" y="11"/>
                    <a:pt x="92" y="8"/>
                    <a:pt x="88" y="7"/>
                  </a:cubicBezTo>
                  <a:cubicBezTo>
                    <a:pt x="88" y="5"/>
                    <a:pt x="88" y="5"/>
                    <a:pt x="88" y="5"/>
                  </a:cubicBezTo>
                  <a:cubicBezTo>
                    <a:pt x="93" y="7"/>
                    <a:pt x="96" y="9"/>
                    <a:pt x="97" y="10"/>
                  </a:cubicBezTo>
                  <a:cubicBezTo>
                    <a:pt x="99" y="11"/>
                    <a:pt x="100" y="11"/>
                    <a:pt x="100" y="11"/>
                  </a:cubicBezTo>
                  <a:cubicBezTo>
                    <a:pt x="101" y="10"/>
                    <a:pt x="100" y="8"/>
                    <a:pt x="102" y="8"/>
                  </a:cubicBezTo>
                  <a:cubicBezTo>
                    <a:pt x="98" y="4"/>
                    <a:pt x="92" y="2"/>
                    <a:pt x="87" y="1"/>
                  </a:cubicBezTo>
                  <a:cubicBezTo>
                    <a:pt x="81" y="0"/>
                    <a:pt x="75" y="0"/>
                    <a:pt x="70" y="2"/>
                  </a:cubicBezTo>
                  <a:cubicBezTo>
                    <a:pt x="69" y="2"/>
                    <a:pt x="68" y="2"/>
                    <a:pt x="67" y="3"/>
                  </a:cubicBezTo>
                  <a:cubicBezTo>
                    <a:pt x="65" y="4"/>
                    <a:pt x="65" y="4"/>
                    <a:pt x="65" y="4"/>
                  </a:cubicBezTo>
                  <a:cubicBezTo>
                    <a:pt x="61" y="6"/>
                    <a:pt x="61" y="6"/>
                    <a:pt x="61" y="6"/>
                  </a:cubicBezTo>
                  <a:cubicBezTo>
                    <a:pt x="26" y="24"/>
                    <a:pt x="26" y="24"/>
                    <a:pt x="26" y="24"/>
                  </a:cubicBezTo>
                  <a:cubicBezTo>
                    <a:pt x="17" y="28"/>
                    <a:pt x="17" y="28"/>
                    <a:pt x="17" y="28"/>
                  </a:cubicBezTo>
                  <a:cubicBezTo>
                    <a:pt x="15" y="29"/>
                    <a:pt x="15" y="29"/>
                    <a:pt x="15" y="29"/>
                  </a:cubicBezTo>
                  <a:cubicBezTo>
                    <a:pt x="14" y="30"/>
                    <a:pt x="14" y="30"/>
                    <a:pt x="14" y="30"/>
                  </a:cubicBezTo>
                  <a:cubicBezTo>
                    <a:pt x="13" y="30"/>
                    <a:pt x="13" y="30"/>
                    <a:pt x="12" y="30"/>
                  </a:cubicBezTo>
                  <a:cubicBezTo>
                    <a:pt x="10" y="32"/>
                    <a:pt x="9" y="33"/>
                    <a:pt x="7" y="35"/>
                  </a:cubicBezTo>
                  <a:cubicBezTo>
                    <a:pt x="4" y="38"/>
                    <a:pt x="2" y="42"/>
                    <a:pt x="1" y="46"/>
                  </a:cubicBezTo>
                  <a:cubicBezTo>
                    <a:pt x="0" y="48"/>
                    <a:pt x="0" y="50"/>
                    <a:pt x="0" y="52"/>
                  </a:cubicBezTo>
                  <a:cubicBezTo>
                    <a:pt x="0" y="53"/>
                    <a:pt x="0" y="54"/>
                    <a:pt x="0" y="55"/>
                  </a:cubicBezTo>
                  <a:cubicBezTo>
                    <a:pt x="0" y="56"/>
                    <a:pt x="0" y="57"/>
                    <a:pt x="0" y="58"/>
                  </a:cubicBezTo>
                  <a:cubicBezTo>
                    <a:pt x="0" y="60"/>
                    <a:pt x="0" y="62"/>
                    <a:pt x="1" y="64"/>
                  </a:cubicBezTo>
                  <a:cubicBezTo>
                    <a:pt x="1" y="65"/>
                    <a:pt x="2" y="66"/>
                    <a:pt x="2" y="67"/>
                  </a:cubicBezTo>
                  <a:cubicBezTo>
                    <a:pt x="2" y="67"/>
                    <a:pt x="2" y="68"/>
                    <a:pt x="3" y="68"/>
                  </a:cubicBezTo>
                  <a:cubicBezTo>
                    <a:pt x="3" y="69"/>
                    <a:pt x="3" y="69"/>
                    <a:pt x="3" y="69"/>
                  </a:cubicBezTo>
                  <a:cubicBezTo>
                    <a:pt x="3" y="70"/>
                    <a:pt x="3" y="70"/>
                    <a:pt x="3" y="70"/>
                  </a:cubicBezTo>
                  <a:cubicBezTo>
                    <a:pt x="3" y="70"/>
                    <a:pt x="3" y="70"/>
                    <a:pt x="3" y="70"/>
                  </a:cubicBezTo>
                  <a:cubicBezTo>
                    <a:pt x="3" y="70"/>
                    <a:pt x="3" y="70"/>
                    <a:pt x="3" y="70"/>
                  </a:cubicBezTo>
                  <a:cubicBezTo>
                    <a:pt x="4" y="70"/>
                    <a:pt x="4" y="70"/>
                    <a:pt x="4" y="70"/>
                  </a:cubicBezTo>
                  <a:cubicBezTo>
                    <a:pt x="4" y="71"/>
                    <a:pt x="4" y="71"/>
                    <a:pt x="4" y="71"/>
                  </a:cubicBezTo>
                  <a:cubicBezTo>
                    <a:pt x="4" y="71"/>
                    <a:pt x="5" y="72"/>
                    <a:pt x="5" y="72"/>
                  </a:cubicBezTo>
                  <a:cubicBezTo>
                    <a:pt x="5" y="73"/>
                    <a:pt x="6" y="74"/>
                    <a:pt x="7" y="75"/>
                  </a:cubicBezTo>
                  <a:cubicBezTo>
                    <a:pt x="8" y="77"/>
                    <a:pt x="10" y="78"/>
                    <a:pt x="12" y="79"/>
                  </a:cubicBezTo>
                  <a:cubicBezTo>
                    <a:pt x="15" y="82"/>
                    <a:pt x="19" y="83"/>
                    <a:pt x="23" y="84"/>
                  </a:cubicBezTo>
                  <a:cubicBezTo>
                    <a:pt x="27" y="84"/>
                    <a:pt x="32" y="84"/>
                    <a:pt x="36" y="83"/>
                  </a:cubicBezTo>
                  <a:cubicBezTo>
                    <a:pt x="38" y="83"/>
                    <a:pt x="40" y="82"/>
                    <a:pt x="42" y="81"/>
                  </a:cubicBezTo>
                  <a:cubicBezTo>
                    <a:pt x="42" y="81"/>
                    <a:pt x="42" y="81"/>
                    <a:pt x="42" y="81"/>
                  </a:cubicBezTo>
                  <a:cubicBezTo>
                    <a:pt x="43" y="80"/>
                    <a:pt x="43" y="80"/>
                    <a:pt x="43" y="80"/>
                  </a:cubicBezTo>
                  <a:cubicBezTo>
                    <a:pt x="43" y="80"/>
                    <a:pt x="44" y="80"/>
                    <a:pt x="44" y="80"/>
                  </a:cubicBezTo>
                  <a:cubicBezTo>
                    <a:pt x="46" y="79"/>
                    <a:pt x="46" y="79"/>
                    <a:pt x="46" y="79"/>
                  </a:cubicBezTo>
                  <a:cubicBezTo>
                    <a:pt x="55" y="75"/>
                    <a:pt x="55" y="75"/>
                    <a:pt x="55" y="75"/>
                  </a:cubicBezTo>
                  <a:cubicBezTo>
                    <a:pt x="72" y="66"/>
                    <a:pt x="72" y="66"/>
                    <a:pt x="72" y="66"/>
                  </a:cubicBezTo>
                  <a:cubicBezTo>
                    <a:pt x="50" y="77"/>
                    <a:pt x="50" y="77"/>
                    <a:pt x="50" y="77"/>
                  </a:cubicBezTo>
                  <a:cubicBezTo>
                    <a:pt x="44" y="79"/>
                    <a:pt x="44" y="79"/>
                    <a:pt x="44" y="79"/>
                  </a:cubicBezTo>
                  <a:cubicBezTo>
                    <a:pt x="43" y="80"/>
                    <a:pt x="43" y="80"/>
                    <a:pt x="43" y="80"/>
                  </a:cubicBezTo>
                  <a:cubicBezTo>
                    <a:pt x="42" y="81"/>
                    <a:pt x="42" y="81"/>
                    <a:pt x="42" y="81"/>
                  </a:cubicBezTo>
                  <a:cubicBezTo>
                    <a:pt x="41" y="81"/>
                    <a:pt x="41" y="81"/>
                    <a:pt x="41" y="81"/>
                  </a:cubicBezTo>
                  <a:cubicBezTo>
                    <a:pt x="40" y="82"/>
                    <a:pt x="39" y="82"/>
                    <a:pt x="38" y="82"/>
                  </a:cubicBezTo>
                  <a:cubicBezTo>
                    <a:pt x="33" y="84"/>
                    <a:pt x="27" y="84"/>
                    <a:pt x="22" y="83"/>
                  </a:cubicBezTo>
                  <a:cubicBezTo>
                    <a:pt x="17" y="82"/>
                    <a:pt x="12" y="80"/>
                    <a:pt x="9" y="76"/>
                  </a:cubicBezTo>
                  <a:cubicBezTo>
                    <a:pt x="7" y="74"/>
                    <a:pt x="5" y="72"/>
                    <a:pt x="4" y="69"/>
                  </a:cubicBezTo>
                  <a:cubicBezTo>
                    <a:pt x="4" y="69"/>
                    <a:pt x="4" y="69"/>
                    <a:pt x="4" y="69"/>
                  </a:cubicBezTo>
                  <a:cubicBezTo>
                    <a:pt x="4" y="70"/>
                    <a:pt x="4" y="69"/>
                    <a:pt x="4" y="69"/>
                  </a:cubicBezTo>
                  <a:cubicBezTo>
                    <a:pt x="3" y="69"/>
                    <a:pt x="3" y="69"/>
                    <a:pt x="3" y="69"/>
                  </a:cubicBezTo>
                  <a:cubicBezTo>
                    <a:pt x="3" y="69"/>
                    <a:pt x="3" y="68"/>
                    <a:pt x="3" y="68"/>
                  </a:cubicBezTo>
                  <a:cubicBezTo>
                    <a:pt x="3" y="67"/>
                    <a:pt x="2" y="67"/>
                    <a:pt x="2" y="66"/>
                  </a:cubicBezTo>
                  <a:cubicBezTo>
                    <a:pt x="2" y="65"/>
                    <a:pt x="1" y="64"/>
                    <a:pt x="1" y="62"/>
                  </a:cubicBezTo>
                  <a:cubicBezTo>
                    <a:pt x="0" y="60"/>
                    <a:pt x="0" y="57"/>
                    <a:pt x="0" y="55"/>
                  </a:cubicBezTo>
                  <a:cubicBezTo>
                    <a:pt x="0" y="52"/>
                    <a:pt x="0" y="50"/>
                    <a:pt x="1" y="47"/>
                  </a:cubicBezTo>
                  <a:cubicBezTo>
                    <a:pt x="2" y="42"/>
                    <a:pt x="5" y="37"/>
                    <a:pt x="9" y="33"/>
                  </a:cubicBezTo>
                  <a:cubicBezTo>
                    <a:pt x="9" y="34"/>
                    <a:pt x="9" y="34"/>
                    <a:pt x="10" y="34"/>
                  </a:cubicBezTo>
                  <a:cubicBezTo>
                    <a:pt x="6" y="37"/>
                    <a:pt x="3" y="42"/>
                    <a:pt x="2" y="47"/>
                  </a:cubicBezTo>
                  <a:cubicBezTo>
                    <a:pt x="1" y="50"/>
                    <a:pt x="1" y="52"/>
                    <a:pt x="1" y="55"/>
                  </a:cubicBezTo>
                  <a:cubicBezTo>
                    <a:pt x="1" y="57"/>
                    <a:pt x="1" y="60"/>
                    <a:pt x="2" y="62"/>
                  </a:cubicBezTo>
                  <a:cubicBezTo>
                    <a:pt x="2" y="64"/>
                    <a:pt x="3" y="65"/>
                    <a:pt x="3" y="66"/>
                  </a:cubicBezTo>
                  <a:cubicBezTo>
                    <a:pt x="3" y="67"/>
                    <a:pt x="4" y="67"/>
                    <a:pt x="4" y="68"/>
                  </a:cubicBezTo>
                  <a:cubicBezTo>
                    <a:pt x="4" y="68"/>
                    <a:pt x="4" y="68"/>
                    <a:pt x="4" y="69"/>
                  </a:cubicBezTo>
                  <a:cubicBezTo>
                    <a:pt x="5" y="69"/>
                    <a:pt x="5" y="69"/>
                    <a:pt x="5" y="69"/>
                  </a:cubicBezTo>
                  <a:cubicBezTo>
                    <a:pt x="5" y="69"/>
                    <a:pt x="5" y="69"/>
                    <a:pt x="5" y="69"/>
                  </a:cubicBezTo>
                  <a:cubicBezTo>
                    <a:pt x="5" y="69"/>
                    <a:pt x="5" y="69"/>
                    <a:pt x="5" y="69"/>
                  </a:cubicBezTo>
                  <a:cubicBezTo>
                    <a:pt x="5" y="69"/>
                    <a:pt x="5" y="69"/>
                    <a:pt x="5" y="69"/>
                  </a:cubicBezTo>
                  <a:cubicBezTo>
                    <a:pt x="6" y="72"/>
                    <a:pt x="8" y="74"/>
                    <a:pt x="10" y="76"/>
                  </a:cubicBezTo>
                  <a:cubicBezTo>
                    <a:pt x="13" y="79"/>
                    <a:pt x="18" y="81"/>
                    <a:pt x="23" y="82"/>
                  </a:cubicBezTo>
                  <a:cubicBezTo>
                    <a:pt x="28" y="83"/>
                    <a:pt x="33" y="83"/>
                    <a:pt x="38" y="81"/>
                  </a:cubicBezTo>
                  <a:cubicBezTo>
                    <a:pt x="40" y="81"/>
                    <a:pt x="41" y="81"/>
                    <a:pt x="42" y="80"/>
                  </a:cubicBezTo>
                  <a:cubicBezTo>
                    <a:pt x="43" y="79"/>
                    <a:pt x="44" y="79"/>
                    <a:pt x="45" y="79"/>
                  </a:cubicBezTo>
                  <a:cubicBezTo>
                    <a:pt x="50" y="76"/>
                    <a:pt x="50" y="76"/>
                    <a:pt x="50" y="76"/>
                  </a:cubicBezTo>
                  <a:cubicBezTo>
                    <a:pt x="58" y="72"/>
                    <a:pt x="65" y="68"/>
                    <a:pt x="73" y="64"/>
                  </a:cubicBezTo>
                  <a:cubicBezTo>
                    <a:pt x="73" y="66"/>
                    <a:pt x="73" y="66"/>
                    <a:pt x="73" y="66"/>
                  </a:cubicBezTo>
                  <a:cubicBezTo>
                    <a:pt x="90" y="58"/>
                    <a:pt x="90" y="58"/>
                    <a:pt x="90" y="58"/>
                  </a:cubicBezTo>
                  <a:cubicBezTo>
                    <a:pt x="94" y="56"/>
                    <a:pt x="94" y="56"/>
                    <a:pt x="94" y="56"/>
                  </a:cubicBezTo>
                  <a:cubicBezTo>
                    <a:pt x="95" y="55"/>
                    <a:pt x="96" y="55"/>
                    <a:pt x="98" y="53"/>
                  </a:cubicBezTo>
                  <a:cubicBezTo>
                    <a:pt x="102" y="51"/>
                    <a:pt x="105" y="48"/>
                    <a:pt x="107" y="44"/>
                  </a:cubicBezTo>
                  <a:cubicBezTo>
                    <a:pt x="109" y="41"/>
                    <a:pt x="110" y="38"/>
                    <a:pt x="110" y="35"/>
                  </a:cubicBezTo>
                  <a:cubicBezTo>
                    <a:pt x="111" y="33"/>
                    <a:pt x="110" y="30"/>
                    <a:pt x="110" y="28"/>
                  </a:cubicBezTo>
                  <a:cubicBezTo>
                    <a:pt x="110" y="33"/>
                    <a:pt x="109" y="39"/>
                    <a:pt x="105" y="44"/>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23"/>
            <p:cNvSpPr/>
            <p:nvPr/>
          </p:nvSpPr>
          <p:spPr bwMode="auto">
            <a:xfrm>
              <a:off x="7693026" y="2405063"/>
              <a:ext cx="476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34" name="Freeform 24"/>
            <p:cNvSpPr/>
            <p:nvPr/>
          </p:nvSpPr>
          <p:spPr bwMode="auto">
            <a:xfrm>
              <a:off x="7697788" y="2397126"/>
              <a:ext cx="11113" cy="7938"/>
            </a:xfrm>
            <a:custGeom>
              <a:avLst/>
              <a:gdLst>
                <a:gd name="T0" fmla="*/ 0 w 3"/>
                <a:gd name="T1" fmla="*/ 2 h 2"/>
                <a:gd name="T2" fmla="*/ 3 w 3"/>
                <a:gd name="T3" fmla="*/ 0 h 2"/>
                <a:gd name="T4" fmla="*/ 0 w 3"/>
                <a:gd name="T5" fmla="*/ 2 h 2"/>
              </a:gdLst>
              <a:ahLst/>
              <a:cxnLst>
                <a:cxn ang="0">
                  <a:pos x="T0" y="T1"/>
                </a:cxn>
                <a:cxn ang="0">
                  <a:pos x="T2" y="T3"/>
                </a:cxn>
                <a:cxn ang="0">
                  <a:pos x="T4" y="T5"/>
                </a:cxn>
              </a:cxnLst>
              <a:rect l="0" t="0" r="r" b="b"/>
              <a:pathLst>
                <a:path w="3" h="2">
                  <a:moveTo>
                    <a:pt x="0" y="2"/>
                  </a:moveTo>
                  <a:cubicBezTo>
                    <a:pt x="1" y="2"/>
                    <a:pt x="2" y="1"/>
                    <a:pt x="3" y="0"/>
                  </a:cubicBezTo>
                  <a:cubicBezTo>
                    <a:pt x="2" y="1"/>
                    <a:pt x="1" y="2"/>
                    <a:pt x="0" y="2"/>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35" name="Freeform 25"/>
            <p:cNvSpPr/>
            <p:nvPr/>
          </p:nvSpPr>
          <p:spPr bwMode="auto">
            <a:xfrm>
              <a:off x="7316788" y="2201863"/>
              <a:ext cx="444500" cy="258763"/>
            </a:xfrm>
            <a:custGeom>
              <a:avLst/>
              <a:gdLst>
                <a:gd name="T0" fmla="*/ 95 w 118"/>
                <a:gd name="T1" fmla="*/ 0 h 69"/>
                <a:gd name="T2" fmla="*/ 111 w 118"/>
                <a:gd name="T3" fmla="*/ 43 h 69"/>
                <a:gd name="T4" fmla="*/ 95 w 118"/>
                <a:gd name="T5" fmla="*/ 53 h 69"/>
                <a:gd name="T6" fmla="*/ 83 w 118"/>
                <a:gd name="T7" fmla="*/ 56 h 69"/>
                <a:gd name="T8" fmla="*/ 90 w 118"/>
                <a:gd name="T9" fmla="*/ 54 h 69"/>
                <a:gd name="T10" fmla="*/ 96 w 118"/>
                <a:gd name="T11" fmla="*/ 53 h 69"/>
                <a:gd name="T12" fmla="*/ 113 w 118"/>
                <a:gd name="T13" fmla="*/ 39 h 69"/>
                <a:gd name="T14" fmla="*/ 95 w 118"/>
                <a:gd name="T15" fmla="*/ 1 h 69"/>
                <a:gd name="T16" fmla="*/ 82 w 118"/>
                <a:gd name="T17" fmla="*/ 4 h 69"/>
                <a:gd name="T18" fmla="*/ 93 w 118"/>
                <a:gd name="T19" fmla="*/ 7 h 69"/>
                <a:gd name="T20" fmla="*/ 106 w 118"/>
                <a:gd name="T21" fmla="*/ 23 h 69"/>
                <a:gd name="T22" fmla="*/ 98 w 118"/>
                <a:gd name="T23" fmla="*/ 44 h 69"/>
                <a:gd name="T24" fmla="*/ 79 w 118"/>
                <a:gd name="T25" fmla="*/ 48 h 69"/>
                <a:gd name="T26" fmla="*/ 92 w 118"/>
                <a:gd name="T27" fmla="*/ 45 h 69"/>
                <a:gd name="T28" fmla="*/ 102 w 118"/>
                <a:gd name="T29" fmla="*/ 41 h 69"/>
                <a:gd name="T30" fmla="*/ 94 w 118"/>
                <a:gd name="T31" fmla="*/ 10 h 69"/>
                <a:gd name="T32" fmla="*/ 102 w 118"/>
                <a:gd name="T33" fmla="*/ 19 h 69"/>
                <a:gd name="T34" fmla="*/ 97 w 118"/>
                <a:gd name="T35" fmla="*/ 42 h 69"/>
                <a:gd name="T36" fmla="*/ 79 w 118"/>
                <a:gd name="T37" fmla="*/ 46 h 69"/>
                <a:gd name="T38" fmla="*/ 30 w 118"/>
                <a:gd name="T39" fmla="*/ 55 h 69"/>
                <a:gd name="T40" fmla="*/ 28 w 118"/>
                <a:gd name="T41" fmla="*/ 55 h 69"/>
                <a:gd name="T42" fmla="*/ 25 w 118"/>
                <a:gd name="T43" fmla="*/ 54 h 69"/>
                <a:gd name="T44" fmla="*/ 16 w 118"/>
                <a:gd name="T45" fmla="*/ 36 h 69"/>
                <a:gd name="T46" fmla="*/ 25 w 118"/>
                <a:gd name="T47" fmla="*/ 25 h 69"/>
                <a:gd name="T48" fmla="*/ 31 w 118"/>
                <a:gd name="T49" fmla="*/ 24 h 69"/>
                <a:gd name="T50" fmla="*/ 66 w 118"/>
                <a:gd name="T51" fmla="*/ 9 h 69"/>
                <a:gd name="T52" fmla="*/ 49 w 118"/>
                <a:gd name="T53" fmla="*/ 6 h 69"/>
                <a:gd name="T54" fmla="*/ 25 w 118"/>
                <a:gd name="T55" fmla="*/ 11 h 69"/>
                <a:gd name="T56" fmla="*/ 9 w 118"/>
                <a:gd name="T57" fmla="*/ 19 h 69"/>
                <a:gd name="T58" fmla="*/ 2 w 118"/>
                <a:gd name="T59" fmla="*/ 31 h 69"/>
                <a:gd name="T60" fmla="*/ 25 w 118"/>
                <a:gd name="T61" fmla="*/ 69 h 69"/>
                <a:gd name="T62" fmla="*/ 27 w 118"/>
                <a:gd name="T63" fmla="*/ 69 h 69"/>
                <a:gd name="T64" fmla="*/ 37 w 118"/>
                <a:gd name="T65" fmla="*/ 69 h 69"/>
                <a:gd name="T66" fmla="*/ 84 w 118"/>
                <a:gd name="T67" fmla="*/ 58 h 69"/>
                <a:gd name="T68" fmla="*/ 99 w 118"/>
                <a:gd name="T69" fmla="*/ 55 h 69"/>
                <a:gd name="T70" fmla="*/ 94 w 118"/>
                <a:gd name="T71" fmla="*/ 56 h 69"/>
                <a:gd name="T72" fmla="*/ 55 w 118"/>
                <a:gd name="T73" fmla="*/ 64 h 69"/>
                <a:gd name="T74" fmla="*/ 29 w 118"/>
                <a:gd name="T75" fmla="*/ 69 h 69"/>
                <a:gd name="T76" fmla="*/ 27 w 118"/>
                <a:gd name="T77" fmla="*/ 69 h 69"/>
                <a:gd name="T78" fmla="*/ 14 w 118"/>
                <a:gd name="T79" fmla="*/ 65 h 69"/>
                <a:gd name="T80" fmla="*/ 15 w 118"/>
                <a:gd name="T81" fmla="*/ 64 h 69"/>
                <a:gd name="T82" fmla="*/ 27 w 118"/>
                <a:gd name="T83" fmla="*/ 67 h 69"/>
                <a:gd name="T84" fmla="*/ 29 w 118"/>
                <a:gd name="T85" fmla="*/ 68 h 69"/>
                <a:gd name="T86" fmla="*/ 55 w 118"/>
                <a:gd name="T87" fmla="*/ 63 h 69"/>
                <a:gd name="T88" fmla="*/ 95 w 118"/>
                <a:gd name="T89" fmla="*/ 55 h 69"/>
                <a:gd name="T90" fmla="*/ 105 w 118"/>
                <a:gd name="T91" fmla="*/ 50 h 69"/>
                <a:gd name="T92" fmla="*/ 118 w 118"/>
                <a:gd name="T93" fmla="*/ 3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8" h="69">
                  <a:moveTo>
                    <a:pt x="110" y="9"/>
                  </a:moveTo>
                  <a:cubicBezTo>
                    <a:pt x="108" y="6"/>
                    <a:pt x="106" y="4"/>
                    <a:pt x="103" y="3"/>
                  </a:cubicBezTo>
                  <a:cubicBezTo>
                    <a:pt x="101" y="1"/>
                    <a:pt x="98" y="0"/>
                    <a:pt x="95" y="0"/>
                  </a:cubicBezTo>
                  <a:cubicBezTo>
                    <a:pt x="101" y="2"/>
                    <a:pt x="106" y="6"/>
                    <a:pt x="109" y="10"/>
                  </a:cubicBezTo>
                  <a:cubicBezTo>
                    <a:pt x="113" y="15"/>
                    <a:pt x="115" y="20"/>
                    <a:pt x="115" y="26"/>
                  </a:cubicBezTo>
                  <a:cubicBezTo>
                    <a:pt x="116" y="32"/>
                    <a:pt x="115" y="38"/>
                    <a:pt x="111" y="43"/>
                  </a:cubicBezTo>
                  <a:cubicBezTo>
                    <a:pt x="110" y="45"/>
                    <a:pt x="108" y="47"/>
                    <a:pt x="105" y="49"/>
                  </a:cubicBezTo>
                  <a:cubicBezTo>
                    <a:pt x="103" y="51"/>
                    <a:pt x="100" y="52"/>
                    <a:pt x="97" y="53"/>
                  </a:cubicBezTo>
                  <a:cubicBezTo>
                    <a:pt x="97" y="53"/>
                    <a:pt x="96" y="53"/>
                    <a:pt x="95" y="53"/>
                  </a:cubicBezTo>
                  <a:cubicBezTo>
                    <a:pt x="93" y="54"/>
                    <a:pt x="93" y="54"/>
                    <a:pt x="93" y="54"/>
                  </a:cubicBezTo>
                  <a:cubicBezTo>
                    <a:pt x="90" y="54"/>
                    <a:pt x="90" y="54"/>
                    <a:pt x="90" y="54"/>
                  </a:cubicBezTo>
                  <a:cubicBezTo>
                    <a:pt x="83" y="56"/>
                    <a:pt x="83" y="56"/>
                    <a:pt x="83" y="56"/>
                  </a:cubicBezTo>
                  <a:cubicBezTo>
                    <a:pt x="69" y="59"/>
                    <a:pt x="69" y="59"/>
                    <a:pt x="69" y="59"/>
                  </a:cubicBezTo>
                  <a:cubicBezTo>
                    <a:pt x="41" y="65"/>
                    <a:pt x="41" y="65"/>
                    <a:pt x="41" y="65"/>
                  </a:cubicBezTo>
                  <a:cubicBezTo>
                    <a:pt x="56" y="61"/>
                    <a:pt x="74" y="57"/>
                    <a:pt x="90" y="54"/>
                  </a:cubicBezTo>
                  <a:cubicBezTo>
                    <a:pt x="94" y="53"/>
                    <a:pt x="94" y="53"/>
                    <a:pt x="94" y="53"/>
                  </a:cubicBezTo>
                  <a:cubicBezTo>
                    <a:pt x="95" y="53"/>
                    <a:pt x="95" y="53"/>
                    <a:pt x="95" y="53"/>
                  </a:cubicBezTo>
                  <a:cubicBezTo>
                    <a:pt x="95" y="53"/>
                    <a:pt x="96" y="53"/>
                    <a:pt x="96" y="53"/>
                  </a:cubicBezTo>
                  <a:cubicBezTo>
                    <a:pt x="97" y="53"/>
                    <a:pt x="98" y="52"/>
                    <a:pt x="98" y="52"/>
                  </a:cubicBezTo>
                  <a:cubicBezTo>
                    <a:pt x="102" y="51"/>
                    <a:pt x="105" y="50"/>
                    <a:pt x="107" y="47"/>
                  </a:cubicBezTo>
                  <a:cubicBezTo>
                    <a:pt x="110" y="45"/>
                    <a:pt x="112" y="42"/>
                    <a:pt x="113" y="39"/>
                  </a:cubicBezTo>
                  <a:cubicBezTo>
                    <a:pt x="114" y="36"/>
                    <a:pt x="115" y="33"/>
                    <a:pt x="115" y="30"/>
                  </a:cubicBezTo>
                  <a:cubicBezTo>
                    <a:pt x="115" y="24"/>
                    <a:pt x="113" y="17"/>
                    <a:pt x="110" y="12"/>
                  </a:cubicBezTo>
                  <a:cubicBezTo>
                    <a:pt x="106" y="7"/>
                    <a:pt x="101" y="3"/>
                    <a:pt x="95" y="1"/>
                  </a:cubicBezTo>
                  <a:cubicBezTo>
                    <a:pt x="94" y="1"/>
                    <a:pt x="92" y="0"/>
                    <a:pt x="91" y="0"/>
                  </a:cubicBezTo>
                  <a:cubicBezTo>
                    <a:pt x="89" y="0"/>
                    <a:pt x="88" y="0"/>
                    <a:pt x="86" y="1"/>
                  </a:cubicBezTo>
                  <a:cubicBezTo>
                    <a:pt x="84" y="2"/>
                    <a:pt x="82" y="3"/>
                    <a:pt x="82" y="4"/>
                  </a:cubicBezTo>
                  <a:cubicBezTo>
                    <a:pt x="82" y="5"/>
                    <a:pt x="83" y="5"/>
                    <a:pt x="84" y="5"/>
                  </a:cubicBezTo>
                  <a:cubicBezTo>
                    <a:pt x="85" y="5"/>
                    <a:pt x="87" y="6"/>
                    <a:pt x="89" y="6"/>
                  </a:cubicBezTo>
                  <a:cubicBezTo>
                    <a:pt x="90" y="6"/>
                    <a:pt x="91" y="6"/>
                    <a:pt x="93" y="7"/>
                  </a:cubicBezTo>
                  <a:cubicBezTo>
                    <a:pt x="94" y="7"/>
                    <a:pt x="95" y="7"/>
                    <a:pt x="95" y="7"/>
                  </a:cubicBezTo>
                  <a:cubicBezTo>
                    <a:pt x="96" y="8"/>
                    <a:pt x="95" y="9"/>
                    <a:pt x="94" y="9"/>
                  </a:cubicBezTo>
                  <a:cubicBezTo>
                    <a:pt x="100" y="12"/>
                    <a:pt x="105" y="17"/>
                    <a:pt x="106" y="23"/>
                  </a:cubicBezTo>
                  <a:cubicBezTo>
                    <a:pt x="107" y="27"/>
                    <a:pt x="107" y="30"/>
                    <a:pt x="107" y="33"/>
                  </a:cubicBezTo>
                  <a:cubicBezTo>
                    <a:pt x="106" y="36"/>
                    <a:pt x="105" y="39"/>
                    <a:pt x="102" y="41"/>
                  </a:cubicBezTo>
                  <a:cubicBezTo>
                    <a:pt x="101" y="42"/>
                    <a:pt x="100" y="43"/>
                    <a:pt x="98" y="44"/>
                  </a:cubicBezTo>
                  <a:cubicBezTo>
                    <a:pt x="97" y="44"/>
                    <a:pt x="96" y="45"/>
                    <a:pt x="95" y="45"/>
                  </a:cubicBezTo>
                  <a:cubicBezTo>
                    <a:pt x="94" y="45"/>
                    <a:pt x="93" y="45"/>
                    <a:pt x="92" y="46"/>
                  </a:cubicBezTo>
                  <a:cubicBezTo>
                    <a:pt x="79" y="48"/>
                    <a:pt x="79" y="48"/>
                    <a:pt x="79" y="48"/>
                  </a:cubicBezTo>
                  <a:cubicBezTo>
                    <a:pt x="70" y="50"/>
                    <a:pt x="61" y="52"/>
                    <a:pt x="52" y="53"/>
                  </a:cubicBezTo>
                  <a:cubicBezTo>
                    <a:pt x="61" y="52"/>
                    <a:pt x="70" y="50"/>
                    <a:pt x="79" y="48"/>
                  </a:cubicBezTo>
                  <a:cubicBezTo>
                    <a:pt x="92" y="45"/>
                    <a:pt x="92" y="45"/>
                    <a:pt x="92" y="45"/>
                  </a:cubicBezTo>
                  <a:cubicBezTo>
                    <a:pt x="93" y="45"/>
                    <a:pt x="94" y="45"/>
                    <a:pt x="95" y="45"/>
                  </a:cubicBezTo>
                  <a:cubicBezTo>
                    <a:pt x="96" y="45"/>
                    <a:pt x="97" y="44"/>
                    <a:pt x="98" y="44"/>
                  </a:cubicBezTo>
                  <a:cubicBezTo>
                    <a:pt x="100" y="43"/>
                    <a:pt x="101" y="42"/>
                    <a:pt x="102" y="41"/>
                  </a:cubicBezTo>
                  <a:cubicBezTo>
                    <a:pt x="105" y="39"/>
                    <a:pt x="106" y="36"/>
                    <a:pt x="106" y="33"/>
                  </a:cubicBezTo>
                  <a:cubicBezTo>
                    <a:pt x="107" y="30"/>
                    <a:pt x="107" y="27"/>
                    <a:pt x="106" y="23"/>
                  </a:cubicBezTo>
                  <a:cubicBezTo>
                    <a:pt x="104" y="17"/>
                    <a:pt x="100" y="12"/>
                    <a:pt x="94" y="10"/>
                  </a:cubicBezTo>
                  <a:cubicBezTo>
                    <a:pt x="93" y="10"/>
                    <a:pt x="93" y="11"/>
                    <a:pt x="95" y="12"/>
                  </a:cubicBezTo>
                  <a:cubicBezTo>
                    <a:pt x="96" y="13"/>
                    <a:pt x="97" y="14"/>
                    <a:pt x="98" y="15"/>
                  </a:cubicBezTo>
                  <a:cubicBezTo>
                    <a:pt x="99" y="16"/>
                    <a:pt x="101" y="17"/>
                    <a:pt x="102" y="19"/>
                  </a:cubicBezTo>
                  <a:cubicBezTo>
                    <a:pt x="103" y="21"/>
                    <a:pt x="104" y="24"/>
                    <a:pt x="105" y="26"/>
                  </a:cubicBezTo>
                  <a:cubicBezTo>
                    <a:pt x="105" y="28"/>
                    <a:pt x="105" y="30"/>
                    <a:pt x="105" y="32"/>
                  </a:cubicBezTo>
                  <a:cubicBezTo>
                    <a:pt x="104" y="36"/>
                    <a:pt x="101" y="40"/>
                    <a:pt x="97" y="42"/>
                  </a:cubicBezTo>
                  <a:cubicBezTo>
                    <a:pt x="96" y="42"/>
                    <a:pt x="94" y="43"/>
                    <a:pt x="93" y="43"/>
                  </a:cubicBezTo>
                  <a:cubicBezTo>
                    <a:pt x="89" y="44"/>
                    <a:pt x="89" y="44"/>
                    <a:pt x="89" y="44"/>
                  </a:cubicBezTo>
                  <a:cubicBezTo>
                    <a:pt x="79" y="46"/>
                    <a:pt x="79" y="46"/>
                    <a:pt x="79" y="46"/>
                  </a:cubicBezTo>
                  <a:cubicBezTo>
                    <a:pt x="66" y="48"/>
                    <a:pt x="53" y="51"/>
                    <a:pt x="41" y="53"/>
                  </a:cubicBezTo>
                  <a:cubicBezTo>
                    <a:pt x="34" y="55"/>
                    <a:pt x="34" y="55"/>
                    <a:pt x="34" y="55"/>
                  </a:cubicBezTo>
                  <a:cubicBezTo>
                    <a:pt x="33" y="55"/>
                    <a:pt x="31" y="55"/>
                    <a:pt x="30" y="55"/>
                  </a:cubicBezTo>
                  <a:cubicBezTo>
                    <a:pt x="29" y="55"/>
                    <a:pt x="29" y="55"/>
                    <a:pt x="29" y="55"/>
                  </a:cubicBezTo>
                  <a:cubicBezTo>
                    <a:pt x="28" y="55"/>
                    <a:pt x="28" y="55"/>
                    <a:pt x="28" y="55"/>
                  </a:cubicBezTo>
                  <a:cubicBezTo>
                    <a:pt x="28" y="55"/>
                    <a:pt x="28" y="55"/>
                    <a:pt x="28" y="55"/>
                  </a:cubicBezTo>
                  <a:cubicBezTo>
                    <a:pt x="27" y="55"/>
                    <a:pt x="27" y="55"/>
                    <a:pt x="27" y="55"/>
                  </a:cubicBezTo>
                  <a:cubicBezTo>
                    <a:pt x="27" y="55"/>
                    <a:pt x="27" y="55"/>
                    <a:pt x="27" y="55"/>
                  </a:cubicBezTo>
                  <a:cubicBezTo>
                    <a:pt x="26" y="54"/>
                    <a:pt x="25" y="54"/>
                    <a:pt x="25" y="54"/>
                  </a:cubicBezTo>
                  <a:cubicBezTo>
                    <a:pt x="23" y="54"/>
                    <a:pt x="22" y="53"/>
                    <a:pt x="21" y="52"/>
                  </a:cubicBezTo>
                  <a:cubicBezTo>
                    <a:pt x="19" y="51"/>
                    <a:pt x="17" y="48"/>
                    <a:pt x="16" y="45"/>
                  </a:cubicBezTo>
                  <a:cubicBezTo>
                    <a:pt x="15" y="42"/>
                    <a:pt x="15" y="39"/>
                    <a:pt x="16" y="36"/>
                  </a:cubicBezTo>
                  <a:cubicBezTo>
                    <a:pt x="16" y="33"/>
                    <a:pt x="17" y="32"/>
                    <a:pt x="18" y="30"/>
                  </a:cubicBezTo>
                  <a:cubicBezTo>
                    <a:pt x="20" y="28"/>
                    <a:pt x="21" y="27"/>
                    <a:pt x="23" y="26"/>
                  </a:cubicBezTo>
                  <a:cubicBezTo>
                    <a:pt x="24" y="26"/>
                    <a:pt x="24" y="26"/>
                    <a:pt x="25" y="25"/>
                  </a:cubicBezTo>
                  <a:cubicBezTo>
                    <a:pt x="25" y="25"/>
                    <a:pt x="25" y="25"/>
                    <a:pt x="25" y="25"/>
                  </a:cubicBezTo>
                  <a:cubicBezTo>
                    <a:pt x="26" y="25"/>
                    <a:pt x="26" y="25"/>
                    <a:pt x="26" y="25"/>
                  </a:cubicBezTo>
                  <a:cubicBezTo>
                    <a:pt x="31" y="24"/>
                    <a:pt x="31" y="24"/>
                    <a:pt x="31" y="24"/>
                  </a:cubicBezTo>
                  <a:cubicBezTo>
                    <a:pt x="40" y="22"/>
                    <a:pt x="40" y="22"/>
                    <a:pt x="40" y="22"/>
                  </a:cubicBezTo>
                  <a:cubicBezTo>
                    <a:pt x="52" y="20"/>
                    <a:pt x="64" y="17"/>
                    <a:pt x="74" y="15"/>
                  </a:cubicBezTo>
                  <a:cubicBezTo>
                    <a:pt x="91" y="10"/>
                    <a:pt x="84" y="7"/>
                    <a:pt x="66" y="9"/>
                  </a:cubicBezTo>
                  <a:cubicBezTo>
                    <a:pt x="66" y="8"/>
                    <a:pt x="66" y="8"/>
                    <a:pt x="66" y="8"/>
                  </a:cubicBezTo>
                  <a:cubicBezTo>
                    <a:pt x="83" y="5"/>
                    <a:pt x="74" y="3"/>
                    <a:pt x="76" y="1"/>
                  </a:cubicBezTo>
                  <a:cubicBezTo>
                    <a:pt x="67" y="3"/>
                    <a:pt x="58" y="5"/>
                    <a:pt x="49" y="6"/>
                  </a:cubicBezTo>
                  <a:cubicBezTo>
                    <a:pt x="40" y="8"/>
                    <a:pt x="40" y="8"/>
                    <a:pt x="40" y="8"/>
                  </a:cubicBezTo>
                  <a:cubicBezTo>
                    <a:pt x="30" y="10"/>
                    <a:pt x="30" y="10"/>
                    <a:pt x="30" y="10"/>
                  </a:cubicBezTo>
                  <a:cubicBezTo>
                    <a:pt x="25" y="11"/>
                    <a:pt x="25" y="11"/>
                    <a:pt x="25" y="11"/>
                  </a:cubicBezTo>
                  <a:cubicBezTo>
                    <a:pt x="23" y="11"/>
                    <a:pt x="23" y="11"/>
                    <a:pt x="23" y="11"/>
                  </a:cubicBezTo>
                  <a:cubicBezTo>
                    <a:pt x="22" y="11"/>
                    <a:pt x="21" y="12"/>
                    <a:pt x="20" y="12"/>
                  </a:cubicBezTo>
                  <a:cubicBezTo>
                    <a:pt x="16" y="14"/>
                    <a:pt x="12" y="16"/>
                    <a:pt x="9" y="19"/>
                  </a:cubicBezTo>
                  <a:cubicBezTo>
                    <a:pt x="8" y="20"/>
                    <a:pt x="7" y="21"/>
                    <a:pt x="7" y="22"/>
                  </a:cubicBezTo>
                  <a:cubicBezTo>
                    <a:pt x="6" y="23"/>
                    <a:pt x="6" y="23"/>
                    <a:pt x="5" y="25"/>
                  </a:cubicBezTo>
                  <a:cubicBezTo>
                    <a:pt x="4" y="26"/>
                    <a:pt x="3" y="29"/>
                    <a:pt x="2" y="31"/>
                  </a:cubicBezTo>
                  <a:cubicBezTo>
                    <a:pt x="0" y="38"/>
                    <a:pt x="1" y="47"/>
                    <a:pt x="4" y="54"/>
                  </a:cubicBezTo>
                  <a:cubicBezTo>
                    <a:pt x="6" y="58"/>
                    <a:pt x="9" y="62"/>
                    <a:pt x="13" y="64"/>
                  </a:cubicBezTo>
                  <a:cubicBezTo>
                    <a:pt x="16" y="67"/>
                    <a:pt x="21" y="68"/>
                    <a:pt x="25" y="69"/>
                  </a:cubicBezTo>
                  <a:cubicBezTo>
                    <a:pt x="25" y="69"/>
                    <a:pt x="26" y="69"/>
                    <a:pt x="26" y="69"/>
                  </a:cubicBezTo>
                  <a:cubicBezTo>
                    <a:pt x="27" y="69"/>
                    <a:pt x="27" y="69"/>
                    <a:pt x="27" y="69"/>
                  </a:cubicBezTo>
                  <a:cubicBezTo>
                    <a:pt x="27" y="69"/>
                    <a:pt x="27" y="69"/>
                    <a:pt x="27" y="69"/>
                  </a:cubicBezTo>
                  <a:cubicBezTo>
                    <a:pt x="27" y="69"/>
                    <a:pt x="27" y="69"/>
                    <a:pt x="27" y="69"/>
                  </a:cubicBezTo>
                  <a:cubicBezTo>
                    <a:pt x="28" y="69"/>
                    <a:pt x="29" y="69"/>
                    <a:pt x="30" y="69"/>
                  </a:cubicBezTo>
                  <a:cubicBezTo>
                    <a:pt x="32" y="69"/>
                    <a:pt x="35" y="69"/>
                    <a:pt x="37" y="69"/>
                  </a:cubicBezTo>
                  <a:cubicBezTo>
                    <a:pt x="46" y="67"/>
                    <a:pt x="46" y="67"/>
                    <a:pt x="46" y="67"/>
                  </a:cubicBezTo>
                  <a:cubicBezTo>
                    <a:pt x="65" y="62"/>
                    <a:pt x="65" y="62"/>
                    <a:pt x="65" y="62"/>
                  </a:cubicBezTo>
                  <a:cubicBezTo>
                    <a:pt x="84" y="58"/>
                    <a:pt x="84" y="58"/>
                    <a:pt x="84" y="58"/>
                  </a:cubicBezTo>
                  <a:cubicBezTo>
                    <a:pt x="93" y="56"/>
                    <a:pt x="93" y="56"/>
                    <a:pt x="93" y="56"/>
                  </a:cubicBezTo>
                  <a:cubicBezTo>
                    <a:pt x="96" y="56"/>
                    <a:pt x="96" y="56"/>
                    <a:pt x="96" y="56"/>
                  </a:cubicBezTo>
                  <a:cubicBezTo>
                    <a:pt x="97" y="56"/>
                    <a:pt x="98" y="55"/>
                    <a:pt x="99" y="55"/>
                  </a:cubicBezTo>
                  <a:cubicBezTo>
                    <a:pt x="99" y="55"/>
                    <a:pt x="100" y="55"/>
                    <a:pt x="100" y="54"/>
                  </a:cubicBezTo>
                  <a:cubicBezTo>
                    <a:pt x="99" y="55"/>
                    <a:pt x="98" y="55"/>
                    <a:pt x="97" y="55"/>
                  </a:cubicBezTo>
                  <a:cubicBezTo>
                    <a:pt x="95" y="56"/>
                    <a:pt x="95" y="56"/>
                    <a:pt x="94" y="56"/>
                  </a:cubicBezTo>
                  <a:cubicBezTo>
                    <a:pt x="91" y="57"/>
                    <a:pt x="91" y="57"/>
                    <a:pt x="91" y="57"/>
                  </a:cubicBezTo>
                  <a:cubicBezTo>
                    <a:pt x="78" y="59"/>
                    <a:pt x="78" y="59"/>
                    <a:pt x="78" y="59"/>
                  </a:cubicBezTo>
                  <a:cubicBezTo>
                    <a:pt x="55" y="64"/>
                    <a:pt x="55" y="64"/>
                    <a:pt x="55" y="64"/>
                  </a:cubicBezTo>
                  <a:cubicBezTo>
                    <a:pt x="43" y="67"/>
                    <a:pt x="43" y="67"/>
                    <a:pt x="43" y="67"/>
                  </a:cubicBezTo>
                  <a:cubicBezTo>
                    <a:pt x="37" y="68"/>
                    <a:pt x="37" y="68"/>
                    <a:pt x="37" y="68"/>
                  </a:cubicBezTo>
                  <a:cubicBezTo>
                    <a:pt x="34" y="69"/>
                    <a:pt x="32" y="69"/>
                    <a:pt x="29" y="69"/>
                  </a:cubicBezTo>
                  <a:cubicBezTo>
                    <a:pt x="28" y="69"/>
                    <a:pt x="28" y="69"/>
                    <a:pt x="27" y="69"/>
                  </a:cubicBezTo>
                  <a:cubicBezTo>
                    <a:pt x="27" y="69"/>
                    <a:pt x="27" y="69"/>
                    <a:pt x="27" y="69"/>
                  </a:cubicBezTo>
                  <a:cubicBezTo>
                    <a:pt x="27" y="69"/>
                    <a:pt x="27" y="69"/>
                    <a:pt x="27" y="69"/>
                  </a:cubicBezTo>
                  <a:cubicBezTo>
                    <a:pt x="26" y="69"/>
                    <a:pt x="26" y="68"/>
                    <a:pt x="26" y="68"/>
                  </a:cubicBezTo>
                  <a:cubicBezTo>
                    <a:pt x="24" y="68"/>
                    <a:pt x="23" y="68"/>
                    <a:pt x="22" y="68"/>
                  </a:cubicBezTo>
                  <a:cubicBezTo>
                    <a:pt x="19" y="67"/>
                    <a:pt x="17" y="66"/>
                    <a:pt x="14" y="65"/>
                  </a:cubicBezTo>
                  <a:cubicBezTo>
                    <a:pt x="9" y="62"/>
                    <a:pt x="6" y="57"/>
                    <a:pt x="4" y="52"/>
                  </a:cubicBezTo>
                  <a:cubicBezTo>
                    <a:pt x="4" y="52"/>
                    <a:pt x="5" y="53"/>
                    <a:pt x="4" y="52"/>
                  </a:cubicBezTo>
                  <a:cubicBezTo>
                    <a:pt x="6" y="57"/>
                    <a:pt x="10" y="61"/>
                    <a:pt x="15" y="64"/>
                  </a:cubicBezTo>
                  <a:cubicBezTo>
                    <a:pt x="17" y="65"/>
                    <a:pt x="19" y="66"/>
                    <a:pt x="22" y="67"/>
                  </a:cubicBezTo>
                  <a:cubicBezTo>
                    <a:pt x="23" y="67"/>
                    <a:pt x="25" y="67"/>
                    <a:pt x="26" y="67"/>
                  </a:cubicBezTo>
                  <a:cubicBezTo>
                    <a:pt x="26" y="67"/>
                    <a:pt x="27" y="67"/>
                    <a:pt x="27" y="67"/>
                  </a:cubicBezTo>
                  <a:cubicBezTo>
                    <a:pt x="27" y="68"/>
                    <a:pt x="27" y="67"/>
                    <a:pt x="27" y="68"/>
                  </a:cubicBezTo>
                  <a:cubicBezTo>
                    <a:pt x="27" y="68"/>
                    <a:pt x="27" y="68"/>
                    <a:pt x="27" y="68"/>
                  </a:cubicBezTo>
                  <a:cubicBezTo>
                    <a:pt x="28" y="68"/>
                    <a:pt x="29" y="68"/>
                    <a:pt x="29" y="68"/>
                  </a:cubicBezTo>
                  <a:cubicBezTo>
                    <a:pt x="32" y="68"/>
                    <a:pt x="34" y="68"/>
                    <a:pt x="37" y="67"/>
                  </a:cubicBezTo>
                  <a:cubicBezTo>
                    <a:pt x="43" y="66"/>
                    <a:pt x="43" y="66"/>
                    <a:pt x="43" y="66"/>
                  </a:cubicBezTo>
                  <a:cubicBezTo>
                    <a:pt x="55" y="63"/>
                    <a:pt x="55" y="63"/>
                    <a:pt x="55" y="63"/>
                  </a:cubicBezTo>
                  <a:cubicBezTo>
                    <a:pt x="63" y="62"/>
                    <a:pt x="71" y="60"/>
                    <a:pt x="79" y="58"/>
                  </a:cubicBezTo>
                  <a:cubicBezTo>
                    <a:pt x="83" y="58"/>
                    <a:pt x="87" y="57"/>
                    <a:pt x="91" y="56"/>
                  </a:cubicBezTo>
                  <a:cubicBezTo>
                    <a:pt x="95" y="55"/>
                    <a:pt x="95" y="55"/>
                    <a:pt x="95" y="55"/>
                  </a:cubicBezTo>
                  <a:cubicBezTo>
                    <a:pt x="96" y="55"/>
                    <a:pt x="96" y="55"/>
                    <a:pt x="96" y="55"/>
                  </a:cubicBezTo>
                  <a:cubicBezTo>
                    <a:pt x="97" y="54"/>
                    <a:pt x="97" y="54"/>
                    <a:pt x="98" y="54"/>
                  </a:cubicBezTo>
                  <a:cubicBezTo>
                    <a:pt x="101" y="53"/>
                    <a:pt x="103" y="52"/>
                    <a:pt x="105" y="50"/>
                  </a:cubicBezTo>
                  <a:cubicBezTo>
                    <a:pt x="106" y="51"/>
                    <a:pt x="106" y="51"/>
                    <a:pt x="106" y="51"/>
                  </a:cubicBezTo>
                  <a:cubicBezTo>
                    <a:pt x="109" y="49"/>
                    <a:pt x="112" y="46"/>
                    <a:pt x="114" y="42"/>
                  </a:cubicBezTo>
                  <a:cubicBezTo>
                    <a:pt x="116" y="39"/>
                    <a:pt x="117" y="35"/>
                    <a:pt x="118" y="31"/>
                  </a:cubicBezTo>
                  <a:cubicBezTo>
                    <a:pt x="118" y="23"/>
                    <a:pt x="115" y="15"/>
                    <a:pt x="110" y="9"/>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26"/>
            <p:cNvSpPr/>
            <p:nvPr/>
          </p:nvSpPr>
          <p:spPr bwMode="auto">
            <a:xfrm>
              <a:off x="4427538" y="2193926"/>
              <a:ext cx="431800" cy="266700"/>
            </a:xfrm>
            <a:custGeom>
              <a:avLst/>
              <a:gdLst>
                <a:gd name="T0" fmla="*/ 26 w 115"/>
                <a:gd name="T1" fmla="*/ 58 h 71"/>
                <a:gd name="T2" fmla="*/ 20 w 115"/>
                <a:gd name="T3" fmla="*/ 56 h 71"/>
                <a:gd name="T4" fmla="*/ 1 w 115"/>
                <a:gd name="T5" fmla="*/ 25 h 71"/>
                <a:gd name="T6" fmla="*/ 13 w 115"/>
                <a:gd name="T7" fmla="*/ 5 h 71"/>
                <a:gd name="T8" fmla="*/ 13 w 115"/>
                <a:gd name="T9" fmla="*/ 6 h 71"/>
                <a:gd name="T10" fmla="*/ 2 w 115"/>
                <a:gd name="T11" fmla="*/ 26 h 71"/>
                <a:gd name="T12" fmla="*/ 21 w 115"/>
                <a:gd name="T13" fmla="*/ 56 h 71"/>
                <a:gd name="T14" fmla="*/ 24 w 115"/>
                <a:gd name="T15" fmla="*/ 57 h 71"/>
                <a:gd name="T16" fmla="*/ 58 w 115"/>
                <a:gd name="T17" fmla="*/ 64 h 71"/>
                <a:gd name="T18" fmla="*/ 80 w 115"/>
                <a:gd name="T19" fmla="*/ 70 h 71"/>
                <a:gd name="T20" fmla="*/ 97 w 115"/>
                <a:gd name="T21" fmla="*/ 70 h 71"/>
                <a:gd name="T22" fmla="*/ 96 w 115"/>
                <a:gd name="T23" fmla="*/ 68 h 71"/>
                <a:gd name="T24" fmla="*/ 81 w 115"/>
                <a:gd name="T25" fmla="*/ 68 h 71"/>
                <a:gd name="T26" fmla="*/ 23 w 115"/>
                <a:gd name="T27" fmla="*/ 55 h 71"/>
                <a:gd name="T28" fmla="*/ 19 w 115"/>
                <a:gd name="T29" fmla="*/ 54 h 71"/>
                <a:gd name="T30" fmla="*/ 4 w 115"/>
                <a:gd name="T31" fmla="*/ 31 h 71"/>
                <a:gd name="T32" fmla="*/ 21 w 115"/>
                <a:gd name="T33" fmla="*/ 54 h 71"/>
                <a:gd name="T34" fmla="*/ 32 w 115"/>
                <a:gd name="T35" fmla="*/ 57 h 71"/>
                <a:gd name="T36" fmla="*/ 80 w 115"/>
                <a:gd name="T37" fmla="*/ 68 h 71"/>
                <a:gd name="T38" fmla="*/ 109 w 115"/>
                <a:gd name="T39" fmla="*/ 57 h 71"/>
                <a:gd name="T40" fmla="*/ 111 w 115"/>
                <a:gd name="T41" fmla="*/ 44 h 71"/>
                <a:gd name="T42" fmla="*/ 105 w 115"/>
                <a:gd name="T43" fmla="*/ 53 h 71"/>
                <a:gd name="T44" fmla="*/ 94 w 115"/>
                <a:gd name="T45" fmla="*/ 60 h 71"/>
                <a:gd name="T46" fmla="*/ 80 w 115"/>
                <a:gd name="T47" fmla="*/ 59 h 71"/>
                <a:gd name="T48" fmla="*/ 37 w 115"/>
                <a:gd name="T49" fmla="*/ 50 h 71"/>
                <a:gd name="T50" fmla="*/ 25 w 115"/>
                <a:gd name="T51" fmla="*/ 47 h 71"/>
                <a:gd name="T52" fmla="*/ 24 w 115"/>
                <a:gd name="T53" fmla="*/ 46 h 71"/>
                <a:gd name="T54" fmla="*/ 74 w 115"/>
                <a:gd name="T55" fmla="*/ 58 h 71"/>
                <a:gd name="T56" fmla="*/ 85 w 115"/>
                <a:gd name="T57" fmla="*/ 60 h 71"/>
                <a:gd name="T58" fmla="*/ 99 w 115"/>
                <a:gd name="T59" fmla="*/ 54 h 71"/>
                <a:gd name="T60" fmla="*/ 76 w 115"/>
                <a:gd name="T61" fmla="*/ 56 h 71"/>
                <a:gd name="T62" fmla="*/ 26 w 115"/>
                <a:gd name="T63" fmla="*/ 45 h 71"/>
                <a:gd name="T64" fmla="*/ 24 w 115"/>
                <a:gd name="T65" fmla="*/ 44 h 71"/>
                <a:gd name="T66" fmla="*/ 15 w 115"/>
                <a:gd name="T67" fmla="*/ 27 h 71"/>
                <a:gd name="T68" fmla="*/ 21 w 115"/>
                <a:gd name="T69" fmla="*/ 16 h 71"/>
                <a:gd name="T70" fmla="*/ 33 w 115"/>
                <a:gd name="T71" fmla="*/ 14 h 71"/>
                <a:gd name="T72" fmla="*/ 42 w 115"/>
                <a:gd name="T73" fmla="*/ 16 h 71"/>
                <a:gd name="T74" fmla="*/ 93 w 115"/>
                <a:gd name="T75" fmla="*/ 27 h 71"/>
                <a:gd name="T76" fmla="*/ 104 w 115"/>
                <a:gd name="T77" fmla="*/ 42 h 71"/>
                <a:gd name="T78" fmla="*/ 106 w 115"/>
                <a:gd name="T79" fmla="*/ 44 h 71"/>
                <a:gd name="T80" fmla="*/ 107 w 115"/>
                <a:gd name="T81" fmla="*/ 27 h 71"/>
                <a:gd name="T82" fmla="*/ 112 w 115"/>
                <a:gd name="T83" fmla="*/ 39 h 71"/>
                <a:gd name="T84" fmla="*/ 109 w 115"/>
                <a:gd name="T85" fmla="*/ 22 h 71"/>
                <a:gd name="T86" fmla="*/ 96 w 115"/>
                <a:gd name="T87" fmla="*/ 14 h 71"/>
                <a:gd name="T88" fmla="*/ 47 w 115"/>
                <a:gd name="T89" fmla="*/ 3 h 71"/>
                <a:gd name="T90" fmla="*/ 34 w 115"/>
                <a:gd name="T91" fmla="*/ 0 h 71"/>
                <a:gd name="T92" fmla="*/ 14 w 115"/>
                <a:gd name="T93" fmla="*/ 4 h 71"/>
                <a:gd name="T94" fmla="*/ 1 w 115"/>
                <a:gd name="T95" fmla="*/ 25 h 71"/>
                <a:gd name="T96" fmla="*/ 17 w 115"/>
                <a:gd name="T97" fmla="*/ 56 h 71"/>
                <a:gd name="T98" fmla="*/ 23 w 115"/>
                <a:gd name="T99" fmla="*/ 58 h 71"/>
                <a:gd name="T100" fmla="*/ 56 w 115"/>
                <a:gd name="T101" fmla="*/ 6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5" h="71">
                  <a:moveTo>
                    <a:pt x="56" y="65"/>
                  </a:moveTo>
                  <a:cubicBezTo>
                    <a:pt x="32" y="59"/>
                    <a:pt x="32" y="59"/>
                    <a:pt x="32" y="59"/>
                  </a:cubicBezTo>
                  <a:cubicBezTo>
                    <a:pt x="26" y="58"/>
                    <a:pt x="26" y="58"/>
                    <a:pt x="26" y="58"/>
                  </a:cubicBezTo>
                  <a:cubicBezTo>
                    <a:pt x="23" y="57"/>
                    <a:pt x="23" y="57"/>
                    <a:pt x="23" y="57"/>
                  </a:cubicBezTo>
                  <a:cubicBezTo>
                    <a:pt x="22" y="57"/>
                    <a:pt x="22" y="57"/>
                    <a:pt x="22" y="57"/>
                  </a:cubicBezTo>
                  <a:cubicBezTo>
                    <a:pt x="21" y="57"/>
                    <a:pt x="20" y="57"/>
                    <a:pt x="20" y="56"/>
                  </a:cubicBezTo>
                  <a:cubicBezTo>
                    <a:pt x="14" y="55"/>
                    <a:pt x="10" y="51"/>
                    <a:pt x="7" y="47"/>
                  </a:cubicBezTo>
                  <a:cubicBezTo>
                    <a:pt x="4" y="43"/>
                    <a:pt x="2" y="38"/>
                    <a:pt x="1" y="33"/>
                  </a:cubicBezTo>
                  <a:cubicBezTo>
                    <a:pt x="1" y="30"/>
                    <a:pt x="1" y="28"/>
                    <a:pt x="1" y="25"/>
                  </a:cubicBezTo>
                  <a:cubicBezTo>
                    <a:pt x="1" y="24"/>
                    <a:pt x="1" y="23"/>
                    <a:pt x="2" y="22"/>
                  </a:cubicBezTo>
                  <a:cubicBezTo>
                    <a:pt x="2" y="20"/>
                    <a:pt x="2" y="19"/>
                    <a:pt x="3" y="18"/>
                  </a:cubicBezTo>
                  <a:cubicBezTo>
                    <a:pt x="5" y="13"/>
                    <a:pt x="9" y="8"/>
                    <a:pt x="13" y="5"/>
                  </a:cubicBezTo>
                  <a:cubicBezTo>
                    <a:pt x="17" y="2"/>
                    <a:pt x="22" y="1"/>
                    <a:pt x="28" y="0"/>
                  </a:cubicBezTo>
                  <a:cubicBezTo>
                    <a:pt x="27" y="0"/>
                    <a:pt x="26" y="1"/>
                    <a:pt x="28" y="1"/>
                  </a:cubicBezTo>
                  <a:cubicBezTo>
                    <a:pt x="23" y="1"/>
                    <a:pt x="18" y="3"/>
                    <a:pt x="13" y="6"/>
                  </a:cubicBezTo>
                  <a:cubicBezTo>
                    <a:pt x="9" y="9"/>
                    <a:pt x="6" y="13"/>
                    <a:pt x="4" y="18"/>
                  </a:cubicBezTo>
                  <a:cubicBezTo>
                    <a:pt x="3" y="19"/>
                    <a:pt x="3" y="21"/>
                    <a:pt x="3" y="22"/>
                  </a:cubicBezTo>
                  <a:cubicBezTo>
                    <a:pt x="2" y="23"/>
                    <a:pt x="2" y="24"/>
                    <a:pt x="2" y="26"/>
                  </a:cubicBezTo>
                  <a:cubicBezTo>
                    <a:pt x="2" y="28"/>
                    <a:pt x="2" y="31"/>
                    <a:pt x="2" y="33"/>
                  </a:cubicBezTo>
                  <a:cubicBezTo>
                    <a:pt x="3" y="38"/>
                    <a:pt x="5" y="43"/>
                    <a:pt x="8" y="47"/>
                  </a:cubicBezTo>
                  <a:cubicBezTo>
                    <a:pt x="11" y="51"/>
                    <a:pt x="15" y="55"/>
                    <a:pt x="21" y="56"/>
                  </a:cubicBezTo>
                  <a:cubicBezTo>
                    <a:pt x="22" y="56"/>
                    <a:pt x="22" y="56"/>
                    <a:pt x="22" y="56"/>
                  </a:cubicBezTo>
                  <a:cubicBezTo>
                    <a:pt x="23" y="57"/>
                    <a:pt x="23" y="57"/>
                    <a:pt x="23" y="57"/>
                  </a:cubicBezTo>
                  <a:cubicBezTo>
                    <a:pt x="24" y="57"/>
                    <a:pt x="24" y="57"/>
                    <a:pt x="24" y="57"/>
                  </a:cubicBezTo>
                  <a:cubicBezTo>
                    <a:pt x="27" y="58"/>
                    <a:pt x="27" y="58"/>
                    <a:pt x="27" y="58"/>
                  </a:cubicBezTo>
                  <a:cubicBezTo>
                    <a:pt x="33" y="59"/>
                    <a:pt x="33" y="59"/>
                    <a:pt x="33" y="59"/>
                  </a:cubicBezTo>
                  <a:cubicBezTo>
                    <a:pt x="41" y="61"/>
                    <a:pt x="49" y="62"/>
                    <a:pt x="58" y="64"/>
                  </a:cubicBezTo>
                  <a:cubicBezTo>
                    <a:pt x="58" y="65"/>
                    <a:pt x="58" y="65"/>
                    <a:pt x="58" y="65"/>
                  </a:cubicBezTo>
                  <a:cubicBezTo>
                    <a:pt x="75" y="69"/>
                    <a:pt x="75" y="69"/>
                    <a:pt x="75" y="69"/>
                  </a:cubicBezTo>
                  <a:cubicBezTo>
                    <a:pt x="80" y="70"/>
                    <a:pt x="80" y="70"/>
                    <a:pt x="80" y="70"/>
                  </a:cubicBezTo>
                  <a:cubicBezTo>
                    <a:pt x="80" y="70"/>
                    <a:pt x="81" y="71"/>
                    <a:pt x="82" y="71"/>
                  </a:cubicBezTo>
                  <a:cubicBezTo>
                    <a:pt x="83" y="71"/>
                    <a:pt x="84" y="71"/>
                    <a:pt x="85" y="71"/>
                  </a:cubicBezTo>
                  <a:cubicBezTo>
                    <a:pt x="89" y="71"/>
                    <a:pt x="93" y="71"/>
                    <a:pt x="97" y="70"/>
                  </a:cubicBezTo>
                  <a:cubicBezTo>
                    <a:pt x="101" y="68"/>
                    <a:pt x="103" y="66"/>
                    <a:pt x="105" y="64"/>
                  </a:cubicBezTo>
                  <a:cubicBezTo>
                    <a:pt x="107" y="62"/>
                    <a:pt x="109" y="60"/>
                    <a:pt x="110" y="58"/>
                  </a:cubicBezTo>
                  <a:cubicBezTo>
                    <a:pt x="106" y="63"/>
                    <a:pt x="102" y="66"/>
                    <a:pt x="96" y="68"/>
                  </a:cubicBezTo>
                  <a:cubicBezTo>
                    <a:pt x="93" y="69"/>
                    <a:pt x="90" y="69"/>
                    <a:pt x="87" y="69"/>
                  </a:cubicBezTo>
                  <a:cubicBezTo>
                    <a:pt x="86" y="69"/>
                    <a:pt x="84" y="69"/>
                    <a:pt x="83" y="69"/>
                  </a:cubicBezTo>
                  <a:cubicBezTo>
                    <a:pt x="82" y="69"/>
                    <a:pt x="82" y="68"/>
                    <a:pt x="81" y="68"/>
                  </a:cubicBezTo>
                  <a:cubicBezTo>
                    <a:pt x="79" y="68"/>
                    <a:pt x="79" y="68"/>
                    <a:pt x="79" y="68"/>
                  </a:cubicBezTo>
                  <a:cubicBezTo>
                    <a:pt x="70" y="66"/>
                    <a:pt x="61" y="63"/>
                    <a:pt x="51" y="61"/>
                  </a:cubicBezTo>
                  <a:cubicBezTo>
                    <a:pt x="23" y="55"/>
                    <a:pt x="23" y="55"/>
                    <a:pt x="23" y="55"/>
                  </a:cubicBezTo>
                  <a:cubicBezTo>
                    <a:pt x="23" y="55"/>
                    <a:pt x="23" y="55"/>
                    <a:pt x="23" y="55"/>
                  </a:cubicBezTo>
                  <a:cubicBezTo>
                    <a:pt x="22" y="55"/>
                    <a:pt x="22" y="55"/>
                    <a:pt x="22" y="55"/>
                  </a:cubicBezTo>
                  <a:cubicBezTo>
                    <a:pt x="21" y="54"/>
                    <a:pt x="20" y="54"/>
                    <a:pt x="19" y="54"/>
                  </a:cubicBezTo>
                  <a:cubicBezTo>
                    <a:pt x="18" y="53"/>
                    <a:pt x="17" y="53"/>
                    <a:pt x="16" y="52"/>
                  </a:cubicBezTo>
                  <a:cubicBezTo>
                    <a:pt x="13" y="50"/>
                    <a:pt x="11" y="48"/>
                    <a:pt x="9" y="46"/>
                  </a:cubicBezTo>
                  <a:cubicBezTo>
                    <a:pt x="6" y="42"/>
                    <a:pt x="4" y="36"/>
                    <a:pt x="4" y="31"/>
                  </a:cubicBezTo>
                  <a:cubicBezTo>
                    <a:pt x="4" y="35"/>
                    <a:pt x="5" y="40"/>
                    <a:pt x="8" y="44"/>
                  </a:cubicBezTo>
                  <a:cubicBezTo>
                    <a:pt x="11" y="48"/>
                    <a:pt x="15" y="52"/>
                    <a:pt x="20" y="54"/>
                  </a:cubicBezTo>
                  <a:cubicBezTo>
                    <a:pt x="20" y="54"/>
                    <a:pt x="21" y="54"/>
                    <a:pt x="21" y="54"/>
                  </a:cubicBezTo>
                  <a:cubicBezTo>
                    <a:pt x="22" y="54"/>
                    <a:pt x="23" y="54"/>
                    <a:pt x="23" y="55"/>
                  </a:cubicBezTo>
                  <a:cubicBezTo>
                    <a:pt x="26" y="55"/>
                    <a:pt x="26" y="55"/>
                    <a:pt x="26" y="55"/>
                  </a:cubicBezTo>
                  <a:cubicBezTo>
                    <a:pt x="32" y="57"/>
                    <a:pt x="32" y="57"/>
                    <a:pt x="32" y="57"/>
                  </a:cubicBezTo>
                  <a:cubicBezTo>
                    <a:pt x="37" y="58"/>
                    <a:pt x="41" y="58"/>
                    <a:pt x="44" y="59"/>
                  </a:cubicBezTo>
                  <a:cubicBezTo>
                    <a:pt x="55" y="62"/>
                    <a:pt x="66" y="64"/>
                    <a:pt x="76" y="67"/>
                  </a:cubicBezTo>
                  <a:cubicBezTo>
                    <a:pt x="80" y="68"/>
                    <a:pt x="80" y="68"/>
                    <a:pt x="80" y="68"/>
                  </a:cubicBezTo>
                  <a:cubicBezTo>
                    <a:pt x="81" y="68"/>
                    <a:pt x="83" y="68"/>
                    <a:pt x="84" y="68"/>
                  </a:cubicBezTo>
                  <a:cubicBezTo>
                    <a:pt x="87" y="69"/>
                    <a:pt x="91" y="69"/>
                    <a:pt x="94" y="68"/>
                  </a:cubicBezTo>
                  <a:cubicBezTo>
                    <a:pt x="100" y="66"/>
                    <a:pt x="105" y="62"/>
                    <a:pt x="109" y="57"/>
                  </a:cubicBezTo>
                  <a:cubicBezTo>
                    <a:pt x="110" y="56"/>
                    <a:pt x="111" y="55"/>
                    <a:pt x="111" y="54"/>
                  </a:cubicBezTo>
                  <a:cubicBezTo>
                    <a:pt x="112" y="52"/>
                    <a:pt x="112" y="51"/>
                    <a:pt x="112" y="49"/>
                  </a:cubicBezTo>
                  <a:cubicBezTo>
                    <a:pt x="112" y="47"/>
                    <a:pt x="112" y="45"/>
                    <a:pt x="111" y="44"/>
                  </a:cubicBezTo>
                  <a:cubicBezTo>
                    <a:pt x="110" y="44"/>
                    <a:pt x="110" y="45"/>
                    <a:pt x="109" y="46"/>
                  </a:cubicBezTo>
                  <a:cubicBezTo>
                    <a:pt x="109" y="46"/>
                    <a:pt x="108" y="48"/>
                    <a:pt x="107" y="50"/>
                  </a:cubicBezTo>
                  <a:cubicBezTo>
                    <a:pt x="106" y="51"/>
                    <a:pt x="105" y="52"/>
                    <a:pt x="105" y="53"/>
                  </a:cubicBezTo>
                  <a:cubicBezTo>
                    <a:pt x="104" y="55"/>
                    <a:pt x="103" y="55"/>
                    <a:pt x="103" y="55"/>
                  </a:cubicBezTo>
                  <a:cubicBezTo>
                    <a:pt x="102" y="56"/>
                    <a:pt x="102" y="55"/>
                    <a:pt x="102" y="54"/>
                  </a:cubicBezTo>
                  <a:cubicBezTo>
                    <a:pt x="100" y="57"/>
                    <a:pt x="97" y="58"/>
                    <a:pt x="94" y="60"/>
                  </a:cubicBezTo>
                  <a:cubicBezTo>
                    <a:pt x="91" y="61"/>
                    <a:pt x="88" y="61"/>
                    <a:pt x="85" y="60"/>
                  </a:cubicBezTo>
                  <a:cubicBezTo>
                    <a:pt x="84" y="60"/>
                    <a:pt x="83" y="60"/>
                    <a:pt x="82" y="60"/>
                  </a:cubicBezTo>
                  <a:cubicBezTo>
                    <a:pt x="80" y="59"/>
                    <a:pt x="80" y="59"/>
                    <a:pt x="80" y="59"/>
                  </a:cubicBezTo>
                  <a:cubicBezTo>
                    <a:pt x="74" y="58"/>
                    <a:pt x="74" y="58"/>
                    <a:pt x="74" y="58"/>
                  </a:cubicBezTo>
                  <a:cubicBezTo>
                    <a:pt x="63" y="56"/>
                    <a:pt x="63" y="56"/>
                    <a:pt x="63" y="56"/>
                  </a:cubicBezTo>
                  <a:cubicBezTo>
                    <a:pt x="54" y="54"/>
                    <a:pt x="46" y="52"/>
                    <a:pt x="37" y="50"/>
                  </a:cubicBezTo>
                  <a:cubicBezTo>
                    <a:pt x="30" y="48"/>
                    <a:pt x="30" y="48"/>
                    <a:pt x="30" y="48"/>
                  </a:cubicBezTo>
                  <a:cubicBezTo>
                    <a:pt x="27" y="47"/>
                    <a:pt x="27" y="47"/>
                    <a:pt x="27" y="47"/>
                  </a:cubicBezTo>
                  <a:cubicBezTo>
                    <a:pt x="25" y="47"/>
                    <a:pt x="25" y="47"/>
                    <a:pt x="25" y="47"/>
                  </a:cubicBezTo>
                  <a:cubicBezTo>
                    <a:pt x="25" y="47"/>
                    <a:pt x="24" y="47"/>
                    <a:pt x="24" y="46"/>
                  </a:cubicBezTo>
                  <a:cubicBezTo>
                    <a:pt x="20" y="45"/>
                    <a:pt x="18" y="43"/>
                    <a:pt x="16" y="40"/>
                  </a:cubicBezTo>
                  <a:cubicBezTo>
                    <a:pt x="18" y="43"/>
                    <a:pt x="21" y="45"/>
                    <a:pt x="24" y="46"/>
                  </a:cubicBezTo>
                  <a:cubicBezTo>
                    <a:pt x="37" y="49"/>
                    <a:pt x="37" y="49"/>
                    <a:pt x="37" y="49"/>
                  </a:cubicBezTo>
                  <a:cubicBezTo>
                    <a:pt x="63" y="56"/>
                    <a:pt x="63" y="56"/>
                    <a:pt x="63" y="56"/>
                  </a:cubicBezTo>
                  <a:cubicBezTo>
                    <a:pt x="74" y="58"/>
                    <a:pt x="74" y="58"/>
                    <a:pt x="74" y="58"/>
                  </a:cubicBezTo>
                  <a:cubicBezTo>
                    <a:pt x="80" y="59"/>
                    <a:pt x="80" y="59"/>
                    <a:pt x="80" y="59"/>
                  </a:cubicBezTo>
                  <a:cubicBezTo>
                    <a:pt x="82" y="60"/>
                    <a:pt x="82" y="60"/>
                    <a:pt x="82" y="60"/>
                  </a:cubicBezTo>
                  <a:cubicBezTo>
                    <a:pt x="83" y="60"/>
                    <a:pt x="84" y="60"/>
                    <a:pt x="85" y="60"/>
                  </a:cubicBezTo>
                  <a:cubicBezTo>
                    <a:pt x="88" y="61"/>
                    <a:pt x="91" y="60"/>
                    <a:pt x="94" y="59"/>
                  </a:cubicBezTo>
                  <a:cubicBezTo>
                    <a:pt x="97" y="58"/>
                    <a:pt x="99" y="56"/>
                    <a:pt x="101" y="53"/>
                  </a:cubicBezTo>
                  <a:cubicBezTo>
                    <a:pt x="101" y="53"/>
                    <a:pt x="101" y="52"/>
                    <a:pt x="99" y="54"/>
                  </a:cubicBezTo>
                  <a:cubicBezTo>
                    <a:pt x="97" y="55"/>
                    <a:pt x="94" y="57"/>
                    <a:pt x="90" y="58"/>
                  </a:cubicBezTo>
                  <a:cubicBezTo>
                    <a:pt x="88" y="58"/>
                    <a:pt x="85" y="58"/>
                    <a:pt x="83" y="58"/>
                  </a:cubicBezTo>
                  <a:cubicBezTo>
                    <a:pt x="81" y="57"/>
                    <a:pt x="78" y="57"/>
                    <a:pt x="76" y="56"/>
                  </a:cubicBezTo>
                  <a:cubicBezTo>
                    <a:pt x="64" y="53"/>
                    <a:pt x="51" y="50"/>
                    <a:pt x="38" y="47"/>
                  </a:cubicBezTo>
                  <a:cubicBezTo>
                    <a:pt x="29" y="45"/>
                    <a:pt x="29" y="45"/>
                    <a:pt x="29" y="45"/>
                  </a:cubicBezTo>
                  <a:cubicBezTo>
                    <a:pt x="26" y="45"/>
                    <a:pt x="26" y="45"/>
                    <a:pt x="26" y="45"/>
                  </a:cubicBezTo>
                  <a:cubicBezTo>
                    <a:pt x="25" y="44"/>
                    <a:pt x="25" y="44"/>
                    <a:pt x="25" y="44"/>
                  </a:cubicBezTo>
                  <a:cubicBezTo>
                    <a:pt x="25" y="44"/>
                    <a:pt x="25" y="44"/>
                    <a:pt x="25" y="44"/>
                  </a:cubicBezTo>
                  <a:cubicBezTo>
                    <a:pt x="24" y="44"/>
                    <a:pt x="24" y="44"/>
                    <a:pt x="24" y="44"/>
                  </a:cubicBezTo>
                  <a:cubicBezTo>
                    <a:pt x="23" y="44"/>
                    <a:pt x="22" y="43"/>
                    <a:pt x="21" y="43"/>
                  </a:cubicBezTo>
                  <a:cubicBezTo>
                    <a:pt x="18" y="41"/>
                    <a:pt x="16" y="37"/>
                    <a:pt x="15" y="32"/>
                  </a:cubicBezTo>
                  <a:cubicBezTo>
                    <a:pt x="15" y="30"/>
                    <a:pt x="15" y="29"/>
                    <a:pt x="15" y="27"/>
                  </a:cubicBezTo>
                  <a:cubicBezTo>
                    <a:pt x="15" y="26"/>
                    <a:pt x="15" y="25"/>
                    <a:pt x="15" y="25"/>
                  </a:cubicBezTo>
                  <a:cubicBezTo>
                    <a:pt x="15" y="24"/>
                    <a:pt x="16" y="23"/>
                    <a:pt x="16" y="23"/>
                  </a:cubicBezTo>
                  <a:cubicBezTo>
                    <a:pt x="17" y="20"/>
                    <a:pt x="19" y="18"/>
                    <a:pt x="21" y="16"/>
                  </a:cubicBezTo>
                  <a:cubicBezTo>
                    <a:pt x="24" y="15"/>
                    <a:pt x="27" y="14"/>
                    <a:pt x="30" y="14"/>
                  </a:cubicBezTo>
                  <a:cubicBezTo>
                    <a:pt x="31" y="14"/>
                    <a:pt x="32" y="14"/>
                    <a:pt x="33" y="14"/>
                  </a:cubicBezTo>
                  <a:cubicBezTo>
                    <a:pt x="33" y="14"/>
                    <a:pt x="33" y="14"/>
                    <a:pt x="33" y="14"/>
                  </a:cubicBezTo>
                  <a:cubicBezTo>
                    <a:pt x="34" y="14"/>
                    <a:pt x="34" y="14"/>
                    <a:pt x="34" y="14"/>
                  </a:cubicBezTo>
                  <a:cubicBezTo>
                    <a:pt x="36" y="15"/>
                    <a:pt x="36" y="15"/>
                    <a:pt x="36" y="15"/>
                  </a:cubicBezTo>
                  <a:cubicBezTo>
                    <a:pt x="42" y="16"/>
                    <a:pt x="42" y="16"/>
                    <a:pt x="42" y="16"/>
                  </a:cubicBezTo>
                  <a:cubicBezTo>
                    <a:pt x="55" y="19"/>
                    <a:pt x="67" y="22"/>
                    <a:pt x="79" y="24"/>
                  </a:cubicBezTo>
                  <a:cubicBezTo>
                    <a:pt x="89" y="26"/>
                    <a:pt x="89" y="26"/>
                    <a:pt x="89" y="26"/>
                  </a:cubicBezTo>
                  <a:cubicBezTo>
                    <a:pt x="93" y="27"/>
                    <a:pt x="93" y="27"/>
                    <a:pt x="93" y="27"/>
                  </a:cubicBezTo>
                  <a:cubicBezTo>
                    <a:pt x="94" y="28"/>
                    <a:pt x="95" y="28"/>
                    <a:pt x="96" y="28"/>
                  </a:cubicBezTo>
                  <a:cubicBezTo>
                    <a:pt x="99" y="30"/>
                    <a:pt x="101" y="32"/>
                    <a:pt x="102" y="36"/>
                  </a:cubicBezTo>
                  <a:cubicBezTo>
                    <a:pt x="103" y="39"/>
                    <a:pt x="104" y="41"/>
                    <a:pt x="104" y="42"/>
                  </a:cubicBezTo>
                  <a:cubicBezTo>
                    <a:pt x="104" y="43"/>
                    <a:pt x="104" y="43"/>
                    <a:pt x="104" y="43"/>
                  </a:cubicBezTo>
                  <a:cubicBezTo>
                    <a:pt x="105" y="43"/>
                    <a:pt x="105" y="44"/>
                    <a:pt x="105" y="44"/>
                  </a:cubicBezTo>
                  <a:cubicBezTo>
                    <a:pt x="105" y="44"/>
                    <a:pt x="105" y="44"/>
                    <a:pt x="106" y="44"/>
                  </a:cubicBezTo>
                  <a:cubicBezTo>
                    <a:pt x="107" y="43"/>
                    <a:pt x="108" y="41"/>
                    <a:pt x="108" y="38"/>
                  </a:cubicBezTo>
                  <a:cubicBezTo>
                    <a:pt x="109" y="36"/>
                    <a:pt x="109" y="32"/>
                    <a:pt x="106" y="28"/>
                  </a:cubicBezTo>
                  <a:cubicBezTo>
                    <a:pt x="107" y="27"/>
                    <a:pt x="107" y="27"/>
                    <a:pt x="107" y="27"/>
                  </a:cubicBezTo>
                  <a:cubicBezTo>
                    <a:pt x="109" y="29"/>
                    <a:pt x="110" y="31"/>
                    <a:pt x="110" y="32"/>
                  </a:cubicBezTo>
                  <a:cubicBezTo>
                    <a:pt x="111" y="34"/>
                    <a:pt x="111" y="35"/>
                    <a:pt x="111" y="36"/>
                  </a:cubicBezTo>
                  <a:cubicBezTo>
                    <a:pt x="112" y="38"/>
                    <a:pt x="112" y="39"/>
                    <a:pt x="112" y="39"/>
                  </a:cubicBezTo>
                  <a:cubicBezTo>
                    <a:pt x="113" y="39"/>
                    <a:pt x="114" y="37"/>
                    <a:pt x="115" y="38"/>
                  </a:cubicBezTo>
                  <a:cubicBezTo>
                    <a:pt x="115" y="35"/>
                    <a:pt x="115" y="33"/>
                    <a:pt x="114" y="30"/>
                  </a:cubicBezTo>
                  <a:cubicBezTo>
                    <a:pt x="113" y="27"/>
                    <a:pt x="111" y="24"/>
                    <a:pt x="109" y="22"/>
                  </a:cubicBezTo>
                  <a:cubicBezTo>
                    <a:pt x="107" y="20"/>
                    <a:pt x="105" y="18"/>
                    <a:pt x="102" y="16"/>
                  </a:cubicBezTo>
                  <a:cubicBezTo>
                    <a:pt x="101" y="16"/>
                    <a:pt x="99" y="15"/>
                    <a:pt x="98" y="14"/>
                  </a:cubicBezTo>
                  <a:cubicBezTo>
                    <a:pt x="97" y="14"/>
                    <a:pt x="97" y="14"/>
                    <a:pt x="96" y="14"/>
                  </a:cubicBezTo>
                  <a:cubicBezTo>
                    <a:pt x="94" y="13"/>
                    <a:pt x="94" y="13"/>
                    <a:pt x="94" y="13"/>
                  </a:cubicBezTo>
                  <a:cubicBezTo>
                    <a:pt x="85" y="11"/>
                    <a:pt x="85" y="11"/>
                    <a:pt x="85" y="11"/>
                  </a:cubicBezTo>
                  <a:cubicBezTo>
                    <a:pt x="47" y="3"/>
                    <a:pt x="47" y="3"/>
                    <a:pt x="47" y="3"/>
                  </a:cubicBezTo>
                  <a:cubicBezTo>
                    <a:pt x="37" y="0"/>
                    <a:pt x="37" y="0"/>
                    <a:pt x="37" y="0"/>
                  </a:cubicBezTo>
                  <a:cubicBezTo>
                    <a:pt x="36" y="0"/>
                    <a:pt x="36" y="0"/>
                    <a:pt x="36" y="0"/>
                  </a:cubicBezTo>
                  <a:cubicBezTo>
                    <a:pt x="36" y="0"/>
                    <a:pt x="35" y="0"/>
                    <a:pt x="34" y="0"/>
                  </a:cubicBezTo>
                  <a:cubicBezTo>
                    <a:pt x="33" y="0"/>
                    <a:pt x="32" y="0"/>
                    <a:pt x="31" y="0"/>
                  </a:cubicBezTo>
                  <a:cubicBezTo>
                    <a:pt x="29" y="0"/>
                    <a:pt x="27" y="0"/>
                    <a:pt x="25" y="0"/>
                  </a:cubicBezTo>
                  <a:cubicBezTo>
                    <a:pt x="21" y="1"/>
                    <a:pt x="17" y="2"/>
                    <a:pt x="14" y="4"/>
                  </a:cubicBezTo>
                  <a:cubicBezTo>
                    <a:pt x="10" y="6"/>
                    <a:pt x="7" y="9"/>
                    <a:pt x="5" y="13"/>
                  </a:cubicBezTo>
                  <a:cubicBezTo>
                    <a:pt x="4" y="15"/>
                    <a:pt x="3" y="17"/>
                    <a:pt x="2" y="19"/>
                  </a:cubicBezTo>
                  <a:cubicBezTo>
                    <a:pt x="1" y="21"/>
                    <a:pt x="1" y="23"/>
                    <a:pt x="1" y="25"/>
                  </a:cubicBezTo>
                  <a:cubicBezTo>
                    <a:pt x="0" y="29"/>
                    <a:pt x="1" y="33"/>
                    <a:pt x="2" y="37"/>
                  </a:cubicBezTo>
                  <a:cubicBezTo>
                    <a:pt x="3" y="41"/>
                    <a:pt x="4" y="45"/>
                    <a:pt x="7" y="48"/>
                  </a:cubicBezTo>
                  <a:cubicBezTo>
                    <a:pt x="10" y="51"/>
                    <a:pt x="13" y="54"/>
                    <a:pt x="17" y="56"/>
                  </a:cubicBezTo>
                  <a:cubicBezTo>
                    <a:pt x="18" y="56"/>
                    <a:pt x="19" y="57"/>
                    <a:pt x="20" y="57"/>
                  </a:cubicBezTo>
                  <a:cubicBezTo>
                    <a:pt x="21" y="57"/>
                    <a:pt x="21" y="57"/>
                    <a:pt x="22" y="57"/>
                  </a:cubicBezTo>
                  <a:cubicBezTo>
                    <a:pt x="23" y="58"/>
                    <a:pt x="23" y="58"/>
                    <a:pt x="23" y="58"/>
                  </a:cubicBezTo>
                  <a:cubicBezTo>
                    <a:pt x="28" y="59"/>
                    <a:pt x="28" y="59"/>
                    <a:pt x="28" y="59"/>
                  </a:cubicBezTo>
                  <a:cubicBezTo>
                    <a:pt x="37" y="61"/>
                    <a:pt x="37" y="61"/>
                    <a:pt x="37" y="61"/>
                  </a:cubicBezTo>
                  <a:lnTo>
                    <a:pt x="56" y="6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27"/>
            <p:cNvSpPr/>
            <p:nvPr/>
          </p:nvSpPr>
          <p:spPr bwMode="auto">
            <a:xfrm>
              <a:off x="6843713" y="1300163"/>
              <a:ext cx="363538" cy="390525"/>
            </a:xfrm>
            <a:custGeom>
              <a:avLst/>
              <a:gdLst>
                <a:gd name="T0" fmla="*/ 86 w 97"/>
                <a:gd name="T1" fmla="*/ 48 h 104"/>
                <a:gd name="T2" fmla="*/ 56 w 97"/>
                <a:gd name="T3" fmla="*/ 83 h 104"/>
                <a:gd name="T4" fmla="*/ 48 w 97"/>
                <a:gd name="T5" fmla="*/ 93 h 104"/>
                <a:gd name="T6" fmla="*/ 31 w 97"/>
                <a:gd name="T7" fmla="*/ 101 h 104"/>
                <a:gd name="T8" fmla="*/ 43 w 97"/>
                <a:gd name="T9" fmla="*/ 97 h 104"/>
                <a:gd name="T10" fmla="*/ 49 w 97"/>
                <a:gd name="T11" fmla="*/ 92 h 104"/>
                <a:gd name="T12" fmla="*/ 82 w 97"/>
                <a:gd name="T13" fmla="*/ 52 h 104"/>
                <a:gd name="T14" fmla="*/ 86 w 97"/>
                <a:gd name="T15" fmla="*/ 47 h 104"/>
                <a:gd name="T16" fmla="*/ 93 w 97"/>
                <a:gd name="T17" fmla="*/ 20 h 104"/>
                <a:gd name="T18" fmla="*/ 83 w 97"/>
                <a:gd name="T19" fmla="*/ 11 h 104"/>
                <a:gd name="T20" fmla="*/ 87 w 97"/>
                <a:gd name="T21" fmla="*/ 21 h 104"/>
                <a:gd name="T22" fmla="*/ 80 w 97"/>
                <a:gd name="T23" fmla="*/ 42 h 104"/>
                <a:gd name="T24" fmla="*/ 44 w 97"/>
                <a:gd name="T25" fmla="*/ 85 h 104"/>
                <a:gd name="T26" fmla="*/ 40 w 97"/>
                <a:gd name="T27" fmla="*/ 89 h 104"/>
                <a:gd name="T28" fmla="*/ 41 w 97"/>
                <a:gd name="T29" fmla="*/ 88 h 104"/>
                <a:gd name="T30" fmla="*/ 44 w 97"/>
                <a:gd name="T31" fmla="*/ 85 h 104"/>
                <a:gd name="T32" fmla="*/ 80 w 97"/>
                <a:gd name="T33" fmla="*/ 42 h 104"/>
                <a:gd name="T34" fmla="*/ 83 w 97"/>
                <a:gd name="T35" fmla="*/ 30 h 104"/>
                <a:gd name="T36" fmla="*/ 78 w 97"/>
                <a:gd name="T37" fmla="*/ 41 h 104"/>
                <a:gd name="T38" fmla="*/ 47 w 97"/>
                <a:gd name="T39" fmla="*/ 77 h 104"/>
                <a:gd name="T40" fmla="*/ 38 w 97"/>
                <a:gd name="T41" fmla="*/ 87 h 104"/>
                <a:gd name="T42" fmla="*/ 20 w 97"/>
                <a:gd name="T43" fmla="*/ 87 h 104"/>
                <a:gd name="T44" fmla="*/ 19 w 97"/>
                <a:gd name="T45" fmla="*/ 86 h 104"/>
                <a:gd name="T46" fmla="*/ 18 w 97"/>
                <a:gd name="T47" fmla="*/ 85 h 104"/>
                <a:gd name="T48" fmla="*/ 15 w 97"/>
                <a:gd name="T49" fmla="*/ 74 h 104"/>
                <a:gd name="T50" fmla="*/ 20 w 97"/>
                <a:gd name="T51" fmla="*/ 62 h 104"/>
                <a:gd name="T52" fmla="*/ 50 w 97"/>
                <a:gd name="T53" fmla="*/ 24 h 104"/>
                <a:gd name="T54" fmla="*/ 56 w 97"/>
                <a:gd name="T55" fmla="*/ 17 h 104"/>
                <a:gd name="T56" fmla="*/ 60 w 97"/>
                <a:gd name="T57" fmla="*/ 14 h 104"/>
                <a:gd name="T58" fmla="*/ 79 w 97"/>
                <a:gd name="T59" fmla="*/ 16 h 104"/>
                <a:gd name="T60" fmla="*/ 66 w 97"/>
                <a:gd name="T61" fmla="*/ 6 h 104"/>
                <a:gd name="T62" fmla="*/ 79 w 97"/>
                <a:gd name="T63" fmla="*/ 7 h 104"/>
                <a:gd name="T64" fmla="*/ 55 w 97"/>
                <a:gd name="T65" fmla="*/ 1 h 104"/>
                <a:gd name="T66" fmla="*/ 43 w 97"/>
                <a:gd name="T67" fmla="*/ 10 h 104"/>
                <a:gd name="T68" fmla="*/ 10 w 97"/>
                <a:gd name="T69" fmla="*/ 52 h 104"/>
                <a:gd name="T70" fmla="*/ 7 w 97"/>
                <a:gd name="T71" fmla="*/ 56 h 104"/>
                <a:gd name="T72" fmla="*/ 2 w 97"/>
                <a:gd name="T73" fmla="*/ 85 h 104"/>
                <a:gd name="T74" fmla="*/ 11 w 97"/>
                <a:gd name="T75" fmla="*/ 98 h 104"/>
                <a:gd name="T76" fmla="*/ 31 w 97"/>
                <a:gd name="T77" fmla="*/ 103 h 104"/>
                <a:gd name="T78" fmla="*/ 50 w 97"/>
                <a:gd name="T79" fmla="*/ 95 h 104"/>
                <a:gd name="T80" fmla="*/ 58 w 97"/>
                <a:gd name="T81" fmla="*/ 84 h 104"/>
                <a:gd name="T82" fmla="*/ 51 w 97"/>
                <a:gd name="T83" fmla="*/ 93 h 104"/>
                <a:gd name="T84" fmla="*/ 49 w 97"/>
                <a:gd name="T85" fmla="*/ 96 h 104"/>
                <a:gd name="T86" fmla="*/ 16 w 97"/>
                <a:gd name="T87" fmla="*/ 100 h 104"/>
                <a:gd name="T88" fmla="*/ 10 w 97"/>
                <a:gd name="T89" fmla="*/ 97 h 104"/>
                <a:gd name="T90" fmla="*/ 4 w 97"/>
                <a:gd name="T91" fmla="*/ 89 h 104"/>
                <a:gd name="T92" fmla="*/ 6 w 97"/>
                <a:gd name="T93" fmla="*/ 59 h 104"/>
                <a:gd name="T94" fmla="*/ 7 w 97"/>
                <a:gd name="T95" fmla="*/ 92 h 104"/>
                <a:gd name="T96" fmla="*/ 10 w 97"/>
                <a:gd name="T97" fmla="*/ 95 h 104"/>
                <a:gd name="T98" fmla="*/ 13 w 97"/>
                <a:gd name="T99" fmla="*/ 97 h 104"/>
                <a:gd name="T100" fmla="*/ 46 w 97"/>
                <a:gd name="T101" fmla="*/ 97 h 104"/>
                <a:gd name="T102" fmla="*/ 55 w 97"/>
                <a:gd name="T103" fmla="*/ 87 h 104"/>
                <a:gd name="T104" fmla="*/ 83 w 97"/>
                <a:gd name="T105" fmla="*/ 55 h 104"/>
                <a:gd name="T106" fmla="*/ 88 w 97"/>
                <a:gd name="T107" fmla="*/ 48 h 104"/>
                <a:gd name="T108" fmla="*/ 94 w 97"/>
                <a:gd name="T109" fmla="*/ 2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 h="104">
                  <a:moveTo>
                    <a:pt x="92" y="37"/>
                  </a:moveTo>
                  <a:cubicBezTo>
                    <a:pt x="91" y="40"/>
                    <a:pt x="90" y="42"/>
                    <a:pt x="89" y="44"/>
                  </a:cubicBezTo>
                  <a:cubicBezTo>
                    <a:pt x="88" y="45"/>
                    <a:pt x="87" y="47"/>
                    <a:pt x="86" y="48"/>
                  </a:cubicBezTo>
                  <a:cubicBezTo>
                    <a:pt x="84" y="50"/>
                    <a:pt x="84" y="50"/>
                    <a:pt x="84" y="50"/>
                  </a:cubicBezTo>
                  <a:cubicBezTo>
                    <a:pt x="78" y="57"/>
                    <a:pt x="72" y="65"/>
                    <a:pt x="65" y="72"/>
                  </a:cubicBezTo>
                  <a:cubicBezTo>
                    <a:pt x="56" y="83"/>
                    <a:pt x="56" y="83"/>
                    <a:pt x="56" y="83"/>
                  </a:cubicBezTo>
                  <a:cubicBezTo>
                    <a:pt x="52" y="89"/>
                    <a:pt x="52" y="89"/>
                    <a:pt x="52" y="89"/>
                  </a:cubicBezTo>
                  <a:cubicBezTo>
                    <a:pt x="49" y="91"/>
                    <a:pt x="49" y="91"/>
                    <a:pt x="49" y="91"/>
                  </a:cubicBezTo>
                  <a:cubicBezTo>
                    <a:pt x="48" y="93"/>
                    <a:pt x="48" y="93"/>
                    <a:pt x="48" y="93"/>
                  </a:cubicBezTo>
                  <a:cubicBezTo>
                    <a:pt x="48" y="93"/>
                    <a:pt x="47" y="94"/>
                    <a:pt x="47" y="94"/>
                  </a:cubicBezTo>
                  <a:cubicBezTo>
                    <a:pt x="45" y="96"/>
                    <a:pt x="42" y="98"/>
                    <a:pt x="39" y="99"/>
                  </a:cubicBezTo>
                  <a:cubicBezTo>
                    <a:pt x="37" y="100"/>
                    <a:pt x="34" y="101"/>
                    <a:pt x="31" y="101"/>
                  </a:cubicBezTo>
                  <a:cubicBezTo>
                    <a:pt x="26" y="101"/>
                    <a:pt x="20" y="99"/>
                    <a:pt x="16" y="97"/>
                  </a:cubicBezTo>
                  <a:cubicBezTo>
                    <a:pt x="20" y="99"/>
                    <a:pt x="24" y="100"/>
                    <a:pt x="29" y="100"/>
                  </a:cubicBezTo>
                  <a:cubicBezTo>
                    <a:pt x="34" y="101"/>
                    <a:pt x="39" y="100"/>
                    <a:pt x="43" y="97"/>
                  </a:cubicBezTo>
                  <a:cubicBezTo>
                    <a:pt x="44" y="96"/>
                    <a:pt x="45" y="95"/>
                    <a:pt x="46" y="94"/>
                  </a:cubicBezTo>
                  <a:cubicBezTo>
                    <a:pt x="47" y="94"/>
                    <a:pt x="47" y="93"/>
                    <a:pt x="48" y="93"/>
                  </a:cubicBezTo>
                  <a:cubicBezTo>
                    <a:pt x="49" y="92"/>
                    <a:pt x="49" y="92"/>
                    <a:pt x="49" y="92"/>
                  </a:cubicBezTo>
                  <a:cubicBezTo>
                    <a:pt x="53" y="87"/>
                    <a:pt x="53" y="87"/>
                    <a:pt x="53" y="87"/>
                  </a:cubicBezTo>
                  <a:cubicBezTo>
                    <a:pt x="55" y="84"/>
                    <a:pt x="58" y="80"/>
                    <a:pt x="61" y="77"/>
                  </a:cubicBezTo>
                  <a:cubicBezTo>
                    <a:pt x="68" y="69"/>
                    <a:pt x="75" y="61"/>
                    <a:pt x="82" y="52"/>
                  </a:cubicBezTo>
                  <a:cubicBezTo>
                    <a:pt x="84" y="49"/>
                    <a:pt x="84" y="49"/>
                    <a:pt x="84" y="49"/>
                  </a:cubicBezTo>
                  <a:cubicBezTo>
                    <a:pt x="85" y="48"/>
                    <a:pt x="85" y="48"/>
                    <a:pt x="85" y="48"/>
                  </a:cubicBezTo>
                  <a:cubicBezTo>
                    <a:pt x="86" y="47"/>
                    <a:pt x="86" y="47"/>
                    <a:pt x="86" y="47"/>
                  </a:cubicBezTo>
                  <a:cubicBezTo>
                    <a:pt x="87" y="46"/>
                    <a:pt x="87" y="46"/>
                    <a:pt x="87" y="46"/>
                  </a:cubicBezTo>
                  <a:cubicBezTo>
                    <a:pt x="88" y="44"/>
                    <a:pt x="90" y="41"/>
                    <a:pt x="91" y="38"/>
                  </a:cubicBezTo>
                  <a:cubicBezTo>
                    <a:pt x="93" y="33"/>
                    <a:pt x="94" y="27"/>
                    <a:pt x="93" y="20"/>
                  </a:cubicBezTo>
                  <a:cubicBezTo>
                    <a:pt x="93" y="19"/>
                    <a:pt x="92" y="18"/>
                    <a:pt x="92" y="16"/>
                  </a:cubicBezTo>
                  <a:cubicBezTo>
                    <a:pt x="91" y="15"/>
                    <a:pt x="89" y="13"/>
                    <a:pt x="88" y="12"/>
                  </a:cubicBezTo>
                  <a:cubicBezTo>
                    <a:pt x="86" y="11"/>
                    <a:pt x="84" y="10"/>
                    <a:pt x="83" y="11"/>
                  </a:cubicBezTo>
                  <a:cubicBezTo>
                    <a:pt x="83" y="11"/>
                    <a:pt x="83" y="12"/>
                    <a:pt x="83" y="13"/>
                  </a:cubicBezTo>
                  <a:cubicBezTo>
                    <a:pt x="84" y="14"/>
                    <a:pt x="84" y="15"/>
                    <a:pt x="85" y="18"/>
                  </a:cubicBezTo>
                  <a:cubicBezTo>
                    <a:pt x="86" y="18"/>
                    <a:pt x="87" y="20"/>
                    <a:pt x="87" y="21"/>
                  </a:cubicBezTo>
                  <a:cubicBezTo>
                    <a:pt x="87" y="23"/>
                    <a:pt x="87" y="24"/>
                    <a:pt x="87" y="24"/>
                  </a:cubicBezTo>
                  <a:cubicBezTo>
                    <a:pt x="87" y="25"/>
                    <a:pt x="86" y="24"/>
                    <a:pt x="86" y="24"/>
                  </a:cubicBezTo>
                  <a:cubicBezTo>
                    <a:pt x="86" y="30"/>
                    <a:pt x="84" y="37"/>
                    <a:pt x="80" y="42"/>
                  </a:cubicBezTo>
                  <a:cubicBezTo>
                    <a:pt x="66" y="59"/>
                    <a:pt x="66" y="59"/>
                    <a:pt x="66" y="59"/>
                  </a:cubicBezTo>
                  <a:cubicBezTo>
                    <a:pt x="60" y="66"/>
                    <a:pt x="54" y="73"/>
                    <a:pt x="48" y="80"/>
                  </a:cubicBezTo>
                  <a:cubicBezTo>
                    <a:pt x="44" y="85"/>
                    <a:pt x="44" y="85"/>
                    <a:pt x="44" y="85"/>
                  </a:cubicBezTo>
                  <a:cubicBezTo>
                    <a:pt x="42" y="87"/>
                    <a:pt x="42" y="87"/>
                    <a:pt x="42" y="87"/>
                  </a:cubicBezTo>
                  <a:cubicBezTo>
                    <a:pt x="41" y="88"/>
                    <a:pt x="41" y="88"/>
                    <a:pt x="41" y="88"/>
                  </a:cubicBezTo>
                  <a:cubicBezTo>
                    <a:pt x="41" y="89"/>
                    <a:pt x="40" y="89"/>
                    <a:pt x="40" y="89"/>
                  </a:cubicBezTo>
                  <a:cubicBezTo>
                    <a:pt x="37" y="91"/>
                    <a:pt x="34" y="92"/>
                    <a:pt x="30" y="92"/>
                  </a:cubicBezTo>
                  <a:cubicBezTo>
                    <a:pt x="34" y="92"/>
                    <a:pt x="37" y="91"/>
                    <a:pt x="40" y="89"/>
                  </a:cubicBezTo>
                  <a:cubicBezTo>
                    <a:pt x="40" y="89"/>
                    <a:pt x="41" y="88"/>
                    <a:pt x="41" y="88"/>
                  </a:cubicBezTo>
                  <a:cubicBezTo>
                    <a:pt x="41" y="88"/>
                    <a:pt x="41" y="88"/>
                    <a:pt x="41" y="88"/>
                  </a:cubicBezTo>
                  <a:cubicBezTo>
                    <a:pt x="42" y="87"/>
                    <a:pt x="42" y="87"/>
                    <a:pt x="42" y="87"/>
                  </a:cubicBezTo>
                  <a:cubicBezTo>
                    <a:pt x="44" y="85"/>
                    <a:pt x="44" y="85"/>
                    <a:pt x="44" y="85"/>
                  </a:cubicBezTo>
                  <a:cubicBezTo>
                    <a:pt x="48" y="79"/>
                    <a:pt x="48" y="79"/>
                    <a:pt x="48" y="79"/>
                  </a:cubicBezTo>
                  <a:cubicBezTo>
                    <a:pt x="66" y="59"/>
                    <a:pt x="66" y="59"/>
                    <a:pt x="66" y="59"/>
                  </a:cubicBezTo>
                  <a:cubicBezTo>
                    <a:pt x="80" y="42"/>
                    <a:pt x="80" y="42"/>
                    <a:pt x="80" y="42"/>
                  </a:cubicBezTo>
                  <a:cubicBezTo>
                    <a:pt x="84" y="37"/>
                    <a:pt x="86" y="30"/>
                    <a:pt x="85" y="23"/>
                  </a:cubicBezTo>
                  <a:cubicBezTo>
                    <a:pt x="84" y="23"/>
                    <a:pt x="84" y="24"/>
                    <a:pt x="83" y="26"/>
                  </a:cubicBezTo>
                  <a:cubicBezTo>
                    <a:pt x="83" y="27"/>
                    <a:pt x="83" y="28"/>
                    <a:pt x="83" y="30"/>
                  </a:cubicBezTo>
                  <a:cubicBezTo>
                    <a:pt x="82" y="32"/>
                    <a:pt x="82" y="34"/>
                    <a:pt x="81" y="36"/>
                  </a:cubicBezTo>
                  <a:cubicBezTo>
                    <a:pt x="80" y="37"/>
                    <a:pt x="80" y="38"/>
                    <a:pt x="79" y="39"/>
                  </a:cubicBezTo>
                  <a:cubicBezTo>
                    <a:pt x="79" y="40"/>
                    <a:pt x="79" y="40"/>
                    <a:pt x="78" y="41"/>
                  </a:cubicBezTo>
                  <a:cubicBezTo>
                    <a:pt x="77" y="42"/>
                    <a:pt x="77" y="42"/>
                    <a:pt x="77" y="42"/>
                  </a:cubicBezTo>
                  <a:cubicBezTo>
                    <a:pt x="75" y="44"/>
                    <a:pt x="73" y="46"/>
                    <a:pt x="72" y="48"/>
                  </a:cubicBezTo>
                  <a:cubicBezTo>
                    <a:pt x="64" y="57"/>
                    <a:pt x="55" y="67"/>
                    <a:pt x="47" y="77"/>
                  </a:cubicBezTo>
                  <a:cubicBezTo>
                    <a:pt x="41" y="85"/>
                    <a:pt x="41" y="85"/>
                    <a:pt x="41" y="85"/>
                  </a:cubicBezTo>
                  <a:cubicBezTo>
                    <a:pt x="40" y="86"/>
                    <a:pt x="40" y="86"/>
                    <a:pt x="39" y="87"/>
                  </a:cubicBezTo>
                  <a:cubicBezTo>
                    <a:pt x="39" y="87"/>
                    <a:pt x="39" y="87"/>
                    <a:pt x="38" y="87"/>
                  </a:cubicBezTo>
                  <a:cubicBezTo>
                    <a:pt x="38" y="88"/>
                    <a:pt x="37" y="88"/>
                    <a:pt x="36" y="89"/>
                  </a:cubicBezTo>
                  <a:cubicBezTo>
                    <a:pt x="32" y="90"/>
                    <a:pt x="27" y="90"/>
                    <a:pt x="22" y="88"/>
                  </a:cubicBezTo>
                  <a:cubicBezTo>
                    <a:pt x="22" y="88"/>
                    <a:pt x="21" y="87"/>
                    <a:pt x="20" y="87"/>
                  </a:cubicBezTo>
                  <a:cubicBezTo>
                    <a:pt x="20" y="87"/>
                    <a:pt x="20" y="86"/>
                    <a:pt x="19" y="86"/>
                  </a:cubicBezTo>
                  <a:cubicBezTo>
                    <a:pt x="19" y="86"/>
                    <a:pt x="19" y="86"/>
                    <a:pt x="19" y="86"/>
                  </a:cubicBezTo>
                  <a:cubicBezTo>
                    <a:pt x="19" y="86"/>
                    <a:pt x="19" y="86"/>
                    <a:pt x="19" y="86"/>
                  </a:cubicBezTo>
                  <a:cubicBezTo>
                    <a:pt x="19" y="86"/>
                    <a:pt x="19" y="86"/>
                    <a:pt x="19" y="86"/>
                  </a:cubicBezTo>
                  <a:cubicBezTo>
                    <a:pt x="19" y="85"/>
                    <a:pt x="19" y="85"/>
                    <a:pt x="19" y="85"/>
                  </a:cubicBezTo>
                  <a:cubicBezTo>
                    <a:pt x="18" y="85"/>
                    <a:pt x="18" y="85"/>
                    <a:pt x="18" y="85"/>
                  </a:cubicBezTo>
                  <a:cubicBezTo>
                    <a:pt x="18" y="85"/>
                    <a:pt x="18" y="84"/>
                    <a:pt x="18" y="84"/>
                  </a:cubicBezTo>
                  <a:cubicBezTo>
                    <a:pt x="17" y="84"/>
                    <a:pt x="17" y="83"/>
                    <a:pt x="16" y="82"/>
                  </a:cubicBezTo>
                  <a:cubicBezTo>
                    <a:pt x="15" y="80"/>
                    <a:pt x="14" y="77"/>
                    <a:pt x="15" y="74"/>
                  </a:cubicBezTo>
                  <a:cubicBezTo>
                    <a:pt x="15" y="70"/>
                    <a:pt x="16" y="67"/>
                    <a:pt x="18" y="65"/>
                  </a:cubicBezTo>
                  <a:cubicBezTo>
                    <a:pt x="18" y="64"/>
                    <a:pt x="19" y="64"/>
                    <a:pt x="19" y="64"/>
                  </a:cubicBezTo>
                  <a:cubicBezTo>
                    <a:pt x="20" y="62"/>
                    <a:pt x="20" y="62"/>
                    <a:pt x="20" y="62"/>
                  </a:cubicBezTo>
                  <a:cubicBezTo>
                    <a:pt x="22" y="59"/>
                    <a:pt x="22" y="59"/>
                    <a:pt x="22" y="59"/>
                  </a:cubicBezTo>
                  <a:cubicBezTo>
                    <a:pt x="26" y="54"/>
                    <a:pt x="26" y="54"/>
                    <a:pt x="26" y="54"/>
                  </a:cubicBezTo>
                  <a:cubicBezTo>
                    <a:pt x="34" y="44"/>
                    <a:pt x="42" y="34"/>
                    <a:pt x="50" y="24"/>
                  </a:cubicBezTo>
                  <a:cubicBezTo>
                    <a:pt x="56" y="17"/>
                    <a:pt x="56" y="17"/>
                    <a:pt x="56" y="17"/>
                  </a:cubicBezTo>
                  <a:cubicBezTo>
                    <a:pt x="56" y="17"/>
                    <a:pt x="56" y="17"/>
                    <a:pt x="56" y="17"/>
                  </a:cubicBezTo>
                  <a:cubicBezTo>
                    <a:pt x="56" y="17"/>
                    <a:pt x="56" y="17"/>
                    <a:pt x="56" y="17"/>
                  </a:cubicBezTo>
                  <a:cubicBezTo>
                    <a:pt x="56" y="16"/>
                    <a:pt x="56" y="16"/>
                    <a:pt x="57" y="16"/>
                  </a:cubicBezTo>
                  <a:cubicBezTo>
                    <a:pt x="57" y="16"/>
                    <a:pt x="57" y="15"/>
                    <a:pt x="57" y="15"/>
                  </a:cubicBezTo>
                  <a:cubicBezTo>
                    <a:pt x="58" y="15"/>
                    <a:pt x="59" y="14"/>
                    <a:pt x="60" y="14"/>
                  </a:cubicBezTo>
                  <a:cubicBezTo>
                    <a:pt x="63" y="13"/>
                    <a:pt x="67" y="13"/>
                    <a:pt x="71" y="14"/>
                  </a:cubicBezTo>
                  <a:cubicBezTo>
                    <a:pt x="74" y="15"/>
                    <a:pt x="76" y="16"/>
                    <a:pt x="78" y="16"/>
                  </a:cubicBezTo>
                  <a:cubicBezTo>
                    <a:pt x="79" y="16"/>
                    <a:pt x="79" y="16"/>
                    <a:pt x="79" y="16"/>
                  </a:cubicBezTo>
                  <a:cubicBezTo>
                    <a:pt x="80" y="16"/>
                    <a:pt x="80" y="16"/>
                    <a:pt x="80" y="15"/>
                  </a:cubicBezTo>
                  <a:cubicBezTo>
                    <a:pt x="80" y="14"/>
                    <a:pt x="79" y="12"/>
                    <a:pt x="77" y="10"/>
                  </a:cubicBezTo>
                  <a:cubicBezTo>
                    <a:pt x="74" y="8"/>
                    <a:pt x="71" y="6"/>
                    <a:pt x="66" y="6"/>
                  </a:cubicBezTo>
                  <a:cubicBezTo>
                    <a:pt x="67" y="4"/>
                    <a:pt x="67" y="4"/>
                    <a:pt x="67" y="4"/>
                  </a:cubicBezTo>
                  <a:cubicBezTo>
                    <a:pt x="71" y="5"/>
                    <a:pt x="74" y="6"/>
                    <a:pt x="76" y="7"/>
                  </a:cubicBezTo>
                  <a:cubicBezTo>
                    <a:pt x="78" y="7"/>
                    <a:pt x="78" y="7"/>
                    <a:pt x="79" y="7"/>
                  </a:cubicBezTo>
                  <a:cubicBezTo>
                    <a:pt x="79" y="6"/>
                    <a:pt x="78" y="4"/>
                    <a:pt x="80" y="4"/>
                  </a:cubicBezTo>
                  <a:cubicBezTo>
                    <a:pt x="75" y="2"/>
                    <a:pt x="70" y="0"/>
                    <a:pt x="64" y="0"/>
                  </a:cubicBezTo>
                  <a:cubicBezTo>
                    <a:pt x="61" y="0"/>
                    <a:pt x="58" y="0"/>
                    <a:pt x="55" y="1"/>
                  </a:cubicBezTo>
                  <a:cubicBezTo>
                    <a:pt x="52" y="2"/>
                    <a:pt x="49" y="4"/>
                    <a:pt x="47" y="6"/>
                  </a:cubicBezTo>
                  <a:cubicBezTo>
                    <a:pt x="46" y="6"/>
                    <a:pt x="46" y="7"/>
                    <a:pt x="45" y="8"/>
                  </a:cubicBezTo>
                  <a:cubicBezTo>
                    <a:pt x="43" y="10"/>
                    <a:pt x="43" y="10"/>
                    <a:pt x="43" y="10"/>
                  </a:cubicBezTo>
                  <a:cubicBezTo>
                    <a:pt x="40" y="13"/>
                    <a:pt x="40" y="13"/>
                    <a:pt x="40" y="13"/>
                  </a:cubicBezTo>
                  <a:cubicBezTo>
                    <a:pt x="16" y="44"/>
                    <a:pt x="16" y="44"/>
                    <a:pt x="16" y="44"/>
                  </a:cubicBezTo>
                  <a:cubicBezTo>
                    <a:pt x="10" y="52"/>
                    <a:pt x="10" y="52"/>
                    <a:pt x="10" y="52"/>
                  </a:cubicBezTo>
                  <a:cubicBezTo>
                    <a:pt x="8" y="54"/>
                    <a:pt x="8" y="54"/>
                    <a:pt x="8" y="54"/>
                  </a:cubicBezTo>
                  <a:cubicBezTo>
                    <a:pt x="8" y="55"/>
                    <a:pt x="8" y="55"/>
                    <a:pt x="8" y="55"/>
                  </a:cubicBezTo>
                  <a:cubicBezTo>
                    <a:pt x="7" y="56"/>
                    <a:pt x="7" y="56"/>
                    <a:pt x="7" y="56"/>
                  </a:cubicBezTo>
                  <a:cubicBezTo>
                    <a:pt x="6" y="57"/>
                    <a:pt x="5" y="59"/>
                    <a:pt x="4" y="61"/>
                  </a:cubicBezTo>
                  <a:cubicBezTo>
                    <a:pt x="2" y="64"/>
                    <a:pt x="1" y="68"/>
                    <a:pt x="0" y="73"/>
                  </a:cubicBezTo>
                  <a:cubicBezTo>
                    <a:pt x="0" y="77"/>
                    <a:pt x="0" y="81"/>
                    <a:pt x="2" y="85"/>
                  </a:cubicBezTo>
                  <a:cubicBezTo>
                    <a:pt x="3" y="89"/>
                    <a:pt x="6" y="92"/>
                    <a:pt x="8" y="95"/>
                  </a:cubicBezTo>
                  <a:cubicBezTo>
                    <a:pt x="9" y="96"/>
                    <a:pt x="9" y="96"/>
                    <a:pt x="10" y="97"/>
                  </a:cubicBezTo>
                  <a:cubicBezTo>
                    <a:pt x="11" y="97"/>
                    <a:pt x="11" y="98"/>
                    <a:pt x="11" y="98"/>
                  </a:cubicBezTo>
                  <a:cubicBezTo>
                    <a:pt x="12" y="98"/>
                    <a:pt x="13" y="99"/>
                    <a:pt x="14" y="99"/>
                  </a:cubicBezTo>
                  <a:cubicBezTo>
                    <a:pt x="16" y="100"/>
                    <a:pt x="18" y="101"/>
                    <a:pt x="20" y="102"/>
                  </a:cubicBezTo>
                  <a:cubicBezTo>
                    <a:pt x="23" y="103"/>
                    <a:pt x="27" y="104"/>
                    <a:pt x="31" y="103"/>
                  </a:cubicBezTo>
                  <a:cubicBezTo>
                    <a:pt x="35" y="103"/>
                    <a:pt x="40" y="102"/>
                    <a:pt x="44" y="100"/>
                  </a:cubicBezTo>
                  <a:cubicBezTo>
                    <a:pt x="46" y="99"/>
                    <a:pt x="47" y="98"/>
                    <a:pt x="49" y="96"/>
                  </a:cubicBezTo>
                  <a:cubicBezTo>
                    <a:pt x="49" y="95"/>
                    <a:pt x="50" y="95"/>
                    <a:pt x="50" y="95"/>
                  </a:cubicBezTo>
                  <a:cubicBezTo>
                    <a:pt x="51" y="94"/>
                    <a:pt x="51" y="94"/>
                    <a:pt x="51" y="94"/>
                  </a:cubicBezTo>
                  <a:cubicBezTo>
                    <a:pt x="52" y="92"/>
                    <a:pt x="52" y="92"/>
                    <a:pt x="52" y="92"/>
                  </a:cubicBezTo>
                  <a:cubicBezTo>
                    <a:pt x="58" y="84"/>
                    <a:pt x="58" y="84"/>
                    <a:pt x="58" y="84"/>
                  </a:cubicBezTo>
                  <a:cubicBezTo>
                    <a:pt x="71" y="69"/>
                    <a:pt x="71" y="69"/>
                    <a:pt x="71" y="69"/>
                  </a:cubicBezTo>
                  <a:cubicBezTo>
                    <a:pt x="55" y="88"/>
                    <a:pt x="55" y="88"/>
                    <a:pt x="55" y="88"/>
                  </a:cubicBezTo>
                  <a:cubicBezTo>
                    <a:pt x="51" y="93"/>
                    <a:pt x="51" y="93"/>
                    <a:pt x="51" y="93"/>
                  </a:cubicBezTo>
                  <a:cubicBezTo>
                    <a:pt x="50" y="94"/>
                    <a:pt x="50" y="94"/>
                    <a:pt x="50" y="94"/>
                  </a:cubicBezTo>
                  <a:cubicBezTo>
                    <a:pt x="49" y="95"/>
                    <a:pt x="49" y="95"/>
                    <a:pt x="49" y="95"/>
                  </a:cubicBezTo>
                  <a:cubicBezTo>
                    <a:pt x="49" y="95"/>
                    <a:pt x="49" y="95"/>
                    <a:pt x="49" y="96"/>
                  </a:cubicBezTo>
                  <a:cubicBezTo>
                    <a:pt x="48" y="97"/>
                    <a:pt x="47" y="98"/>
                    <a:pt x="45" y="99"/>
                  </a:cubicBezTo>
                  <a:cubicBezTo>
                    <a:pt x="41" y="102"/>
                    <a:pt x="35" y="103"/>
                    <a:pt x="30" y="103"/>
                  </a:cubicBezTo>
                  <a:cubicBezTo>
                    <a:pt x="25" y="103"/>
                    <a:pt x="20" y="102"/>
                    <a:pt x="16" y="100"/>
                  </a:cubicBezTo>
                  <a:cubicBezTo>
                    <a:pt x="15" y="99"/>
                    <a:pt x="14" y="99"/>
                    <a:pt x="12" y="98"/>
                  </a:cubicBezTo>
                  <a:cubicBezTo>
                    <a:pt x="12" y="98"/>
                    <a:pt x="11" y="97"/>
                    <a:pt x="11" y="97"/>
                  </a:cubicBezTo>
                  <a:cubicBezTo>
                    <a:pt x="10" y="97"/>
                    <a:pt x="10" y="97"/>
                    <a:pt x="10" y="97"/>
                  </a:cubicBezTo>
                  <a:cubicBezTo>
                    <a:pt x="10" y="96"/>
                    <a:pt x="10" y="96"/>
                    <a:pt x="10" y="96"/>
                  </a:cubicBezTo>
                  <a:cubicBezTo>
                    <a:pt x="10" y="96"/>
                    <a:pt x="9" y="96"/>
                    <a:pt x="9" y="95"/>
                  </a:cubicBezTo>
                  <a:cubicBezTo>
                    <a:pt x="7" y="93"/>
                    <a:pt x="6" y="91"/>
                    <a:pt x="4" y="89"/>
                  </a:cubicBezTo>
                  <a:cubicBezTo>
                    <a:pt x="2" y="84"/>
                    <a:pt x="1" y="79"/>
                    <a:pt x="1" y="74"/>
                  </a:cubicBezTo>
                  <a:cubicBezTo>
                    <a:pt x="1" y="69"/>
                    <a:pt x="3" y="64"/>
                    <a:pt x="5" y="59"/>
                  </a:cubicBezTo>
                  <a:cubicBezTo>
                    <a:pt x="5" y="59"/>
                    <a:pt x="5" y="60"/>
                    <a:pt x="6" y="59"/>
                  </a:cubicBezTo>
                  <a:cubicBezTo>
                    <a:pt x="3" y="64"/>
                    <a:pt x="2" y="69"/>
                    <a:pt x="2" y="74"/>
                  </a:cubicBezTo>
                  <a:cubicBezTo>
                    <a:pt x="2" y="79"/>
                    <a:pt x="3" y="84"/>
                    <a:pt x="5" y="89"/>
                  </a:cubicBezTo>
                  <a:cubicBezTo>
                    <a:pt x="6" y="90"/>
                    <a:pt x="7" y="91"/>
                    <a:pt x="7" y="92"/>
                  </a:cubicBezTo>
                  <a:cubicBezTo>
                    <a:pt x="8" y="92"/>
                    <a:pt x="8" y="93"/>
                    <a:pt x="9" y="93"/>
                  </a:cubicBezTo>
                  <a:cubicBezTo>
                    <a:pt x="9" y="94"/>
                    <a:pt x="9" y="94"/>
                    <a:pt x="9" y="94"/>
                  </a:cubicBezTo>
                  <a:cubicBezTo>
                    <a:pt x="9" y="94"/>
                    <a:pt x="10" y="94"/>
                    <a:pt x="10" y="95"/>
                  </a:cubicBezTo>
                  <a:cubicBezTo>
                    <a:pt x="10" y="95"/>
                    <a:pt x="11" y="95"/>
                    <a:pt x="11" y="96"/>
                  </a:cubicBezTo>
                  <a:cubicBezTo>
                    <a:pt x="12" y="96"/>
                    <a:pt x="12" y="96"/>
                    <a:pt x="12" y="96"/>
                  </a:cubicBezTo>
                  <a:cubicBezTo>
                    <a:pt x="12" y="97"/>
                    <a:pt x="13" y="97"/>
                    <a:pt x="13" y="97"/>
                  </a:cubicBezTo>
                  <a:cubicBezTo>
                    <a:pt x="14" y="98"/>
                    <a:pt x="16" y="99"/>
                    <a:pt x="17" y="99"/>
                  </a:cubicBezTo>
                  <a:cubicBezTo>
                    <a:pt x="21" y="101"/>
                    <a:pt x="26" y="102"/>
                    <a:pt x="31" y="102"/>
                  </a:cubicBezTo>
                  <a:cubicBezTo>
                    <a:pt x="36" y="102"/>
                    <a:pt x="41" y="101"/>
                    <a:pt x="46" y="97"/>
                  </a:cubicBezTo>
                  <a:cubicBezTo>
                    <a:pt x="47" y="96"/>
                    <a:pt x="48" y="96"/>
                    <a:pt x="49" y="94"/>
                  </a:cubicBezTo>
                  <a:cubicBezTo>
                    <a:pt x="51" y="92"/>
                    <a:pt x="51" y="92"/>
                    <a:pt x="51" y="92"/>
                  </a:cubicBezTo>
                  <a:cubicBezTo>
                    <a:pt x="55" y="87"/>
                    <a:pt x="55" y="87"/>
                    <a:pt x="55" y="87"/>
                  </a:cubicBezTo>
                  <a:cubicBezTo>
                    <a:pt x="60" y="81"/>
                    <a:pt x="66" y="74"/>
                    <a:pt x="71" y="68"/>
                  </a:cubicBezTo>
                  <a:cubicBezTo>
                    <a:pt x="72" y="68"/>
                    <a:pt x="72" y="68"/>
                    <a:pt x="72" y="68"/>
                  </a:cubicBezTo>
                  <a:cubicBezTo>
                    <a:pt x="83" y="55"/>
                    <a:pt x="83" y="55"/>
                    <a:pt x="83" y="55"/>
                  </a:cubicBezTo>
                  <a:cubicBezTo>
                    <a:pt x="86" y="51"/>
                    <a:pt x="86" y="51"/>
                    <a:pt x="86" y="51"/>
                  </a:cubicBezTo>
                  <a:cubicBezTo>
                    <a:pt x="88" y="49"/>
                    <a:pt x="88" y="49"/>
                    <a:pt x="88" y="49"/>
                  </a:cubicBezTo>
                  <a:cubicBezTo>
                    <a:pt x="88" y="48"/>
                    <a:pt x="88" y="48"/>
                    <a:pt x="88" y="48"/>
                  </a:cubicBezTo>
                  <a:cubicBezTo>
                    <a:pt x="89" y="48"/>
                    <a:pt x="89" y="48"/>
                    <a:pt x="89" y="47"/>
                  </a:cubicBezTo>
                  <a:cubicBezTo>
                    <a:pt x="92" y="44"/>
                    <a:pt x="93" y="41"/>
                    <a:pt x="95" y="37"/>
                  </a:cubicBezTo>
                  <a:cubicBezTo>
                    <a:pt x="97" y="31"/>
                    <a:pt x="96" y="25"/>
                    <a:pt x="94" y="20"/>
                  </a:cubicBezTo>
                  <a:cubicBezTo>
                    <a:pt x="95" y="26"/>
                    <a:pt x="94" y="32"/>
                    <a:pt x="92" y="37"/>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28"/>
            <p:cNvSpPr/>
            <p:nvPr/>
          </p:nvSpPr>
          <p:spPr bwMode="auto">
            <a:xfrm>
              <a:off x="5175251" y="1671638"/>
              <a:ext cx="4763"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39" name="Freeform 29"/>
            <p:cNvSpPr/>
            <p:nvPr/>
          </p:nvSpPr>
          <p:spPr bwMode="auto">
            <a:xfrm>
              <a:off x="5160963" y="1660526"/>
              <a:ext cx="3175" cy="3175"/>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0" y="0"/>
                    <a:pt x="0" y="0"/>
                  </a:cubicBezTo>
                  <a:cubicBezTo>
                    <a:pt x="0" y="0"/>
                    <a:pt x="0" y="0"/>
                    <a:pt x="0" y="0"/>
                  </a:cubicBezTo>
                  <a:cubicBezTo>
                    <a:pt x="1" y="0"/>
                    <a:pt x="1" y="1"/>
                    <a:pt x="1" y="1"/>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40" name="Freeform 30"/>
            <p:cNvSpPr/>
            <p:nvPr/>
          </p:nvSpPr>
          <p:spPr bwMode="auto">
            <a:xfrm>
              <a:off x="5180013" y="1674813"/>
              <a:ext cx="11113" cy="4763"/>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1"/>
                    <a:pt x="2" y="1"/>
                    <a:pt x="3" y="1"/>
                  </a:cubicBezTo>
                  <a:cubicBezTo>
                    <a:pt x="2" y="1"/>
                    <a:pt x="1"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41" name="Freeform 31"/>
            <p:cNvSpPr/>
            <p:nvPr/>
          </p:nvSpPr>
          <p:spPr bwMode="auto">
            <a:xfrm>
              <a:off x="5164138" y="1663701"/>
              <a:ext cx="7938" cy="4763"/>
            </a:xfrm>
            <a:custGeom>
              <a:avLst/>
              <a:gdLst>
                <a:gd name="T0" fmla="*/ 2 w 2"/>
                <a:gd name="T1" fmla="*/ 1 h 1"/>
                <a:gd name="T2" fmla="*/ 0 w 2"/>
                <a:gd name="T3" fmla="*/ 0 h 1"/>
                <a:gd name="T4" fmla="*/ 1 w 2"/>
                <a:gd name="T5" fmla="*/ 1 h 1"/>
                <a:gd name="T6" fmla="*/ 2 w 2"/>
                <a:gd name="T7" fmla="*/ 1 h 1"/>
              </a:gdLst>
              <a:ahLst/>
              <a:cxnLst>
                <a:cxn ang="0">
                  <a:pos x="T0" y="T1"/>
                </a:cxn>
                <a:cxn ang="0">
                  <a:pos x="T2" y="T3"/>
                </a:cxn>
                <a:cxn ang="0">
                  <a:pos x="T4" y="T5"/>
                </a:cxn>
                <a:cxn ang="0">
                  <a:pos x="T6" y="T7"/>
                </a:cxn>
              </a:cxnLst>
              <a:rect l="0" t="0" r="r" b="b"/>
              <a:pathLst>
                <a:path w="2" h="1">
                  <a:moveTo>
                    <a:pt x="2" y="1"/>
                  </a:moveTo>
                  <a:cubicBezTo>
                    <a:pt x="1" y="1"/>
                    <a:pt x="0" y="0"/>
                    <a:pt x="0" y="0"/>
                  </a:cubicBezTo>
                  <a:cubicBezTo>
                    <a:pt x="0" y="0"/>
                    <a:pt x="0" y="0"/>
                    <a:pt x="1" y="1"/>
                  </a:cubicBezTo>
                  <a:cubicBezTo>
                    <a:pt x="1" y="1"/>
                    <a:pt x="1" y="1"/>
                    <a:pt x="2" y="1"/>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42" name="Freeform 32"/>
            <p:cNvSpPr/>
            <p:nvPr/>
          </p:nvSpPr>
          <p:spPr bwMode="auto">
            <a:xfrm>
              <a:off x="5172076" y="1668463"/>
              <a:ext cx="3175"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43" name="Freeform 33"/>
            <p:cNvSpPr/>
            <p:nvPr/>
          </p:nvSpPr>
          <p:spPr bwMode="auto">
            <a:xfrm>
              <a:off x="4987926" y="1292226"/>
              <a:ext cx="360363" cy="398463"/>
            </a:xfrm>
            <a:custGeom>
              <a:avLst/>
              <a:gdLst>
                <a:gd name="T0" fmla="*/ 38 w 96"/>
                <a:gd name="T1" fmla="*/ 88 h 106"/>
                <a:gd name="T2" fmla="*/ 46 w 96"/>
                <a:gd name="T3" fmla="*/ 98 h 106"/>
                <a:gd name="T4" fmla="*/ 42 w 96"/>
                <a:gd name="T5" fmla="*/ 93 h 106"/>
                <a:gd name="T6" fmla="*/ 12 w 96"/>
                <a:gd name="T7" fmla="*/ 55 h 106"/>
                <a:gd name="T8" fmla="*/ 0 w 96"/>
                <a:gd name="T9" fmla="*/ 29 h 106"/>
                <a:gd name="T10" fmla="*/ 6 w 96"/>
                <a:gd name="T11" fmla="*/ 14 h 106"/>
                <a:gd name="T12" fmla="*/ 5 w 96"/>
                <a:gd name="T13" fmla="*/ 43 h 106"/>
                <a:gd name="T14" fmla="*/ 20 w 96"/>
                <a:gd name="T15" fmla="*/ 64 h 106"/>
                <a:gd name="T16" fmla="*/ 45 w 96"/>
                <a:gd name="T17" fmla="*/ 96 h 106"/>
                <a:gd name="T18" fmla="*/ 48 w 96"/>
                <a:gd name="T19" fmla="*/ 99 h 106"/>
                <a:gd name="T20" fmla="*/ 67 w 96"/>
                <a:gd name="T21" fmla="*/ 106 h 106"/>
                <a:gd name="T22" fmla="*/ 86 w 96"/>
                <a:gd name="T23" fmla="*/ 98 h 106"/>
                <a:gd name="T24" fmla="*/ 95 w 96"/>
                <a:gd name="T25" fmla="*/ 86 h 106"/>
                <a:gd name="T26" fmla="*/ 92 w 96"/>
                <a:gd name="T27" fmla="*/ 86 h 106"/>
                <a:gd name="T28" fmla="*/ 81 w 96"/>
                <a:gd name="T29" fmla="*/ 99 h 106"/>
                <a:gd name="T30" fmla="*/ 49 w 96"/>
                <a:gd name="T31" fmla="*/ 97 h 106"/>
                <a:gd name="T32" fmla="*/ 40 w 96"/>
                <a:gd name="T33" fmla="*/ 86 h 106"/>
                <a:gd name="T34" fmla="*/ 44 w 96"/>
                <a:gd name="T35" fmla="*/ 91 h 106"/>
                <a:gd name="T36" fmla="*/ 50 w 96"/>
                <a:gd name="T37" fmla="*/ 98 h 106"/>
                <a:gd name="T38" fmla="*/ 78 w 96"/>
                <a:gd name="T39" fmla="*/ 101 h 106"/>
                <a:gd name="T40" fmla="*/ 92 w 96"/>
                <a:gd name="T41" fmla="*/ 69 h 106"/>
                <a:gd name="T42" fmla="*/ 83 w 96"/>
                <a:gd name="T43" fmla="*/ 59 h 106"/>
                <a:gd name="T44" fmla="*/ 86 w 96"/>
                <a:gd name="T45" fmla="*/ 70 h 106"/>
                <a:gd name="T46" fmla="*/ 85 w 96"/>
                <a:gd name="T47" fmla="*/ 82 h 106"/>
                <a:gd name="T48" fmla="*/ 57 w 96"/>
                <a:gd name="T49" fmla="*/ 93 h 106"/>
                <a:gd name="T50" fmla="*/ 53 w 96"/>
                <a:gd name="T51" fmla="*/ 90 h 106"/>
                <a:gd name="T52" fmla="*/ 28 w 96"/>
                <a:gd name="T53" fmla="*/ 57 h 106"/>
                <a:gd name="T54" fmla="*/ 54 w 96"/>
                <a:gd name="T55" fmla="*/ 91 h 106"/>
                <a:gd name="T56" fmla="*/ 62 w 96"/>
                <a:gd name="T57" fmla="*/ 95 h 106"/>
                <a:gd name="T58" fmla="*/ 84 w 96"/>
                <a:gd name="T59" fmla="*/ 72 h 106"/>
                <a:gd name="T60" fmla="*/ 79 w 96"/>
                <a:gd name="T61" fmla="*/ 87 h 106"/>
                <a:gd name="T62" fmla="*/ 72 w 96"/>
                <a:gd name="T63" fmla="*/ 92 h 106"/>
                <a:gd name="T64" fmla="*/ 56 w 96"/>
                <a:gd name="T65" fmla="*/ 89 h 106"/>
                <a:gd name="T66" fmla="*/ 23 w 96"/>
                <a:gd name="T67" fmla="*/ 47 h 106"/>
                <a:gd name="T68" fmla="*/ 18 w 96"/>
                <a:gd name="T69" fmla="*/ 40 h 106"/>
                <a:gd name="T70" fmla="*/ 17 w 96"/>
                <a:gd name="T71" fmla="*/ 21 h 106"/>
                <a:gd name="T72" fmla="*/ 21 w 96"/>
                <a:gd name="T73" fmla="*/ 18 h 106"/>
                <a:gd name="T74" fmla="*/ 37 w 96"/>
                <a:gd name="T75" fmla="*/ 17 h 106"/>
                <a:gd name="T76" fmla="*/ 39 w 96"/>
                <a:gd name="T77" fmla="*/ 19 h 106"/>
                <a:gd name="T78" fmla="*/ 70 w 96"/>
                <a:gd name="T79" fmla="*/ 57 h 106"/>
                <a:gd name="T80" fmla="*/ 83 w 96"/>
                <a:gd name="T81" fmla="*/ 53 h 106"/>
                <a:gd name="T82" fmla="*/ 55 w 96"/>
                <a:gd name="T83" fmla="*/ 16 h 106"/>
                <a:gd name="T84" fmla="*/ 48 w 96"/>
                <a:gd name="T85" fmla="*/ 7 h 106"/>
                <a:gd name="T86" fmla="*/ 12 w 96"/>
                <a:gd name="T87" fmla="*/ 6 h 106"/>
                <a:gd name="T88" fmla="*/ 7 w 96"/>
                <a:gd name="T89" fmla="*/ 10 h 106"/>
                <a:gd name="T90" fmla="*/ 2 w 96"/>
                <a:gd name="T91" fmla="*/ 4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6" h="106">
                  <a:moveTo>
                    <a:pt x="14" y="58"/>
                  </a:moveTo>
                  <a:cubicBezTo>
                    <a:pt x="26" y="73"/>
                    <a:pt x="26" y="73"/>
                    <a:pt x="26" y="73"/>
                  </a:cubicBezTo>
                  <a:cubicBezTo>
                    <a:pt x="38" y="88"/>
                    <a:pt x="38" y="88"/>
                    <a:pt x="38" y="88"/>
                  </a:cubicBezTo>
                  <a:cubicBezTo>
                    <a:pt x="44" y="95"/>
                    <a:pt x="44" y="95"/>
                    <a:pt x="44" y="95"/>
                  </a:cubicBezTo>
                  <a:cubicBezTo>
                    <a:pt x="45" y="97"/>
                    <a:pt x="45" y="97"/>
                    <a:pt x="45" y="97"/>
                  </a:cubicBezTo>
                  <a:cubicBezTo>
                    <a:pt x="46" y="97"/>
                    <a:pt x="46" y="98"/>
                    <a:pt x="46" y="98"/>
                  </a:cubicBezTo>
                  <a:cubicBezTo>
                    <a:pt x="46" y="98"/>
                    <a:pt x="45" y="97"/>
                    <a:pt x="45" y="97"/>
                  </a:cubicBezTo>
                  <a:cubicBezTo>
                    <a:pt x="44" y="95"/>
                    <a:pt x="44" y="95"/>
                    <a:pt x="44" y="95"/>
                  </a:cubicBezTo>
                  <a:cubicBezTo>
                    <a:pt x="42" y="93"/>
                    <a:pt x="42" y="93"/>
                    <a:pt x="42" y="93"/>
                  </a:cubicBezTo>
                  <a:cubicBezTo>
                    <a:pt x="35" y="83"/>
                    <a:pt x="35" y="83"/>
                    <a:pt x="35" y="83"/>
                  </a:cubicBezTo>
                  <a:cubicBezTo>
                    <a:pt x="19" y="64"/>
                    <a:pt x="19" y="64"/>
                    <a:pt x="19" y="64"/>
                  </a:cubicBezTo>
                  <a:cubicBezTo>
                    <a:pt x="12" y="55"/>
                    <a:pt x="12" y="55"/>
                    <a:pt x="12" y="55"/>
                  </a:cubicBezTo>
                  <a:cubicBezTo>
                    <a:pt x="8" y="50"/>
                    <a:pt x="8" y="50"/>
                    <a:pt x="8" y="50"/>
                  </a:cubicBezTo>
                  <a:cubicBezTo>
                    <a:pt x="6" y="48"/>
                    <a:pt x="5" y="46"/>
                    <a:pt x="4" y="44"/>
                  </a:cubicBezTo>
                  <a:cubicBezTo>
                    <a:pt x="2" y="39"/>
                    <a:pt x="0" y="34"/>
                    <a:pt x="0" y="29"/>
                  </a:cubicBezTo>
                  <a:cubicBezTo>
                    <a:pt x="0" y="27"/>
                    <a:pt x="0" y="24"/>
                    <a:pt x="1" y="21"/>
                  </a:cubicBezTo>
                  <a:cubicBezTo>
                    <a:pt x="2" y="18"/>
                    <a:pt x="3" y="16"/>
                    <a:pt x="5" y="13"/>
                  </a:cubicBezTo>
                  <a:cubicBezTo>
                    <a:pt x="5" y="14"/>
                    <a:pt x="4" y="15"/>
                    <a:pt x="6" y="14"/>
                  </a:cubicBezTo>
                  <a:cubicBezTo>
                    <a:pt x="4" y="16"/>
                    <a:pt x="3" y="18"/>
                    <a:pt x="2" y="21"/>
                  </a:cubicBezTo>
                  <a:cubicBezTo>
                    <a:pt x="1" y="24"/>
                    <a:pt x="1" y="27"/>
                    <a:pt x="1" y="29"/>
                  </a:cubicBezTo>
                  <a:cubicBezTo>
                    <a:pt x="1" y="34"/>
                    <a:pt x="3" y="39"/>
                    <a:pt x="5" y="43"/>
                  </a:cubicBezTo>
                  <a:cubicBezTo>
                    <a:pt x="6" y="46"/>
                    <a:pt x="7" y="48"/>
                    <a:pt x="9" y="50"/>
                  </a:cubicBezTo>
                  <a:cubicBezTo>
                    <a:pt x="13" y="54"/>
                    <a:pt x="13" y="54"/>
                    <a:pt x="13" y="54"/>
                  </a:cubicBezTo>
                  <a:cubicBezTo>
                    <a:pt x="20" y="64"/>
                    <a:pt x="20" y="64"/>
                    <a:pt x="20" y="64"/>
                  </a:cubicBezTo>
                  <a:cubicBezTo>
                    <a:pt x="25" y="71"/>
                    <a:pt x="30" y="77"/>
                    <a:pt x="36" y="84"/>
                  </a:cubicBezTo>
                  <a:cubicBezTo>
                    <a:pt x="38" y="87"/>
                    <a:pt x="41" y="90"/>
                    <a:pt x="43" y="93"/>
                  </a:cubicBezTo>
                  <a:cubicBezTo>
                    <a:pt x="45" y="96"/>
                    <a:pt x="45" y="96"/>
                    <a:pt x="45" y="96"/>
                  </a:cubicBezTo>
                  <a:cubicBezTo>
                    <a:pt x="46" y="96"/>
                    <a:pt x="46" y="96"/>
                    <a:pt x="46" y="96"/>
                  </a:cubicBezTo>
                  <a:cubicBezTo>
                    <a:pt x="46" y="97"/>
                    <a:pt x="47" y="97"/>
                    <a:pt x="47" y="97"/>
                  </a:cubicBezTo>
                  <a:cubicBezTo>
                    <a:pt x="47" y="98"/>
                    <a:pt x="48" y="98"/>
                    <a:pt x="48" y="99"/>
                  </a:cubicBezTo>
                  <a:cubicBezTo>
                    <a:pt x="51" y="101"/>
                    <a:pt x="53" y="102"/>
                    <a:pt x="56" y="103"/>
                  </a:cubicBezTo>
                  <a:cubicBezTo>
                    <a:pt x="55" y="104"/>
                    <a:pt x="55" y="104"/>
                    <a:pt x="55" y="104"/>
                  </a:cubicBezTo>
                  <a:cubicBezTo>
                    <a:pt x="59" y="106"/>
                    <a:pt x="63" y="106"/>
                    <a:pt x="67" y="106"/>
                  </a:cubicBezTo>
                  <a:cubicBezTo>
                    <a:pt x="71" y="106"/>
                    <a:pt x="75" y="105"/>
                    <a:pt x="78" y="103"/>
                  </a:cubicBezTo>
                  <a:cubicBezTo>
                    <a:pt x="80" y="102"/>
                    <a:pt x="82" y="101"/>
                    <a:pt x="84" y="100"/>
                  </a:cubicBezTo>
                  <a:cubicBezTo>
                    <a:pt x="84" y="100"/>
                    <a:pt x="85" y="99"/>
                    <a:pt x="86" y="98"/>
                  </a:cubicBezTo>
                  <a:cubicBezTo>
                    <a:pt x="86" y="98"/>
                    <a:pt x="87" y="98"/>
                    <a:pt x="87" y="97"/>
                  </a:cubicBezTo>
                  <a:cubicBezTo>
                    <a:pt x="88" y="97"/>
                    <a:pt x="88" y="97"/>
                    <a:pt x="88" y="96"/>
                  </a:cubicBezTo>
                  <a:cubicBezTo>
                    <a:pt x="91" y="93"/>
                    <a:pt x="93" y="90"/>
                    <a:pt x="95" y="86"/>
                  </a:cubicBezTo>
                  <a:cubicBezTo>
                    <a:pt x="96" y="82"/>
                    <a:pt x="96" y="79"/>
                    <a:pt x="95" y="76"/>
                  </a:cubicBezTo>
                  <a:cubicBezTo>
                    <a:pt x="95" y="73"/>
                    <a:pt x="94" y="71"/>
                    <a:pt x="93" y="69"/>
                  </a:cubicBezTo>
                  <a:cubicBezTo>
                    <a:pt x="95" y="74"/>
                    <a:pt x="95" y="80"/>
                    <a:pt x="92" y="86"/>
                  </a:cubicBezTo>
                  <a:cubicBezTo>
                    <a:pt x="91" y="89"/>
                    <a:pt x="90" y="91"/>
                    <a:pt x="88" y="93"/>
                  </a:cubicBezTo>
                  <a:cubicBezTo>
                    <a:pt x="87" y="94"/>
                    <a:pt x="86" y="95"/>
                    <a:pt x="85" y="96"/>
                  </a:cubicBezTo>
                  <a:cubicBezTo>
                    <a:pt x="84" y="97"/>
                    <a:pt x="83" y="98"/>
                    <a:pt x="81" y="99"/>
                  </a:cubicBezTo>
                  <a:cubicBezTo>
                    <a:pt x="76" y="102"/>
                    <a:pt x="71" y="103"/>
                    <a:pt x="65" y="103"/>
                  </a:cubicBezTo>
                  <a:cubicBezTo>
                    <a:pt x="62" y="103"/>
                    <a:pt x="60" y="103"/>
                    <a:pt x="57" y="102"/>
                  </a:cubicBezTo>
                  <a:cubicBezTo>
                    <a:pt x="54" y="101"/>
                    <a:pt x="51" y="100"/>
                    <a:pt x="49" y="97"/>
                  </a:cubicBezTo>
                  <a:cubicBezTo>
                    <a:pt x="48" y="96"/>
                    <a:pt x="47" y="95"/>
                    <a:pt x="46" y="94"/>
                  </a:cubicBezTo>
                  <a:cubicBezTo>
                    <a:pt x="44" y="91"/>
                    <a:pt x="44" y="91"/>
                    <a:pt x="44" y="91"/>
                  </a:cubicBezTo>
                  <a:cubicBezTo>
                    <a:pt x="40" y="86"/>
                    <a:pt x="40" y="86"/>
                    <a:pt x="40" y="86"/>
                  </a:cubicBezTo>
                  <a:cubicBezTo>
                    <a:pt x="31" y="74"/>
                    <a:pt x="31" y="74"/>
                    <a:pt x="31" y="74"/>
                  </a:cubicBezTo>
                  <a:cubicBezTo>
                    <a:pt x="13" y="52"/>
                    <a:pt x="13" y="52"/>
                    <a:pt x="13" y="52"/>
                  </a:cubicBezTo>
                  <a:cubicBezTo>
                    <a:pt x="23" y="64"/>
                    <a:pt x="35" y="78"/>
                    <a:pt x="44" y="91"/>
                  </a:cubicBezTo>
                  <a:cubicBezTo>
                    <a:pt x="47" y="94"/>
                    <a:pt x="47" y="94"/>
                    <a:pt x="47" y="94"/>
                  </a:cubicBezTo>
                  <a:cubicBezTo>
                    <a:pt x="47" y="95"/>
                    <a:pt x="48" y="96"/>
                    <a:pt x="48" y="96"/>
                  </a:cubicBezTo>
                  <a:cubicBezTo>
                    <a:pt x="49" y="97"/>
                    <a:pt x="49" y="98"/>
                    <a:pt x="50" y="98"/>
                  </a:cubicBezTo>
                  <a:cubicBezTo>
                    <a:pt x="53" y="100"/>
                    <a:pt x="56" y="102"/>
                    <a:pt x="59" y="103"/>
                  </a:cubicBezTo>
                  <a:cubicBezTo>
                    <a:pt x="63" y="103"/>
                    <a:pt x="66" y="103"/>
                    <a:pt x="69" y="103"/>
                  </a:cubicBezTo>
                  <a:cubicBezTo>
                    <a:pt x="72" y="103"/>
                    <a:pt x="75" y="102"/>
                    <a:pt x="78" y="101"/>
                  </a:cubicBezTo>
                  <a:cubicBezTo>
                    <a:pt x="81" y="99"/>
                    <a:pt x="83" y="97"/>
                    <a:pt x="86" y="95"/>
                  </a:cubicBezTo>
                  <a:cubicBezTo>
                    <a:pt x="88" y="93"/>
                    <a:pt x="90" y="90"/>
                    <a:pt x="91" y="87"/>
                  </a:cubicBezTo>
                  <a:cubicBezTo>
                    <a:pt x="94" y="81"/>
                    <a:pt x="94" y="75"/>
                    <a:pt x="92" y="69"/>
                  </a:cubicBezTo>
                  <a:cubicBezTo>
                    <a:pt x="92" y="68"/>
                    <a:pt x="91" y="66"/>
                    <a:pt x="91" y="65"/>
                  </a:cubicBezTo>
                  <a:cubicBezTo>
                    <a:pt x="90" y="64"/>
                    <a:pt x="89" y="62"/>
                    <a:pt x="88" y="61"/>
                  </a:cubicBezTo>
                  <a:cubicBezTo>
                    <a:pt x="86" y="60"/>
                    <a:pt x="84" y="59"/>
                    <a:pt x="83" y="59"/>
                  </a:cubicBezTo>
                  <a:cubicBezTo>
                    <a:pt x="83" y="60"/>
                    <a:pt x="83" y="60"/>
                    <a:pt x="83" y="61"/>
                  </a:cubicBezTo>
                  <a:cubicBezTo>
                    <a:pt x="83" y="62"/>
                    <a:pt x="84" y="64"/>
                    <a:pt x="84" y="66"/>
                  </a:cubicBezTo>
                  <a:cubicBezTo>
                    <a:pt x="85" y="67"/>
                    <a:pt x="86" y="69"/>
                    <a:pt x="86" y="70"/>
                  </a:cubicBezTo>
                  <a:cubicBezTo>
                    <a:pt x="87" y="71"/>
                    <a:pt x="87" y="72"/>
                    <a:pt x="87" y="72"/>
                  </a:cubicBezTo>
                  <a:cubicBezTo>
                    <a:pt x="86" y="73"/>
                    <a:pt x="86" y="73"/>
                    <a:pt x="85" y="73"/>
                  </a:cubicBezTo>
                  <a:cubicBezTo>
                    <a:pt x="86" y="76"/>
                    <a:pt x="86" y="79"/>
                    <a:pt x="85" y="82"/>
                  </a:cubicBezTo>
                  <a:cubicBezTo>
                    <a:pt x="84" y="85"/>
                    <a:pt x="82" y="88"/>
                    <a:pt x="80" y="90"/>
                  </a:cubicBezTo>
                  <a:cubicBezTo>
                    <a:pt x="75" y="94"/>
                    <a:pt x="68" y="96"/>
                    <a:pt x="62" y="95"/>
                  </a:cubicBezTo>
                  <a:cubicBezTo>
                    <a:pt x="60" y="95"/>
                    <a:pt x="58" y="94"/>
                    <a:pt x="57" y="93"/>
                  </a:cubicBezTo>
                  <a:cubicBezTo>
                    <a:pt x="56" y="93"/>
                    <a:pt x="55" y="92"/>
                    <a:pt x="55" y="92"/>
                  </a:cubicBezTo>
                  <a:cubicBezTo>
                    <a:pt x="54" y="91"/>
                    <a:pt x="54" y="91"/>
                    <a:pt x="54" y="91"/>
                  </a:cubicBezTo>
                  <a:cubicBezTo>
                    <a:pt x="54" y="90"/>
                    <a:pt x="53" y="90"/>
                    <a:pt x="53" y="90"/>
                  </a:cubicBezTo>
                  <a:cubicBezTo>
                    <a:pt x="53" y="89"/>
                    <a:pt x="53" y="89"/>
                    <a:pt x="53" y="89"/>
                  </a:cubicBezTo>
                  <a:cubicBezTo>
                    <a:pt x="44" y="79"/>
                    <a:pt x="44" y="79"/>
                    <a:pt x="44" y="79"/>
                  </a:cubicBezTo>
                  <a:cubicBezTo>
                    <a:pt x="39" y="71"/>
                    <a:pt x="33" y="64"/>
                    <a:pt x="28" y="57"/>
                  </a:cubicBezTo>
                  <a:cubicBezTo>
                    <a:pt x="34" y="64"/>
                    <a:pt x="39" y="72"/>
                    <a:pt x="45" y="79"/>
                  </a:cubicBezTo>
                  <a:cubicBezTo>
                    <a:pt x="53" y="89"/>
                    <a:pt x="53" y="89"/>
                    <a:pt x="53" y="89"/>
                  </a:cubicBezTo>
                  <a:cubicBezTo>
                    <a:pt x="53" y="90"/>
                    <a:pt x="54" y="90"/>
                    <a:pt x="54" y="91"/>
                  </a:cubicBezTo>
                  <a:cubicBezTo>
                    <a:pt x="54" y="91"/>
                    <a:pt x="54" y="91"/>
                    <a:pt x="55" y="92"/>
                  </a:cubicBezTo>
                  <a:cubicBezTo>
                    <a:pt x="55" y="92"/>
                    <a:pt x="56" y="93"/>
                    <a:pt x="57" y="93"/>
                  </a:cubicBezTo>
                  <a:cubicBezTo>
                    <a:pt x="58" y="94"/>
                    <a:pt x="60" y="95"/>
                    <a:pt x="62" y="95"/>
                  </a:cubicBezTo>
                  <a:cubicBezTo>
                    <a:pt x="68" y="96"/>
                    <a:pt x="75" y="94"/>
                    <a:pt x="79" y="90"/>
                  </a:cubicBezTo>
                  <a:cubicBezTo>
                    <a:pt x="82" y="87"/>
                    <a:pt x="83" y="85"/>
                    <a:pt x="84" y="82"/>
                  </a:cubicBezTo>
                  <a:cubicBezTo>
                    <a:pt x="85" y="79"/>
                    <a:pt x="85" y="76"/>
                    <a:pt x="84" y="72"/>
                  </a:cubicBezTo>
                  <a:cubicBezTo>
                    <a:pt x="83" y="72"/>
                    <a:pt x="83" y="72"/>
                    <a:pt x="83" y="75"/>
                  </a:cubicBezTo>
                  <a:cubicBezTo>
                    <a:pt x="83" y="77"/>
                    <a:pt x="83" y="81"/>
                    <a:pt x="81" y="84"/>
                  </a:cubicBezTo>
                  <a:cubicBezTo>
                    <a:pt x="80" y="85"/>
                    <a:pt x="80" y="86"/>
                    <a:pt x="79" y="87"/>
                  </a:cubicBezTo>
                  <a:cubicBezTo>
                    <a:pt x="79" y="88"/>
                    <a:pt x="78" y="88"/>
                    <a:pt x="78" y="88"/>
                  </a:cubicBezTo>
                  <a:cubicBezTo>
                    <a:pt x="78" y="89"/>
                    <a:pt x="77" y="89"/>
                    <a:pt x="77" y="89"/>
                  </a:cubicBezTo>
                  <a:cubicBezTo>
                    <a:pt x="75" y="91"/>
                    <a:pt x="73" y="92"/>
                    <a:pt x="72" y="92"/>
                  </a:cubicBezTo>
                  <a:cubicBezTo>
                    <a:pt x="69" y="93"/>
                    <a:pt x="67" y="93"/>
                    <a:pt x="64" y="93"/>
                  </a:cubicBezTo>
                  <a:cubicBezTo>
                    <a:pt x="62" y="93"/>
                    <a:pt x="60" y="92"/>
                    <a:pt x="58" y="91"/>
                  </a:cubicBezTo>
                  <a:cubicBezTo>
                    <a:pt x="57" y="90"/>
                    <a:pt x="56" y="90"/>
                    <a:pt x="56" y="89"/>
                  </a:cubicBezTo>
                  <a:cubicBezTo>
                    <a:pt x="53" y="85"/>
                    <a:pt x="53" y="85"/>
                    <a:pt x="53" y="85"/>
                  </a:cubicBezTo>
                  <a:cubicBezTo>
                    <a:pt x="47" y="78"/>
                    <a:pt x="47" y="78"/>
                    <a:pt x="47" y="78"/>
                  </a:cubicBezTo>
                  <a:cubicBezTo>
                    <a:pt x="39" y="67"/>
                    <a:pt x="31" y="57"/>
                    <a:pt x="23" y="47"/>
                  </a:cubicBezTo>
                  <a:cubicBezTo>
                    <a:pt x="19" y="42"/>
                    <a:pt x="19" y="42"/>
                    <a:pt x="19" y="42"/>
                  </a:cubicBezTo>
                  <a:cubicBezTo>
                    <a:pt x="19" y="41"/>
                    <a:pt x="18" y="41"/>
                    <a:pt x="18" y="41"/>
                  </a:cubicBezTo>
                  <a:cubicBezTo>
                    <a:pt x="18" y="40"/>
                    <a:pt x="18" y="40"/>
                    <a:pt x="18" y="40"/>
                  </a:cubicBezTo>
                  <a:cubicBezTo>
                    <a:pt x="17" y="39"/>
                    <a:pt x="17" y="38"/>
                    <a:pt x="16" y="37"/>
                  </a:cubicBezTo>
                  <a:cubicBezTo>
                    <a:pt x="15" y="34"/>
                    <a:pt x="14" y="31"/>
                    <a:pt x="14" y="28"/>
                  </a:cubicBezTo>
                  <a:cubicBezTo>
                    <a:pt x="14" y="25"/>
                    <a:pt x="15" y="23"/>
                    <a:pt x="17" y="21"/>
                  </a:cubicBezTo>
                  <a:cubicBezTo>
                    <a:pt x="17" y="21"/>
                    <a:pt x="17" y="20"/>
                    <a:pt x="18" y="20"/>
                  </a:cubicBezTo>
                  <a:cubicBezTo>
                    <a:pt x="18" y="20"/>
                    <a:pt x="18" y="20"/>
                    <a:pt x="19" y="19"/>
                  </a:cubicBezTo>
                  <a:cubicBezTo>
                    <a:pt x="19" y="19"/>
                    <a:pt x="20" y="18"/>
                    <a:pt x="21" y="18"/>
                  </a:cubicBezTo>
                  <a:cubicBezTo>
                    <a:pt x="22" y="17"/>
                    <a:pt x="24" y="16"/>
                    <a:pt x="26" y="16"/>
                  </a:cubicBezTo>
                  <a:cubicBezTo>
                    <a:pt x="28" y="15"/>
                    <a:pt x="30" y="15"/>
                    <a:pt x="32" y="15"/>
                  </a:cubicBezTo>
                  <a:cubicBezTo>
                    <a:pt x="34" y="15"/>
                    <a:pt x="36" y="16"/>
                    <a:pt x="37" y="17"/>
                  </a:cubicBezTo>
                  <a:cubicBezTo>
                    <a:pt x="38" y="17"/>
                    <a:pt x="38" y="17"/>
                    <a:pt x="38" y="18"/>
                  </a:cubicBezTo>
                  <a:cubicBezTo>
                    <a:pt x="39" y="18"/>
                    <a:pt x="39" y="18"/>
                    <a:pt x="39" y="18"/>
                  </a:cubicBezTo>
                  <a:cubicBezTo>
                    <a:pt x="39" y="19"/>
                    <a:pt x="39" y="19"/>
                    <a:pt x="39" y="19"/>
                  </a:cubicBezTo>
                  <a:cubicBezTo>
                    <a:pt x="42" y="22"/>
                    <a:pt x="42" y="22"/>
                    <a:pt x="42" y="22"/>
                  </a:cubicBezTo>
                  <a:cubicBezTo>
                    <a:pt x="48" y="30"/>
                    <a:pt x="48" y="30"/>
                    <a:pt x="48" y="30"/>
                  </a:cubicBezTo>
                  <a:cubicBezTo>
                    <a:pt x="56" y="40"/>
                    <a:pt x="63" y="49"/>
                    <a:pt x="70" y="57"/>
                  </a:cubicBezTo>
                  <a:cubicBezTo>
                    <a:pt x="82" y="70"/>
                    <a:pt x="82" y="62"/>
                    <a:pt x="72" y="47"/>
                  </a:cubicBezTo>
                  <a:cubicBezTo>
                    <a:pt x="72" y="46"/>
                    <a:pt x="72" y="46"/>
                    <a:pt x="72" y="46"/>
                  </a:cubicBezTo>
                  <a:cubicBezTo>
                    <a:pt x="83" y="61"/>
                    <a:pt x="80" y="52"/>
                    <a:pt x="83" y="53"/>
                  </a:cubicBezTo>
                  <a:cubicBezTo>
                    <a:pt x="77" y="45"/>
                    <a:pt x="72" y="38"/>
                    <a:pt x="67" y="30"/>
                  </a:cubicBezTo>
                  <a:cubicBezTo>
                    <a:pt x="61" y="23"/>
                    <a:pt x="61" y="23"/>
                    <a:pt x="61" y="23"/>
                  </a:cubicBezTo>
                  <a:cubicBezTo>
                    <a:pt x="55" y="16"/>
                    <a:pt x="55" y="16"/>
                    <a:pt x="55" y="16"/>
                  </a:cubicBezTo>
                  <a:cubicBezTo>
                    <a:pt x="52" y="12"/>
                    <a:pt x="52" y="12"/>
                    <a:pt x="52" y="12"/>
                  </a:cubicBezTo>
                  <a:cubicBezTo>
                    <a:pt x="50" y="10"/>
                    <a:pt x="50" y="10"/>
                    <a:pt x="50" y="10"/>
                  </a:cubicBezTo>
                  <a:cubicBezTo>
                    <a:pt x="50" y="9"/>
                    <a:pt x="49" y="8"/>
                    <a:pt x="48" y="7"/>
                  </a:cubicBezTo>
                  <a:cubicBezTo>
                    <a:pt x="45" y="4"/>
                    <a:pt x="40" y="2"/>
                    <a:pt x="36" y="1"/>
                  </a:cubicBezTo>
                  <a:cubicBezTo>
                    <a:pt x="31" y="0"/>
                    <a:pt x="27" y="1"/>
                    <a:pt x="23" y="2"/>
                  </a:cubicBezTo>
                  <a:cubicBezTo>
                    <a:pt x="19" y="3"/>
                    <a:pt x="16" y="4"/>
                    <a:pt x="12" y="6"/>
                  </a:cubicBezTo>
                  <a:cubicBezTo>
                    <a:pt x="11" y="7"/>
                    <a:pt x="11" y="7"/>
                    <a:pt x="10" y="8"/>
                  </a:cubicBezTo>
                  <a:cubicBezTo>
                    <a:pt x="9" y="8"/>
                    <a:pt x="9" y="9"/>
                    <a:pt x="9" y="9"/>
                  </a:cubicBezTo>
                  <a:cubicBezTo>
                    <a:pt x="8" y="9"/>
                    <a:pt x="8" y="10"/>
                    <a:pt x="7" y="10"/>
                  </a:cubicBezTo>
                  <a:cubicBezTo>
                    <a:pt x="6" y="12"/>
                    <a:pt x="4" y="13"/>
                    <a:pt x="3" y="15"/>
                  </a:cubicBezTo>
                  <a:cubicBezTo>
                    <a:pt x="1" y="19"/>
                    <a:pt x="0" y="24"/>
                    <a:pt x="0" y="28"/>
                  </a:cubicBezTo>
                  <a:cubicBezTo>
                    <a:pt x="0" y="32"/>
                    <a:pt x="0" y="36"/>
                    <a:pt x="2" y="40"/>
                  </a:cubicBezTo>
                  <a:cubicBezTo>
                    <a:pt x="3" y="43"/>
                    <a:pt x="5" y="47"/>
                    <a:pt x="7" y="50"/>
                  </a:cubicBezTo>
                  <a:lnTo>
                    <a:pt x="14" y="58"/>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34"/>
            <p:cNvSpPr/>
            <p:nvPr/>
          </p:nvSpPr>
          <p:spPr bwMode="auto">
            <a:xfrm>
              <a:off x="5984876" y="954088"/>
              <a:ext cx="222250" cy="431800"/>
            </a:xfrm>
            <a:custGeom>
              <a:avLst/>
              <a:gdLst>
                <a:gd name="T0" fmla="*/ 0 w 59"/>
                <a:gd name="T1" fmla="*/ 87 h 115"/>
                <a:gd name="T2" fmla="*/ 17 w 59"/>
                <a:gd name="T3" fmla="*/ 113 h 115"/>
                <a:gd name="T4" fmla="*/ 47 w 59"/>
                <a:gd name="T5" fmla="*/ 110 h 115"/>
                <a:gd name="T6" fmla="*/ 48 w 59"/>
                <a:gd name="T7" fmla="*/ 108 h 115"/>
                <a:gd name="T8" fmla="*/ 51 w 59"/>
                <a:gd name="T9" fmla="*/ 106 h 115"/>
                <a:gd name="T10" fmla="*/ 58 w 59"/>
                <a:gd name="T11" fmla="*/ 87 h 115"/>
                <a:gd name="T12" fmla="*/ 58 w 59"/>
                <a:gd name="T13" fmla="*/ 73 h 115"/>
                <a:gd name="T14" fmla="*/ 58 w 59"/>
                <a:gd name="T15" fmla="*/ 85 h 115"/>
                <a:gd name="T16" fmla="*/ 57 w 59"/>
                <a:gd name="T17" fmla="*/ 92 h 115"/>
                <a:gd name="T18" fmla="*/ 48 w 59"/>
                <a:gd name="T19" fmla="*/ 108 h 115"/>
                <a:gd name="T20" fmla="*/ 47 w 59"/>
                <a:gd name="T21" fmla="*/ 108 h 115"/>
                <a:gd name="T22" fmla="*/ 29 w 59"/>
                <a:gd name="T23" fmla="*/ 115 h 115"/>
                <a:gd name="T24" fmla="*/ 1 w 59"/>
                <a:gd name="T25" fmla="*/ 92 h 115"/>
                <a:gd name="T26" fmla="*/ 37 w 59"/>
                <a:gd name="T27" fmla="*/ 113 h 115"/>
                <a:gd name="T28" fmla="*/ 48 w 59"/>
                <a:gd name="T29" fmla="*/ 106 h 115"/>
                <a:gd name="T30" fmla="*/ 57 w 59"/>
                <a:gd name="T31" fmla="*/ 87 h 115"/>
                <a:gd name="T32" fmla="*/ 57 w 59"/>
                <a:gd name="T33" fmla="*/ 53 h 115"/>
                <a:gd name="T34" fmla="*/ 59 w 59"/>
                <a:gd name="T35" fmla="*/ 30 h 115"/>
                <a:gd name="T36" fmla="*/ 43 w 59"/>
                <a:gd name="T37" fmla="*/ 2 h 115"/>
                <a:gd name="T38" fmla="*/ 57 w 59"/>
                <a:gd name="T39" fmla="*/ 25 h 115"/>
                <a:gd name="T40" fmla="*/ 57 w 59"/>
                <a:gd name="T41" fmla="*/ 31 h 115"/>
                <a:gd name="T42" fmla="*/ 56 w 59"/>
                <a:gd name="T43" fmla="*/ 81 h 115"/>
                <a:gd name="T44" fmla="*/ 56 w 59"/>
                <a:gd name="T45" fmla="*/ 88 h 115"/>
                <a:gd name="T46" fmla="*/ 47 w 59"/>
                <a:gd name="T47" fmla="*/ 105 h 115"/>
                <a:gd name="T48" fmla="*/ 46 w 59"/>
                <a:gd name="T49" fmla="*/ 107 h 115"/>
                <a:gd name="T50" fmla="*/ 41 w 59"/>
                <a:gd name="T51" fmla="*/ 110 h 115"/>
                <a:gd name="T52" fmla="*/ 46 w 59"/>
                <a:gd name="T53" fmla="*/ 106 h 115"/>
                <a:gd name="T54" fmla="*/ 55 w 59"/>
                <a:gd name="T55" fmla="*/ 93 h 115"/>
                <a:gd name="T56" fmla="*/ 55 w 59"/>
                <a:gd name="T57" fmla="*/ 79 h 115"/>
                <a:gd name="T58" fmla="*/ 56 w 59"/>
                <a:gd name="T59" fmla="*/ 26 h 115"/>
                <a:gd name="T60" fmla="*/ 39 w 59"/>
                <a:gd name="T61" fmla="*/ 1 h 115"/>
                <a:gd name="T62" fmla="*/ 31 w 59"/>
                <a:gd name="T63" fmla="*/ 4 h 115"/>
                <a:gd name="T64" fmla="*/ 41 w 59"/>
                <a:gd name="T65" fmla="*/ 9 h 115"/>
                <a:gd name="T66" fmla="*/ 48 w 59"/>
                <a:gd name="T67" fmla="*/ 49 h 115"/>
                <a:gd name="T68" fmla="*/ 47 w 59"/>
                <a:gd name="T69" fmla="*/ 86 h 115"/>
                <a:gd name="T70" fmla="*/ 47 w 59"/>
                <a:gd name="T71" fmla="*/ 89 h 115"/>
                <a:gd name="T72" fmla="*/ 47 w 59"/>
                <a:gd name="T73" fmla="*/ 76 h 115"/>
                <a:gd name="T74" fmla="*/ 39 w 59"/>
                <a:gd name="T75" fmla="*/ 11 h 115"/>
                <a:gd name="T76" fmla="*/ 46 w 59"/>
                <a:gd name="T77" fmla="*/ 25 h 115"/>
                <a:gd name="T78" fmla="*/ 46 w 59"/>
                <a:gd name="T79" fmla="*/ 37 h 115"/>
                <a:gd name="T80" fmla="*/ 45 w 59"/>
                <a:gd name="T81" fmla="*/ 86 h 115"/>
                <a:gd name="T82" fmla="*/ 44 w 59"/>
                <a:gd name="T83" fmla="*/ 92 h 115"/>
                <a:gd name="T84" fmla="*/ 39 w 59"/>
                <a:gd name="T85" fmla="*/ 98 h 115"/>
                <a:gd name="T86" fmla="*/ 34 w 59"/>
                <a:gd name="T87" fmla="*/ 101 h 115"/>
                <a:gd name="T88" fmla="*/ 18 w 59"/>
                <a:gd name="T89" fmla="*/ 96 h 115"/>
                <a:gd name="T90" fmla="*/ 14 w 59"/>
                <a:gd name="T91" fmla="*/ 85 h 115"/>
                <a:gd name="T92" fmla="*/ 14 w 59"/>
                <a:gd name="T93" fmla="*/ 36 h 115"/>
                <a:gd name="T94" fmla="*/ 14 w 59"/>
                <a:gd name="T95" fmla="*/ 26 h 115"/>
                <a:gd name="T96" fmla="*/ 22 w 59"/>
                <a:gd name="T97" fmla="*/ 13 h 115"/>
                <a:gd name="T98" fmla="*/ 30 w 59"/>
                <a:gd name="T99" fmla="*/ 9 h 115"/>
                <a:gd name="T100" fmla="*/ 13 w 59"/>
                <a:gd name="T101" fmla="*/ 10 h 115"/>
                <a:gd name="T102" fmla="*/ 23 w 59"/>
                <a:gd name="T103" fmla="*/ 2 h 115"/>
                <a:gd name="T104" fmla="*/ 0 w 59"/>
                <a:gd name="T105" fmla="*/ 24 h 115"/>
                <a:gd name="T106" fmla="*/ 0 w 59"/>
                <a:gd name="T107" fmla="*/ 34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9" h="115">
                  <a:moveTo>
                    <a:pt x="0" y="83"/>
                  </a:moveTo>
                  <a:cubicBezTo>
                    <a:pt x="0" y="85"/>
                    <a:pt x="0" y="85"/>
                    <a:pt x="0" y="85"/>
                  </a:cubicBezTo>
                  <a:cubicBezTo>
                    <a:pt x="0" y="87"/>
                    <a:pt x="0" y="87"/>
                    <a:pt x="0" y="87"/>
                  </a:cubicBezTo>
                  <a:cubicBezTo>
                    <a:pt x="0" y="87"/>
                    <a:pt x="0" y="88"/>
                    <a:pt x="0" y="88"/>
                  </a:cubicBezTo>
                  <a:cubicBezTo>
                    <a:pt x="0" y="90"/>
                    <a:pt x="0" y="92"/>
                    <a:pt x="1" y="94"/>
                  </a:cubicBezTo>
                  <a:cubicBezTo>
                    <a:pt x="3" y="103"/>
                    <a:pt x="9" y="109"/>
                    <a:pt x="17" y="113"/>
                  </a:cubicBezTo>
                  <a:cubicBezTo>
                    <a:pt x="21" y="115"/>
                    <a:pt x="25" y="115"/>
                    <a:pt x="29" y="115"/>
                  </a:cubicBezTo>
                  <a:cubicBezTo>
                    <a:pt x="33" y="115"/>
                    <a:pt x="37" y="115"/>
                    <a:pt x="41" y="113"/>
                  </a:cubicBezTo>
                  <a:cubicBezTo>
                    <a:pt x="43" y="112"/>
                    <a:pt x="45" y="111"/>
                    <a:pt x="47" y="110"/>
                  </a:cubicBezTo>
                  <a:cubicBezTo>
                    <a:pt x="47" y="109"/>
                    <a:pt x="48" y="109"/>
                    <a:pt x="48" y="109"/>
                  </a:cubicBezTo>
                  <a:cubicBezTo>
                    <a:pt x="48" y="108"/>
                    <a:pt x="48" y="108"/>
                    <a:pt x="48" y="108"/>
                  </a:cubicBezTo>
                  <a:cubicBezTo>
                    <a:pt x="48" y="108"/>
                    <a:pt x="48" y="108"/>
                    <a:pt x="48" y="108"/>
                  </a:cubicBezTo>
                  <a:cubicBezTo>
                    <a:pt x="48" y="108"/>
                    <a:pt x="48" y="108"/>
                    <a:pt x="48" y="108"/>
                  </a:cubicBezTo>
                  <a:cubicBezTo>
                    <a:pt x="49" y="108"/>
                    <a:pt x="49" y="108"/>
                    <a:pt x="49" y="108"/>
                  </a:cubicBezTo>
                  <a:cubicBezTo>
                    <a:pt x="50" y="107"/>
                    <a:pt x="50" y="106"/>
                    <a:pt x="51" y="106"/>
                  </a:cubicBezTo>
                  <a:cubicBezTo>
                    <a:pt x="54" y="103"/>
                    <a:pt x="56" y="99"/>
                    <a:pt x="57" y="94"/>
                  </a:cubicBezTo>
                  <a:cubicBezTo>
                    <a:pt x="58" y="92"/>
                    <a:pt x="58" y="90"/>
                    <a:pt x="58" y="88"/>
                  </a:cubicBezTo>
                  <a:cubicBezTo>
                    <a:pt x="58" y="88"/>
                    <a:pt x="58" y="87"/>
                    <a:pt x="58" y="87"/>
                  </a:cubicBezTo>
                  <a:cubicBezTo>
                    <a:pt x="58" y="86"/>
                    <a:pt x="58" y="86"/>
                    <a:pt x="58" y="86"/>
                  </a:cubicBezTo>
                  <a:cubicBezTo>
                    <a:pt x="58" y="83"/>
                    <a:pt x="58" y="83"/>
                    <a:pt x="58" y="83"/>
                  </a:cubicBezTo>
                  <a:cubicBezTo>
                    <a:pt x="58" y="73"/>
                    <a:pt x="58" y="73"/>
                    <a:pt x="58" y="73"/>
                  </a:cubicBezTo>
                  <a:cubicBezTo>
                    <a:pt x="59" y="54"/>
                    <a:pt x="59" y="54"/>
                    <a:pt x="59" y="54"/>
                  </a:cubicBezTo>
                  <a:cubicBezTo>
                    <a:pt x="58" y="79"/>
                    <a:pt x="58" y="79"/>
                    <a:pt x="58" y="79"/>
                  </a:cubicBezTo>
                  <a:cubicBezTo>
                    <a:pt x="58" y="85"/>
                    <a:pt x="58" y="85"/>
                    <a:pt x="58" y="85"/>
                  </a:cubicBezTo>
                  <a:cubicBezTo>
                    <a:pt x="58" y="86"/>
                    <a:pt x="58" y="86"/>
                    <a:pt x="58" y="86"/>
                  </a:cubicBezTo>
                  <a:cubicBezTo>
                    <a:pt x="58" y="87"/>
                    <a:pt x="58" y="88"/>
                    <a:pt x="58" y="88"/>
                  </a:cubicBezTo>
                  <a:cubicBezTo>
                    <a:pt x="58" y="90"/>
                    <a:pt x="58" y="91"/>
                    <a:pt x="57" y="92"/>
                  </a:cubicBezTo>
                  <a:cubicBezTo>
                    <a:pt x="57" y="97"/>
                    <a:pt x="54" y="102"/>
                    <a:pt x="50" y="106"/>
                  </a:cubicBezTo>
                  <a:cubicBezTo>
                    <a:pt x="50" y="107"/>
                    <a:pt x="49" y="107"/>
                    <a:pt x="49" y="108"/>
                  </a:cubicBezTo>
                  <a:cubicBezTo>
                    <a:pt x="48" y="108"/>
                    <a:pt x="48" y="108"/>
                    <a:pt x="48" y="108"/>
                  </a:cubicBezTo>
                  <a:cubicBezTo>
                    <a:pt x="48" y="108"/>
                    <a:pt x="48" y="108"/>
                    <a:pt x="48" y="108"/>
                  </a:cubicBezTo>
                  <a:cubicBezTo>
                    <a:pt x="48" y="108"/>
                    <a:pt x="48" y="108"/>
                    <a:pt x="48" y="108"/>
                  </a:cubicBezTo>
                  <a:cubicBezTo>
                    <a:pt x="47" y="108"/>
                    <a:pt x="47" y="108"/>
                    <a:pt x="47" y="108"/>
                  </a:cubicBezTo>
                  <a:cubicBezTo>
                    <a:pt x="46" y="109"/>
                    <a:pt x="45" y="110"/>
                    <a:pt x="44" y="111"/>
                  </a:cubicBezTo>
                  <a:cubicBezTo>
                    <a:pt x="42" y="112"/>
                    <a:pt x="39" y="113"/>
                    <a:pt x="37" y="114"/>
                  </a:cubicBezTo>
                  <a:cubicBezTo>
                    <a:pt x="34" y="115"/>
                    <a:pt x="32" y="115"/>
                    <a:pt x="29" y="115"/>
                  </a:cubicBezTo>
                  <a:cubicBezTo>
                    <a:pt x="27" y="115"/>
                    <a:pt x="24" y="115"/>
                    <a:pt x="21" y="114"/>
                  </a:cubicBezTo>
                  <a:cubicBezTo>
                    <a:pt x="11" y="111"/>
                    <a:pt x="3" y="103"/>
                    <a:pt x="1" y="92"/>
                  </a:cubicBezTo>
                  <a:cubicBezTo>
                    <a:pt x="1" y="92"/>
                    <a:pt x="1" y="93"/>
                    <a:pt x="1" y="92"/>
                  </a:cubicBezTo>
                  <a:cubicBezTo>
                    <a:pt x="4" y="102"/>
                    <a:pt x="12" y="110"/>
                    <a:pt x="22" y="113"/>
                  </a:cubicBezTo>
                  <a:cubicBezTo>
                    <a:pt x="24" y="114"/>
                    <a:pt x="27" y="114"/>
                    <a:pt x="30" y="114"/>
                  </a:cubicBezTo>
                  <a:cubicBezTo>
                    <a:pt x="32" y="114"/>
                    <a:pt x="35" y="114"/>
                    <a:pt x="37" y="113"/>
                  </a:cubicBezTo>
                  <a:cubicBezTo>
                    <a:pt x="40" y="112"/>
                    <a:pt x="42" y="111"/>
                    <a:pt x="44" y="110"/>
                  </a:cubicBezTo>
                  <a:cubicBezTo>
                    <a:pt x="45" y="109"/>
                    <a:pt x="46" y="108"/>
                    <a:pt x="47" y="107"/>
                  </a:cubicBezTo>
                  <a:cubicBezTo>
                    <a:pt x="47" y="107"/>
                    <a:pt x="48" y="107"/>
                    <a:pt x="48" y="106"/>
                  </a:cubicBezTo>
                  <a:cubicBezTo>
                    <a:pt x="49" y="106"/>
                    <a:pt x="49" y="106"/>
                    <a:pt x="50" y="105"/>
                  </a:cubicBezTo>
                  <a:cubicBezTo>
                    <a:pt x="54" y="101"/>
                    <a:pt x="56" y="96"/>
                    <a:pt x="57" y="91"/>
                  </a:cubicBezTo>
                  <a:cubicBezTo>
                    <a:pt x="57" y="90"/>
                    <a:pt x="57" y="89"/>
                    <a:pt x="57" y="87"/>
                  </a:cubicBezTo>
                  <a:cubicBezTo>
                    <a:pt x="57" y="84"/>
                    <a:pt x="57" y="84"/>
                    <a:pt x="57" y="84"/>
                  </a:cubicBezTo>
                  <a:cubicBezTo>
                    <a:pt x="57" y="78"/>
                    <a:pt x="57" y="78"/>
                    <a:pt x="57" y="78"/>
                  </a:cubicBezTo>
                  <a:cubicBezTo>
                    <a:pt x="58" y="70"/>
                    <a:pt x="58" y="61"/>
                    <a:pt x="57" y="53"/>
                  </a:cubicBezTo>
                  <a:cubicBezTo>
                    <a:pt x="59" y="53"/>
                    <a:pt x="59" y="53"/>
                    <a:pt x="59" y="53"/>
                  </a:cubicBezTo>
                  <a:cubicBezTo>
                    <a:pt x="59" y="35"/>
                    <a:pt x="59" y="35"/>
                    <a:pt x="59" y="35"/>
                  </a:cubicBezTo>
                  <a:cubicBezTo>
                    <a:pt x="59" y="30"/>
                    <a:pt x="59" y="30"/>
                    <a:pt x="59" y="30"/>
                  </a:cubicBezTo>
                  <a:cubicBezTo>
                    <a:pt x="59" y="28"/>
                    <a:pt x="59" y="27"/>
                    <a:pt x="59" y="25"/>
                  </a:cubicBezTo>
                  <a:cubicBezTo>
                    <a:pt x="59" y="21"/>
                    <a:pt x="58" y="17"/>
                    <a:pt x="56" y="13"/>
                  </a:cubicBezTo>
                  <a:cubicBezTo>
                    <a:pt x="53" y="7"/>
                    <a:pt x="48" y="4"/>
                    <a:pt x="43" y="2"/>
                  </a:cubicBezTo>
                  <a:cubicBezTo>
                    <a:pt x="48" y="5"/>
                    <a:pt x="52" y="10"/>
                    <a:pt x="54" y="15"/>
                  </a:cubicBezTo>
                  <a:cubicBezTo>
                    <a:pt x="55" y="17"/>
                    <a:pt x="56" y="20"/>
                    <a:pt x="57" y="23"/>
                  </a:cubicBezTo>
                  <a:cubicBezTo>
                    <a:pt x="57" y="24"/>
                    <a:pt x="57" y="25"/>
                    <a:pt x="57" y="25"/>
                  </a:cubicBezTo>
                  <a:cubicBezTo>
                    <a:pt x="57" y="26"/>
                    <a:pt x="57" y="26"/>
                    <a:pt x="57" y="26"/>
                  </a:cubicBezTo>
                  <a:cubicBezTo>
                    <a:pt x="57" y="27"/>
                    <a:pt x="57" y="27"/>
                    <a:pt x="57" y="27"/>
                  </a:cubicBezTo>
                  <a:cubicBezTo>
                    <a:pt x="57" y="31"/>
                    <a:pt x="57" y="31"/>
                    <a:pt x="57" y="31"/>
                  </a:cubicBezTo>
                  <a:cubicBezTo>
                    <a:pt x="56" y="40"/>
                    <a:pt x="56" y="50"/>
                    <a:pt x="56" y="59"/>
                  </a:cubicBezTo>
                  <a:cubicBezTo>
                    <a:pt x="56" y="74"/>
                    <a:pt x="56" y="74"/>
                    <a:pt x="56" y="74"/>
                  </a:cubicBezTo>
                  <a:cubicBezTo>
                    <a:pt x="56" y="81"/>
                    <a:pt x="56" y="81"/>
                    <a:pt x="56" y="81"/>
                  </a:cubicBezTo>
                  <a:cubicBezTo>
                    <a:pt x="56" y="85"/>
                    <a:pt x="56" y="85"/>
                    <a:pt x="56" y="85"/>
                  </a:cubicBezTo>
                  <a:cubicBezTo>
                    <a:pt x="56" y="86"/>
                    <a:pt x="56" y="86"/>
                    <a:pt x="56" y="86"/>
                  </a:cubicBezTo>
                  <a:cubicBezTo>
                    <a:pt x="56" y="87"/>
                    <a:pt x="56" y="88"/>
                    <a:pt x="56" y="88"/>
                  </a:cubicBezTo>
                  <a:cubicBezTo>
                    <a:pt x="55" y="91"/>
                    <a:pt x="55" y="94"/>
                    <a:pt x="54" y="97"/>
                  </a:cubicBezTo>
                  <a:cubicBezTo>
                    <a:pt x="53" y="99"/>
                    <a:pt x="51" y="102"/>
                    <a:pt x="49" y="104"/>
                  </a:cubicBezTo>
                  <a:cubicBezTo>
                    <a:pt x="48" y="104"/>
                    <a:pt x="48" y="105"/>
                    <a:pt x="47" y="105"/>
                  </a:cubicBezTo>
                  <a:cubicBezTo>
                    <a:pt x="47" y="106"/>
                    <a:pt x="47" y="106"/>
                    <a:pt x="47" y="106"/>
                  </a:cubicBezTo>
                  <a:cubicBezTo>
                    <a:pt x="46" y="106"/>
                    <a:pt x="46" y="106"/>
                    <a:pt x="46" y="106"/>
                  </a:cubicBezTo>
                  <a:cubicBezTo>
                    <a:pt x="46" y="107"/>
                    <a:pt x="46" y="107"/>
                    <a:pt x="46" y="107"/>
                  </a:cubicBezTo>
                  <a:cubicBezTo>
                    <a:pt x="45" y="107"/>
                    <a:pt x="44" y="108"/>
                    <a:pt x="43" y="109"/>
                  </a:cubicBezTo>
                  <a:cubicBezTo>
                    <a:pt x="40" y="110"/>
                    <a:pt x="37" y="111"/>
                    <a:pt x="35" y="112"/>
                  </a:cubicBezTo>
                  <a:cubicBezTo>
                    <a:pt x="37" y="111"/>
                    <a:pt x="39" y="111"/>
                    <a:pt x="41" y="110"/>
                  </a:cubicBezTo>
                  <a:cubicBezTo>
                    <a:pt x="42" y="109"/>
                    <a:pt x="44" y="108"/>
                    <a:pt x="45" y="108"/>
                  </a:cubicBezTo>
                  <a:cubicBezTo>
                    <a:pt x="45" y="107"/>
                    <a:pt x="46" y="107"/>
                    <a:pt x="46" y="106"/>
                  </a:cubicBezTo>
                  <a:cubicBezTo>
                    <a:pt x="46" y="106"/>
                    <a:pt x="46" y="106"/>
                    <a:pt x="46" y="106"/>
                  </a:cubicBezTo>
                  <a:cubicBezTo>
                    <a:pt x="46" y="106"/>
                    <a:pt x="46" y="106"/>
                    <a:pt x="46" y="106"/>
                  </a:cubicBezTo>
                  <a:cubicBezTo>
                    <a:pt x="47" y="105"/>
                    <a:pt x="47" y="105"/>
                    <a:pt x="47" y="105"/>
                  </a:cubicBezTo>
                  <a:cubicBezTo>
                    <a:pt x="51" y="102"/>
                    <a:pt x="54" y="97"/>
                    <a:pt x="55" y="93"/>
                  </a:cubicBezTo>
                  <a:cubicBezTo>
                    <a:pt x="55" y="91"/>
                    <a:pt x="55" y="90"/>
                    <a:pt x="55" y="89"/>
                  </a:cubicBezTo>
                  <a:cubicBezTo>
                    <a:pt x="55" y="88"/>
                    <a:pt x="55" y="86"/>
                    <a:pt x="55" y="85"/>
                  </a:cubicBezTo>
                  <a:cubicBezTo>
                    <a:pt x="55" y="79"/>
                    <a:pt x="55" y="79"/>
                    <a:pt x="55" y="79"/>
                  </a:cubicBezTo>
                  <a:cubicBezTo>
                    <a:pt x="55" y="75"/>
                    <a:pt x="55" y="71"/>
                    <a:pt x="56" y="67"/>
                  </a:cubicBezTo>
                  <a:cubicBezTo>
                    <a:pt x="56" y="55"/>
                    <a:pt x="56" y="45"/>
                    <a:pt x="56" y="34"/>
                  </a:cubicBezTo>
                  <a:cubicBezTo>
                    <a:pt x="56" y="26"/>
                    <a:pt x="56" y="26"/>
                    <a:pt x="56" y="26"/>
                  </a:cubicBezTo>
                  <a:cubicBezTo>
                    <a:pt x="56" y="23"/>
                    <a:pt x="56" y="20"/>
                    <a:pt x="54" y="17"/>
                  </a:cubicBezTo>
                  <a:cubicBezTo>
                    <a:pt x="52" y="11"/>
                    <a:pt x="48" y="6"/>
                    <a:pt x="43" y="3"/>
                  </a:cubicBezTo>
                  <a:cubicBezTo>
                    <a:pt x="41" y="2"/>
                    <a:pt x="40" y="1"/>
                    <a:pt x="39" y="1"/>
                  </a:cubicBezTo>
                  <a:cubicBezTo>
                    <a:pt x="37" y="0"/>
                    <a:pt x="35" y="0"/>
                    <a:pt x="34" y="0"/>
                  </a:cubicBezTo>
                  <a:cubicBezTo>
                    <a:pt x="31" y="1"/>
                    <a:pt x="29" y="2"/>
                    <a:pt x="29" y="3"/>
                  </a:cubicBezTo>
                  <a:cubicBezTo>
                    <a:pt x="29" y="3"/>
                    <a:pt x="30" y="4"/>
                    <a:pt x="31" y="4"/>
                  </a:cubicBezTo>
                  <a:cubicBezTo>
                    <a:pt x="32" y="5"/>
                    <a:pt x="33" y="5"/>
                    <a:pt x="35" y="6"/>
                  </a:cubicBezTo>
                  <a:cubicBezTo>
                    <a:pt x="36" y="6"/>
                    <a:pt x="38" y="7"/>
                    <a:pt x="39" y="8"/>
                  </a:cubicBezTo>
                  <a:cubicBezTo>
                    <a:pt x="40" y="8"/>
                    <a:pt x="41" y="9"/>
                    <a:pt x="41" y="9"/>
                  </a:cubicBezTo>
                  <a:cubicBezTo>
                    <a:pt x="41" y="10"/>
                    <a:pt x="41" y="10"/>
                    <a:pt x="40" y="10"/>
                  </a:cubicBezTo>
                  <a:cubicBezTo>
                    <a:pt x="45" y="14"/>
                    <a:pt x="49" y="21"/>
                    <a:pt x="48" y="27"/>
                  </a:cubicBezTo>
                  <a:cubicBezTo>
                    <a:pt x="48" y="49"/>
                    <a:pt x="48" y="49"/>
                    <a:pt x="48" y="49"/>
                  </a:cubicBezTo>
                  <a:cubicBezTo>
                    <a:pt x="48" y="58"/>
                    <a:pt x="48" y="67"/>
                    <a:pt x="48" y="76"/>
                  </a:cubicBezTo>
                  <a:cubicBezTo>
                    <a:pt x="47" y="83"/>
                    <a:pt x="47" y="83"/>
                    <a:pt x="47" y="83"/>
                  </a:cubicBezTo>
                  <a:cubicBezTo>
                    <a:pt x="47" y="86"/>
                    <a:pt x="47" y="86"/>
                    <a:pt x="47" y="86"/>
                  </a:cubicBezTo>
                  <a:cubicBezTo>
                    <a:pt x="47" y="87"/>
                    <a:pt x="47" y="88"/>
                    <a:pt x="47" y="89"/>
                  </a:cubicBezTo>
                  <a:cubicBezTo>
                    <a:pt x="46" y="93"/>
                    <a:pt x="45" y="96"/>
                    <a:pt x="42" y="98"/>
                  </a:cubicBezTo>
                  <a:cubicBezTo>
                    <a:pt x="45" y="96"/>
                    <a:pt x="46" y="93"/>
                    <a:pt x="47" y="89"/>
                  </a:cubicBezTo>
                  <a:cubicBezTo>
                    <a:pt x="47" y="88"/>
                    <a:pt x="47" y="87"/>
                    <a:pt x="47" y="86"/>
                  </a:cubicBezTo>
                  <a:cubicBezTo>
                    <a:pt x="47" y="83"/>
                    <a:pt x="47" y="83"/>
                    <a:pt x="47" y="83"/>
                  </a:cubicBezTo>
                  <a:cubicBezTo>
                    <a:pt x="47" y="76"/>
                    <a:pt x="47" y="76"/>
                    <a:pt x="47" y="76"/>
                  </a:cubicBezTo>
                  <a:cubicBezTo>
                    <a:pt x="48" y="49"/>
                    <a:pt x="48" y="49"/>
                    <a:pt x="48" y="49"/>
                  </a:cubicBezTo>
                  <a:cubicBezTo>
                    <a:pt x="48" y="27"/>
                    <a:pt x="48" y="27"/>
                    <a:pt x="48" y="27"/>
                  </a:cubicBezTo>
                  <a:cubicBezTo>
                    <a:pt x="48" y="20"/>
                    <a:pt x="45" y="14"/>
                    <a:pt x="39" y="11"/>
                  </a:cubicBezTo>
                  <a:cubicBezTo>
                    <a:pt x="38" y="11"/>
                    <a:pt x="38" y="12"/>
                    <a:pt x="40" y="14"/>
                  </a:cubicBezTo>
                  <a:cubicBezTo>
                    <a:pt x="41" y="15"/>
                    <a:pt x="44" y="18"/>
                    <a:pt x="45" y="22"/>
                  </a:cubicBezTo>
                  <a:cubicBezTo>
                    <a:pt x="46" y="23"/>
                    <a:pt x="46" y="24"/>
                    <a:pt x="46" y="25"/>
                  </a:cubicBezTo>
                  <a:cubicBezTo>
                    <a:pt x="46" y="26"/>
                    <a:pt x="46" y="26"/>
                    <a:pt x="46" y="27"/>
                  </a:cubicBezTo>
                  <a:cubicBezTo>
                    <a:pt x="46" y="29"/>
                    <a:pt x="46" y="29"/>
                    <a:pt x="46" y="29"/>
                  </a:cubicBezTo>
                  <a:cubicBezTo>
                    <a:pt x="46" y="32"/>
                    <a:pt x="46" y="35"/>
                    <a:pt x="46" y="37"/>
                  </a:cubicBezTo>
                  <a:cubicBezTo>
                    <a:pt x="45" y="49"/>
                    <a:pt x="45" y="62"/>
                    <a:pt x="45" y="75"/>
                  </a:cubicBezTo>
                  <a:cubicBezTo>
                    <a:pt x="45" y="85"/>
                    <a:pt x="45" y="85"/>
                    <a:pt x="45" y="85"/>
                  </a:cubicBezTo>
                  <a:cubicBezTo>
                    <a:pt x="45" y="86"/>
                    <a:pt x="45" y="86"/>
                    <a:pt x="45" y="86"/>
                  </a:cubicBezTo>
                  <a:cubicBezTo>
                    <a:pt x="45" y="87"/>
                    <a:pt x="45" y="87"/>
                    <a:pt x="45" y="87"/>
                  </a:cubicBezTo>
                  <a:cubicBezTo>
                    <a:pt x="45" y="88"/>
                    <a:pt x="45" y="89"/>
                    <a:pt x="45" y="89"/>
                  </a:cubicBezTo>
                  <a:cubicBezTo>
                    <a:pt x="44" y="90"/>
                    <a:pt x="44" y="91"/>
                    <a:pt x="44" y="92"/>
                  </a:cubicBezTo>
                  <a:cubicBezTo>
                    <a:pt x="43" y="94"/>
                    <a:pt x="42" y="96"/>
                    <a:pt x="40" y="97"/>
                  </a:cubicBezTo>
                  <a:cubicBezTo>
                    <a:pt x="40" y="97"/>
                    <a:pt x="40" y="97"/>
                    <a:pt x="40" y="97"/>
                  </a:cubicBezTo>
                  <a:cubicBezTo>
                    <a:pt x="40" y="98"/>
                    <a:pt x="39" y="98"/>
                    <a:pt x="39" y="98"/>
                  </a:cubicBezTo>
                  <a:cubicBezTo>
                    <a:pt x="39" y="98"/>
                    <a:pt x="39" y="98"/>
                    <a:pt x="38" y="99"/>
                  </a:cubicBezTo>
                  <a:cubicBezTo>
                    <a:pt x="38" y="99"/>
                    <a:pt x="38" y="99"/>
                    <a:pt x="37" y="99"/>
                  </a:cubicBezTo>
                  <a:cubicBezTo>
                    <a:pt x="36" y="100"/>
                    <a:pt x="35" y="100"/>
                    <a:pt x="34" y="101"/>
                  </a:cubicBezTo>
                  <a:cubicBezTo>
                    <a:pt x="33" y="101"/>
                    <a:pt x="31" y="101"/>
                    <a:pt x="30" y="101"/>
                  </a:cubicBezTo>
                  <a:cubicBezTo>
                    <a:pt x="28" y="101"/>
                    <a:pt x="27" y="101"/>
                    <a:pt x="25" y="101"/>
                  </a:cubicBezTo>
                  <a:cubicBezTo>
                    <a:pt x="22" y="100"/>
                    <a:pt x="20" y="98"/>
                    <a:pt x="18" y="96"/>
                  </a:cubicBezTo>
                  <a:cubicBezTo>
                    <a:pt x="16" y="93"/>
                    <a:pt x="14" y="90"/>
                    <a:pt x="14" y="87"/>
                  </a:cubicBezTo>
                  <a:cubicBezTo>
                    <a:pt x="14" y="87"/>
                    <a:pt x="14" y="87"/>
                    <a:pt x="14" y="86"/>
                  </a:cubicBezTo>
                  <a:cubicBezTo>
                    <a:pt x="14" y="85"/>
                    <a:pt x="14" y="85"/>
                    <a:pt x="14" y="85"/>
                  </a:cubicBezTo>
                  <a:cubicBezTo>
                    <a:pt x="14" y="81"/>
                    <a:pt x="14" y="81"/>
                    <a:pt x="14" y="81"/>
                  </a:cubicBezTo>
                  <a:cubicBezTo>
                    <a:pt x="14" y="75"/>
                    <a:pt x="14" y="75"/>
                    <a:pt x="14" y="75"/>
                  </a:cubicBezTo>
                  <a:cubicBezTo>
                    <a:pt x="14" y="62"/>
                    <a:pt x="14" y="49"/>
                    <a:pt x="14" y="36"/>
                  </a:cubicBezTo>
                  <a:cubicBezTo>
                    <a:pt x="14" y="27"/>
                    <a:pt x="14" y="27"/>
                    <a:pt x="14" y="27"/>
                  </a:cubicBezTo>
                  <a:cubicBezTo>
                    <a:pt x="14" y="26"/>
                    <a:pt x="14" y="26"/>
                    <a:pt x="14" y="26"/>
                  </a:cubicBezTo>
                  <a:cubicBezTo>
                    <a:pt x="14" y="26"/>
                    <a:pt x="14" y="26"/>
                    <a:pt x="14" y="26"/>
                  </a:cubicBezTo>
                  <a:cubicBezTo>
                    <a:pt x="14" y="25"/>
                    <a:pt x="14" y="25"/>
                    <a:pt x="14" y="24"/>
                  </a:cubicBezTo>
                  <a:cubicBezTo>
                    <a:pt x="14" y="23"/>
                    <a:pt x="14" y="22"/>
                    <a:pt x="15" y="21"/>
                  </a:cubicBezTo>
                  <a:cubicBezTo>
                    <a:pt x="16" y="18"/>
                    <a:pt x="19" y="15"/>
                    <a:pt x="22" y="13"/>
                  </a:cubicBezTo>
                  <a:cubicBezTo>
                    <a:pt x="25" y="11"/>
                    <a:pt x="27" y="10"/>
                    <a:pt x="28" y="10"/>
                  </a:cubicBezTo>
                  <a:cubicBezTo>
                    <a:pt x="29" y="10"/>
                    <a:pt x="29" y="9"/>
                    <a:pt x="29" y="9"/>
                  </a:cubicBezTo>
                  <a:cubicBezTo>
                    <a:pt x="29" y="9"/>
                    <a:pt x="30" y="9"/>
                    <a:pt x="30" y="9"/>
                  </a:cubicBezTo>
                  <a:cubicBezTo>
                    <a:pt x="30" y="8"/>
                    <a:pt x="30" y="8"/>
                    <a:pt x="29" y="8"/>
                  </a:cubicBezTo>
                  <a:cubicBezTo>
                    <a:pt x="28" y="7"/>
                    <a:pt x="27" y="6"/>
                    <a:pt x="24" y="6"/>
                  </a:cubicBezTo>
                  <a:cubicBezTo>
                    <a:pt x="21" y="6"/>
                    <a:pt x="17" y="7"/>
                    <a:pt x="13" y="10"/>
                  </a:cubicBezTo>
                  <a:cubicBezTo>
                    <a:pt x="13" y="9"/>
                    <a:pt x="13" y="9"/>
                    <a:pt x="13" y="9"/>
                  </a:cubicBezTo>
                  <a:cubicBezTo>
                    <a:pt x="16" y="6"/>
                    <a:pt x="19" y="5"/>
                    <a:pt x="21" y="4"/>
                  </a:cubicBezTo>
                  <a:cubicBezTo>
                    <a:pt x="22" y="3"/>
                    <a:pt x="23" y="3"/>
                    <a:pt x="23" y="2"/>
                  </a:cubicBezTo>
                  <a:cubicBezTo>
                    <a:pt x="23" y="1"/>
                    <a:pt x="21" y="1"/>
                    <a:pt x="22" y="0"/>
                  </a:cubicBezTo>
                  <a:cubicBezTo>
                    <a:pt x="17" y="1"/>
                    <a:pt x="12" y="4"/>
                    <a:pt x="8" y="8"/>
                  </a:cubicBezTo>
                  <a:cubicBezTo>
                    <a:pt x="4" y="12"/>
                    <a:pt x="1" y="18"/>
                    <a:pt x="0" y="24"/>
                  </a:cubicBezTo>
                  <a:cubicBezTo>
                    <a:pt x="0" y="25"/>
                    <a:pt x="0" y="26"/>
                    <a:pt x="0" y="27"/>
                  </a:cubicBezTo>
                  <a:cubicBezTo>
                    <a:pt x="0" y="29"/>
                    <a:pt x="0" y="29"/>
                    <a:pt x="0" y="29"/>
                  </a:cubicBezTo>
                  <a:cubicBezTo>
                    <a:pt x="0" y="34"/>
                    <a:pt x="0" y="34"/>
                    <a:pt x="0" y="34"/>
                  </a:cubicBezTo>
                  <a:cubicBezTo>
                    <a:pt x="0" y="73"/>
                    <a:pt x="0" y="73"/>
                    <a:pt x="0" y="73"/>
                  </a:cubicBezTo>
                  <a:lnTo>
                    <a:pt x="0" y="8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35"/>
            <p:cNvSpPr/>
            <p:nvPr/>
          </p:nvSpPr>
          <p:spPr bwMode="auto">
            <a:xfrm>
              <a:off x="6292851" y="2822576"/>
              <a:ext cx="49213" cy="33338"/>
            </a:xfrm>
            <a:custGeom>
              <a:avLst/>
              <a:gdLst>
                <a:gd name="T0" fmla="*/ 13 w 13"/>
                <a:gd name="T1" fmla="*/ 0 h 9"/>
                <a:gd name="T2" fmla="*/ 9 w 13"/>
                <a:gd name="T3" fmla="*/ 3 h 9"/>
                <a:gd name="T4" fmla="*/ 0 w 13"/>
                <a:gd name="T5" fmla="*/ 9 h 9"/>
                <a:gd name="T6" fmla="*/ 0 w 13"/>
                <a:gd name="T7" fmla="*/ 9 h 9"/>
                <a:gd name="T8" fmla="*/ 9 w 13"/>
                <a:gd name="T9" fmla="*/ 3 h 9"/>
                <a:gd name="T10" fmla="*/ 13 w 13"/>
                <a:gd name="T11" fmla="*/ 0 h 9"/>
              </a:gdLst>
              <a:ahLst/>
              <a:cxnLst>
                <a:cxn ang="0">
                  <a:pos x="T0" y="T1"/>
                </a:cxn>
                <a:cxn ang="0">
                  <a:pos x="T2" y="T3"/>
                </a:cxn>
                <a:cxn ang="0">
                  <a:pos x="T4" y="T5"/>
                </a:cxn>
                <a:cxn ang="0">
                  <a:pos x="T6" y="T7"/>
                </a:cxn>
                <a:cxn ang="0">
                  <a:pos x="T8" y="T9"/>
                </a:cxn>
                <a:cxn ang="0">
                  <a:pos x="T10" y="T11"/>
                </a:cxn>
              </a:cxnLst>
              <a:rect l="0" t="0" r="r" b="b"/>
              <a:pathLst>
                <a:path w="13" h="9">
                  <a:moveTo>
                    <a:pt x="13" y="0"/>
                  </a:moveTo>
                  <a:cubicBezTo>
                    <a:pt x="12" y="1"/>
                    <a:pt x="10" y="2"/>
                    <a:pt x="9" y="3"/>
                  </a:cubicBezTo>
                  <a:cubicBezTo>
                    <a:pt x="0" y="9"/>
                    <a:pt x="0" y="9"/>
                    <a:pt x="0" y="9"/>
                  </a:cubicBezTo>
                  <a:cubicBezTo>
                    <a:pt x="0" y="9"/>
                    <a:pt x="0" y="9"/>
                    <a:pt x="0" y="9"/>
                  </a:cubicBezTo>
                  <a:cubicBezTo>
                    <a:pt x="9" y="3"/>
                    <a:pt x="9" y="3"/>
                    <a:pt x="9" y="3"/>
                  </a:cubicBezTo>
                  <a:cubicBezTo>
                    <a:pt x="10" y="2"/>
                    <a:pt x="12" y="1"/>
                    <a:pt x="13"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36"/>
            <p:cNvSpPr/>
            <p:nvPr/>
          </p:nvSpPr>
          <p:spPr bwMode="auto">
            <a:xfrm>
              <a:off x="6289676" y="2833688"/>
              <a:ext cx="3175" cy="22225"/>
            </a:xfrm>
            <a:custGeom>
              <a:avLst/>
              <a:gdLst>
                <a:gd name="T0" fmla="*/ 2 w 2"/>
                <a:gd name="T1" fmla="*/ 14 h 14"/>
                <a:gd name="T2" fmla="*/ 2 w 2"/>
                <a:gd name="T3" fmla="*/ 14 h 14"/>
                <a:gd name="T4" fmla="*/ 0 w 2"/>
                <a:gd name="T5" fmla="*/ 0 h 14"/>
                <a:gd name="T6" fmla="*/ 2 w 2"/>
                <a:gd name="T7" fmla="*/ 14 h 14"/>
              </a:gdLst>
              <a:ahLst/>
              <a:cxnLst>
                <a:cxn ang="0">
                  <a:pos x="T0" y="T1"/>
                </a:cxn>
                <a:cxn ang="0">
                  <a:pos x="T2" y="T3"/>
                </a:cxn>
                <a:cxn ang="0">
                  <a:pos x="T4" y="T5"/>
                </a:cxn>
                <a:cxn ang="0">
                  <a:pos x="T6" y="T7"/>
                </a:cxn>
              </a:cxnLst>
              <a:rect l="0" t="0" r="r" b="b"/>
              <a:pathLst>
                <a:path w="2" h="14">
                  <a:moveTo>
                    <a:pt x="2" y="14"/>
                  </a:moveTo>
                  <a:lnTo>
                    <a:pt x="2" y="14"/>
                  </a:lnTo>
                  <a:lnTo>
                    <a:pt x="0" y="0"/>
                  </a:lnTo>
                  <a:lnTo>
                    <a:pt x="2" y="14"/>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37"/>
            <p:cNvSpPr>
              <a:spLocks noEditPoints="1"/>
            </p:cNvSpPr>
            <p:nvPr/>
          </p:nvSpPr>
          <p:spPr bwMode="auto">
            <a:xfrm>
              <a:off x="6286501" y="2674938"/>
              <a:ext cx="120650" cy="177800"/>
            </a:xfrm>
            <a:custGeom>
              <a:avLst/>
              <a:gdLst>
                <a:gd name="T0" fmla="*/ 1 w 32"/>
                <a:gd name="T1" fmla="*/ 18 h 47"/>
                <a:gd name="T2" fmla="*/ 3 w 32"/>
                <a:gd name="T3" fmla="*/ 14 h 47"/>
                <a:gd name="T4" fmla="*/ 3 w 32"/>
                <a:gd name="T5" fmla="*/ 13 h 47"/>
                <a:gd name="T6" fmla="*/ 5 w 32"/>
                <a:gd name="T7" fmla="*/ 12 h 47"/>
                <a:gd name="T8" fmla="*/ 2 w 32"/>
                <a:gd name="T9" fmla="*/ 19 h 47"/>
                <a:gd name="T10" fmla="*/ 1 w 32"/>
                <a:gd name="T11" fmla="*/ 38 h 47"/>
                <a:gd name="T12" fmla="*/ 11 w 32"/>
                <a:gd name="T13" fmla="*/ 41 h 47"/>
                <a:gd name="T14" fmla="*/ 15 w 32"/>
                <a:gd name="T15" fmla="*/ 39 h 47"/>
                <a:gd name="T16" fmla="*/ 25 w 32"/>
                <a:gd name="T17" fmla="*/ 27 h 47"/>
                <a:gd name="T18" fmla="*/ 4 w 32"/>
                <a:gd name="T19" fmla="*/ 44 h 47"/>
                <a:gd name="T20" fmla="*/ 10 w 32"/>
                <a:gd name="T21" fmla="*/ 40 h 47"/>
                <a:gd name="T22" fmla="*/ 18 w 32"/>
                <a:gd name="T23" fmla="*/ 34 h 47"/>
                <a:gd name="T24" fmla="*/ 25 w 32"/>
                <a:gd name="T25" fmla="*/ 26 h 47"/>
                <a:gd name="T26" fmla="*/ 20 w 32"/>
                <a:gd name="T27" fmla="*/ 22 h 47"/>
                <a:gd name="T28" fmla="*/ 17 w 32"/>
                <a:gd name="T29" fmla="*/ 23 h 47"/>
                <a:gd name="T30" fmla="*/ 14 w 32"/>
                <a:gd name="T31" fmla="*/ 26 h 47"/>
                <a:gd name="T32" fmla="*/ 15 w 32"/>
                <a:gd name="T33" fmla="*/ 22 h 47"/>
                <a:gd name="T34" fmla="*/ 16 w 32"/>
                <a:gd name="T35" fmla="*/ 20 h 47"/>
                <a:gd name="T36" fmla="*/ 16 w 32"/>
                <a:gd name="T37" fmla="*/ 19 h 47"/>
                <a:gd name="T38" fmla="*/ 17 w 32"/>
                <a:gd name="T39" fmla="*/ 19 h 47"/>
                <a:gd name="T40" fmla="*/ 21 w 32"/>
                <a:gd name="T41" fmla="*/ 20 h 47"/>
                <a:gd name="T42" fmla="*/ 24 w 32"/>
                <a:gd name="T43" fmla="*/ 17 h 47"/>
                <a:gd name="T44" fmla="*/ 27 w 32"/>
                <a:gd name="T45" fmla="*/ 22 h 47"/>
                <a:gd name="T46" fmla="*/ 28 w 32"/>
                <a:gd name="T47" fmla="*/ 8 h 47"/>
                <a:gd name="T48" fmla="*/ 27 w 32"/>
                <a:gd name="T49" fmla="*/ 5 h 47"/>
                <a:gd name="T50" fmla="*/ 26 w 32"/>
                <a:gd name="T51" fmla="*/ 5 h 47"/>
                <a:gd name="T52" fmla="*/ 20 w 32"/>
                <a:gd name="T53" fmla="*/ 1 h 47"/>
                <a:gd name="T54" fmla="*/ 20 w 32"/>
                <a:gd name="T55" fmla="*/ 1 h 47"/>
                <a:gd name="T56" fmla="*/ 15 w 32"/>
                <a:gd name="T57" fmla="*/ 2 h 47"/>
                <a:gd name="T58" fmla="*/ 5 w 32"/>
                <a:gd name="T59" fmla="*/ 10 h 47"/>
                <a:gd name="T60" fmla="*/ 3 w 32"/>
                <a:gd name="T61" fmla="*/ 14 h 47"/>
                <a:gd name="T62" fmla="*/ 2 w 32"/>
                <a:gd name="T63" fmla="*/ 16 h 47"/>
                <a:gd name="T64" fmla="*/ 0 w 32"/>
                <a:gd name="T65" fmla="*/ 38 h 47"/>
                <a:gd name="T66" fmla="*/ 1 w 32"/>
                <a:gd name="T67" fmla="*/ 38 h 47"/>
                <a:gd name="T68" fmla="*/ 11 w 32"/>
                <a:gd name="T69" fmla="*/ 29 h 47"/>
                <a:gd name="T70" fmla="*/ 11 w 32"/>
                <a:gd name="T71" fmla="*/ 29 h 47"/>
                <a:gd name="T72" fmla="*/ 11 w 32"/>
                <a:gd name="T73" fmla="*/ 29 h 47"/>
                <a:gd name="T74" fmla="*/ 3 w 32"/>
                <a:gd name="T75" fmla="*/ 24 h 47"/>
                <a:gd name="T76" fmla="*/ 4 w 32"/>
                <a:gd name="T77" fmla="*/ 42 h 47"/>
                <a:gd name="T78" fmla="*/ 6 w 32"/>
                <a:gd name="T79" fmla="*/ 32 h 47"/>
                <a:gd name="T80" fmla="*/ 5 w 32"/>
                <a:gd name="T81" fmla="*/ 33 h 47"/>
                <a:gd name="T82" fmla="*/ 6 w 32"/>
                <a:gd name="T83" fmla="*/ 32 h 47"/>
                <a:gd name="T84" fmla="*/ 11 w 32"/>
                <a:gd name="T85" fmla="*/ 34 h 47"/>
                <a:gd name="T86" fmla="*/ 11 w 32"/>
                <a:gd name="T87" fmla="*/ 36 h 47"/>
                <a:gd name="T88" fmla="*/ 21 w 32"/>
                <a:gd name="T8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 h="47">
                  <a:moveTo>
                    <a:pt x="0" y="25"/>
                  </a:moveTo>
                  <a:cubicBezTo>
                    <a:pt x="0" y="23"/>
                    <a:pt x="1" y="21"/>
                    <a:pt x="1" y="18"/>
                  </a:cubicBezTo>
                  <a:cubicBezTo>
                    <a:pt x="2" y="17"/>
                    <a:pt x="2" y="16"/>
                    <a:pt x="3" y="15"/>
                  </a:cubicBezTo>
                  <a:cubicBezTo>
                    <a:pt x="3" y="14"/>
                    <a:pt x="3" y="14"/>
                    <a:pt x="3" y="14"/>
                  </a:cubicBezTo>
                  <a:cubicBezTo>
                    <a:pt x="3" y="14"/>
                    <a:pt x="3" y="14"/>
                    <a:pt x="3" y="14"/>
                  </a:cubicBezTo>
                  <a:cubicBezTo>
                    <a:pt x="3" y="13"/>
                    <a:pt x="3" y="13"/>
                    <a:pt x="3" y="13"/>
                  </a:cubicBezTo>
                  <a:cubicBezTo>
                    <a:pt x="4" y="12"/>
                    <a:pt x="4" y="12"/>
                    <a:pt x="5" y="11"/>
                  </a:cubicBezTo>
                  <a:cubicBezTo>
                    <a:pt x="5" y="11"/>
                    <a:pt x="5" y="12"/>
                    <a:pt x="5" y="12"/>
                  </a:cubicBezTo>
                  <a:cubicBezTo>
                    <a:pt x="4" y="13"/>
                    <a:pt x="4" y="14"/>
                    <a:pt x="3" y="15"/>
                  </a:cubicBezTo>
                  <a:cubicBezTo>
                    <a:pt x="3" y="16"/>
                    <a:pt x="3" y="18"/>
                    <a:pt x="2" y="19"/>
                  </a:cubicBezTo>
                  <a:cubicBezTo>
                    <a:pt x="2" y="21"/>
                    <a:pt x="1" y="23"/>
                    <a:pt x="1" y="25"/>
                  </a:cubicBezTo>
                  <a:cubicBezTo>
                    <a:pt x="1" y="29"/>
                    <a:pt x="1" y="34"/>
                    <a:pt x="1" y="38"/>
                  </a:cubicBezTo>
                  <a:cubicBezTo>
                    <a:pt x="3" y="47"/>
                    <a:pt x="3" y="47"/>
                    <a:pt x="3" y="47"/>
                  </a:cubicBezTo>
                  <a:cubicBezTo>
                    <a:pt x="11" y="41"/>
                    <a:pt x="11" y="41"/>
                    <a:pt x="11" y="41"/>
                  </a:cubicBezTo>
                  <a:cubicBezTo>
                    <a:pt x="12" y="40"/>
                    <a:pt x="13" y="39"/>
                    <a:pt x="15" y="38"/>
                  </a:cubicBezTo>
                  <a:cubicBezTo>
                    <a:pt x="15" y="39"/>
                    <a:pt x="15" y="39"/>
                    <a:pt x="15" y="39"/>
                  </a:cubicBezTo>
                  <a:cubicBezTo>
                    <a:pt x="18" y="37"/>
                    <a:pt x="21" y="34"/>
                    <a:pt x="24" y="32"/>
                  </a:cubicBezTo>
                  <a:cubicBezTo>
                    <a:pt x="25" y="30"/>
                    <a:pt x="25" y="29"/>
                    <a:pt x="25" y="27"/>
                  </a:cubicBezTo>
                  <a:cubicBezTo>
                    <a:pt x="20" y="32"/>
                    <a:pt x="15" y="36"/>
                    <a:pt x="10" y="40"/>
                  </a:cubicBezTo>
                  <a:cubicBezTo>
                    <a:pt x="4" y="44"/>
                    <a:pt x="4" y="44"/>
                    <a:pt x="4" y="44"/>
                  </a:cubicBezTo>
                  <a:cubicBezTo>
                    <a:pt x="4" y="43"/>
                    <a:pt x="4" y="43"/>
                    <a:pt x="4" y="43"/>
                  </a:cubicBezTo>
                  <a:cubicBezTo>
                    <a:pt x="10" y="40"/>
                    <a:pt x="10" y="40"/>
                    <a:pt x="10" y="40"/>
                  </a:cubicBezTo>
                  <a:cubicBezTo>
                    <a:pt x="10" y="39"/>
                    <a:pt x="10" y="39"/>
                    <a:pt x="10" y="39"/>
                  </a:cubicBezTo>
                  <a:cubicBezTo>
                    <a:pt x="13" y="38"/>
                    <a:pt x="16" y="36"/>
                    <a:pt x="18" y="34"/>
                  </a:cubicBezTo>
                  <a:cubicBezTo>
                    <a:pt x="20" y="31"/>
                    <a:pt x="22" y="29"/>
                    <a:pt x="24" y="27"/>
                  </a:cubicBezTo>
                  <a:cubicBezTo>
                    <a:pt x="25" y="26"/>
                    <a:pt x="25" y="26"/>
                    <a:pt x="25" y="26"/>
                  </a:cubicBezTo>
                  <a:cubicBezTo>
                    <a:pt x="25" y="25"/>
                    <a:pt x="25" y="25"/>
                    <a:pt x="25" y="24"/>
                  </a:cubicBezTo>
                  <a:cubicBezTo>
                    <a:pt x="24" y="22"/>
                    <a:pt x="22" y="21"/>
                    <a:pt x="20" y="22"/>
                  </a:cubicBezTo>
                  <a:cubicBezTo>
                    <a:pt x="19" y="23"/>
                    <a:pt x="19" y="24"/>
                    <a:pt x="19" y="24"/>
                  </a:cubicBezTo>
                  <a:cubicBezTo>
                    <a:pt x="18" y="24"/>
                    <a:pt x="18" y="23"/>
                    <a:pt x="17" y="23"/>
                  </a:cubicBezTo>
                  <a:cubicBezTo>
                    <a:pt x="16" y="24"/>
                    <a:pt x="15" y="26"/>
                    <a:pt x="14" y="27"/>
                  </a:cubicBezTo>
                  <a:cubicBezTo>
                    <a:pt x="14" y="27"/>
                    <a:pt x="14" y="26"/>
                    <a:pt x="14" y="26"/>
                  </a:cubicBezTo>
                  <a:cubicBezTo>
                    <a:pt x="15" y="25"/>
                    <a:pt x="16" y="24"/>
                    <a:pt x="17" y="22"/>
                  </a:cubicBezTo>
                  <a:cubicBezTo>
                    <a:pt x="16" y="22"/>
                    <a:pt x="16" y="22"/>
                    <a:pt x="15" y="22"/>
                  </a:cubicBezTo>
                  <a:cubicBezTo>
                    <a:pt x="15" y="22"/>
                    <a:pt x="15" y="21"/>
                    <a:pt x="15" y="21"/>
                  </a:cubicBezTo>
                  <a:cubicBezTo>
                    <a:pt x="15" y="20"/>
                    <a:pt x="16" y="20"/>
                    <a:pt x="16" y="20"/>
                  </a:cubicBezTo>
                  <a:cubicBezTo>
                    <a:pt x="16" y="20"/>
                    <a:pt x="16" y="20"/>
                    <a:pt x="16" y="19"/>
                  </a:cubicBezTo>
                  <a:cubicBezTo>
                    <a:pt x="16" y="19"/>
                    <a:pt x="16" y="19"/>
                    <a:pt x="16" y="19"/>
                  </a:cubicBezTo>
                  <a:cubicBezTo>
                    <a:pt x="16" y="19"/>
                    <a:pt x="16" y="19"/>
                    <a:pt x="17" y="19"/>
                  </a:cubicBezTo>
                  <a:cubicBezTo>
                    <a:pt x="17" y="19"/>
                    <a:pt x="17" y="19"/>
                    <a:pt x="17" y="19"/>
                  </a:cubicBezTo>
                  <a:cubicBezTo>
                    <a:pt x="18" y="20"/>
                    <a:pt x="18" y="20"/>
                    <a:pt x="18" y="20"/>
                  </a:cubicBezTo>
                  <a:cubicBezTo>
                    <a:pt x="19" y="20"/>
                    <a:pt x="20" y="20"/>
                    <a:pt x="21" y="20"/>
                  </a:cubicBezTo>
                  <a:cubicBezTo>
                    <a:pt x="21" y="19"/>
                    <a:pt x="22" y="18"/>
                    <a:pt x="23" y="17"/>
                  </a:cubicBezTo>
                  <a:cubicBezTo>
                    <a:pt x="24" y="17"/>
                    <a:pt x="24" y="17"/>
                    <a:pt x="24" y="17"/>
                  </a:cubicBezTo>
                  <a:cubicBezTo>
                    <a:pt x="23" y="20"/>
                    <a:pt x="24" y="20"/>
                    <a:pt x="25" y="21"/>
                  </a:cubicBezTo>
                  <a:cubicBezTo>
                    <a:pt x="25" y="21"/>
                    <a:pt x="27" y="21"/>
                    <a:pt x="27" y="22"/>
                  </a:cubicBezTo>
                  <a:cubicBezTo>
                    <a:pt x="28" y="18"/>
                    <a:pt x="28" y="15"/>
                    <a:pt x="29" y="11"/>
                  </a:cubicBezTo>
                  <a:cubicBezTo>
                    <a:pt x="29" y="11"/>
                    <a:pt x="28" y="9"/>
                    <a:pt x="28" y="8"/>
                  </a:cubicBezTo>
                  <a:cubicBezTo>
                    <a:pt x="28" y="8"/>
                    <a:pt x="28" y="7"/>
                    <a:pt x="27" y="6"/>
                  </a:cubicBezTo>
                  <a:cubicBezTo>
                    <a:pt x="27" y="6"/>
                    <a:pt x="27" y="6"/>
                    <a:pt x="27" y="5"/>
                  </a:cubicBezTo>
                  <a:cubicBezTo>
                    <a:pt x="27" y="5"/>
                    <a:pt x="27" y="5"/>
                    <a:pt x="27" y="5"/>
                  </a:cubicBezTo>
                  <a:cubicBezTo>
                    <a:pt x="26" y="5"/>
                    <a:pt x="26" y="5"/>
                    <a:pt x="26" y="5"/>
                  </a:cubicBezTo>
                  <a:cubicBezTo>
                    <a:pt x="26" y="5"/>
                    <a:pt x="26" y="5"/>
                    <a:pt x="26" y="5"/>
                  </a:cubicBezTo>
                  <a:cubicBezTo>
                    <a:pt x="32" y="8"/>
                    <a:pt x="19" y="0"/>
                    <a:pt x="20" y="1"/>
                  </a:cubicBezTo>
                  <a:cubicBezTo>
                    <a:pt x="20" y="1"/>
                    <a:pt x="20" y="1"/>
                    <a:pt x="20" y="1"/>
                  </a:cubicBezTo>
                  <a:cubicBezTo>
                    <a:pt x="20" y="1"/>
                    <a:pt x="20" y="1"/>
                    <a:pt x="20" y="1"/>
                  </a:cubicBezTo>
                  <a:cubicBezTo>
                    <a:pt x="20" y="1"/>
                    <a:pt x="20" y="1"/>
                    <a:pt x="20" y="1"/>
                  </a:cubicBezTo>
                  <a:cubicBezTo>
                    <a:pt x="18" y="1"/>
                    <a:pt x="17" y="2"/>
                    <a:pt x="15" y="2"/>
                  </a:cubicBezTo>
                  <a:cubicBezTo>
                    <a:pt x="13" y="3"/>
                    <a:pt x="11" y="4"/>
                    <a:pt x="10" y="5"/>
                  </a:cubicBezTo>
                  <a:cubicBezTo>
                    <a:pt x="8" y="7"/>
                    <a:pt x="7" y="8"/>
                    <a:pt x="5" y="10"/>
                  </a:cubicBezTo>
                  <a:cubicBezTo>
                    <a:pt x="4" y="11"/>
                    <a:pt x="4" y="12"/>
                    <a:pt x="3" y="13"/>
                  </a:cubicBezTo>
                  <a:cubicBezTo>
                    <a:pt x="3" y="13"/>
                    <a:pt x="3" y="13"/>
                    <a:pt x="3" y="14"/>
                  </a:cubicBezTo>
                  <a:cubicBezTo>
                    <a:pt x="2" y="14"/>
                    <a:pt x="2" y="14"/>
                    <a:pt x="2" y="14"/>
                  </a:cubicBezTo>
                  <a:cubicBezTo>
                    <a:pt x="2" y="15"/>
                    <a:pt x="2" y="15"/>
                    <a:pt x="2" y="16"/>
                  </a:cubicBezTo>
                  <a:cubicBezTo>
                    <a:pt x="0" y="20"/>
                    <a:pt x="0" y="23"/>
                    <a:pt x="0" y="27"/>
                  </a:cubicBezTo>
                  <a:cubicBezTo>
                    <a:pt x="0" y="31"/>
                    <a:pt x="0" y="34"/>
                    <a:pt x="0" y="38"/>
                  </a:cubicBezTo>
                  <a:cubicBezTo>
                    <a:pt x="1" y="42"/>
                    <a:pt x="1" y="42"/>
                    <a:pt x="1" y="42"/>
                  </a:cubicBezTo>
                  <a:cubicBezTo>
                    <a:pt x="1" y="38"/>
                    <a:pt x="1" y="38"/>
                    <a:pt x="1" y="38"/>
                  </a:cubicBezTo>
                  <a:cubicBezTo>
                    <a:pt x="0" y="34"/>
                    <a:pt x="0" y="29"/>
                    <a:pt x="0" y="25"/>
                  </a:cubicBezTo>
                  <a:close/>
                  <a:moveTo>
                    <a:pt x="11" y="29"/>
                  </a:moveTo>
                  <a:cubicBezTo>
                    <a:pt x="11" y="29"/>
                    <a:pt x="11" y="29"/>
                    <a:pt x="11" y="29"/>
                  </a:cubicBezTo>
                  <a:cubicBezTo>
                    <a:pt x="11" y="29"/>
                    <a:pt x="11" y="29"/>
                    <a:pt x="11" y="29"/>
                  </a:cubicBezTo>
                  <a:cubicBezTo>
                    <a:pt x="11" y="29"/>
                    <a:pt x="11" y="29"/>
                    <a:pt x="11" y="29"/>
                  </a:cubicBezTo>
                  <a:cubicBezTo>
                    <a:pt x="11" y="29"/>
                    <a:pt x="11" y="29"/>
                    <a:pt x="11" y="29"/>
                  </a:cubicBezTo>
                  <a:close/>
                  <a:moveTo>
                    <a:pt x="3" y="37"/>
                  </a:moveTo>
                  <a:cubicBezTo>
                    <a:pt x="2" y="33"/>
                    <a:pt x="2" y="28"/>
                    <a:pt x="3" y="24"/>
                  </a:cubicBezTo>
                  <a:cubicBezTo>
                    <a:pt x="2" y="28"/>
                    <a:pt x="3" y="33"/>
                    <a:pt x="3" y="37"/>
                  </a:cubicBezTo>
                  <a:cubicBezTo>
                    <a:pt x="4" y="42"/>
                    <a:pt x="4" y="42"/>
                    <a:pt x="4" y="42"/>
                  </a:cubicBezTo>
                  <a:lnTo>
                    <a:pt x="3" y="37"/>
                  </a:lnTo>
                  <a:close/>
                  <a:moveTo>
                    <a:pt x="6" y="32"/>
                  </a:moveTo>
                  <a:cubicBezTo>
                    <a:pt x="6" y="32"/>
                    <a:pt x="6" y="32"/>
                    <a:pt x="6" y="32"/>
                  </a:cubicBezTo>
                  <a:cubicBezTo>
                    <a:pt x="6" y="33"/>
                    <a:pt x="5" y="33"/>
                    <a:pt x="5" y="33"/>
                  </a:cubicBezTo>
                  <a:cubicBezTo>
                    <a:pt x="5" y="33"/>
                    <a:pt x="5" y="33"/>
                    <a:pt x="5" y="33"/>
                  </a:cubicBezTo>
                  <a:cubicBezTo>
                    <a:pt x="5" y="33"/>
                    <a:pt x="6" y="33"/>
                    <a:pt x="6" y="32"/>
                  </a:cubicBezTo>
                  <a:close/>
                  <a:moveTo>
                    <a:pt x="11" y="36"/>
                  </a:moveTo>
                  <a:cubicBezTo>
                    <a:pt x="11" y="35"/>
                    <a:pt x="11" y="35"/>
                    <a:pt x="11" y="34"/>
                  </a:cubicBezTo>
                  <a:cubicBezTo>
                    <a:pt x="11" y="34"/>
                    <a:pt x="11" y="34"/>
                    <a:pt x="11" y="34"/>
                  </a:cubicBezTo>
                  <a:cubicBezTo>
                    <a:pt x="11" y="35"/>
                    <a:pt x="11" y="35"/>
                    <a:pt x="11" y="36"/>
                  </a:cubicBezTo>
                  <a:close/>
                  <a:moveTo>
                    <a:pt x="21" y="15"/>
                  </a:moveTo>
                  <a:cubicBezTo>
                    <a:pt x="21" y="15"/>
                    <a:pt x="21" y="15"/>
                    <a:pt x="21" y="15"/>
                  </a:cubicBezTo>
                  <a:cubicBezTo>
                    <a:pt x="21" y="15"/>
                    <a:pt x="21" y="15"/>
                    <a:pt x="21" y="1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38"/>
            <p:cNvSpPr/>
            <p:nvPr/>
          </p:nvSpPr>
          <p:spPr bwMode="auto">
            <a:xfrm>
              <a:off x="5940426" y="2652713"/>
              <a:ext cx="112713" cy="173038"/>
            </a:xfrm>
            <a:custGeom>
              <a:avLst/>
              <a:gdLst>
                <a:gd name="T0" fmla="*/ 15 w 30"/>
                <a:gd name="T1" fmla="*/ 42 h 46"/>
                <a:gd name="T2" fmla="*/ 16 w 30"/>
                <a:gd name="T3" fmla="*/ 41 h 46"/>
                <a:gd name="T4" fmla="*/ 17 w 30"/>
                <a:gd name="T5" fmla="*/ 36 h 46"/>
                <a:gd name="T6" fmla="*/ 14 w 30"/>
                <a:gd name="T7" fmla="*/ 36 h 46"/>
                <a:gd name="T8" fmla="*/ 10 w 30"/>
                <a:gd name="T9" fmla="*/ 40 h 46"/>
                <a:gd name="T10" fmla="*/ 7 w 30"/>
                <a:gd name="T11" fmla="*/ 43 h 46"/>
                <a:gd name="T12" fmla="*/ 6 w 30"/>
                <a:gd name="T13" fmla="*/ 41 h 46"/>
                <a:gd name="T14" fmla="*/ 5 w 30"/>
                <a:gd name="T15" fmla="*/ 36 h 46"/>
                <a:gd name="T16" fmla="*/ 4 w 30"/>
                <a:gd name="T17" fmla="*/ 37 h 46"/>
                <a:gd name="T18" fmla="*/ 3 w 30"/>
                <a:gd name="T19" fmla="*/ 31 h 46"/>
                <a:gd name="T20" fmla="*/ 4 w 30"/>
                <a:gd name="T21" fmla="*/ 36 h 46"/>
                <a:gd name="T22" fmla="*/ 4 w 30"/>
                <a:gd name="T23" fmla="*/ 36 h 46"/>
                <a:gd name="T24" fmla="*/ 5 w 30"/>
                <a:gd name="T25" fmla="*/ 36 h 46"/>
                <a:gd name="T26" fmla="*/ 5 w 30"/>
                <a:gd name="T27" fmla="*/ 37 h 46"/>
                <a:gd name="T28" fmla="*/ 7 w 30"/>
                <a:gd name="T29" fmla="*/ 43 h 46"/>
                <a:gd name="T30" fmla="*/ 12 w 30"/>
                <a:gd name="T31" fmla="*/ 38 h 46"/>
                <a:gd name="T32" fmla="*/ 14 w 30"/>
                <a:gd name="T33" fmla="*/ 36 h 46"/>
                <a:gd name="T34" fmla="*/ 15 w 30"/>
                <a:gd name="T35" fmla="*/ 38 h 46"/>
                <a:gd name="T36" fmla="*/ 15 w 30"/>
                <a:gd name="T37" fmla="*/ 38 h 46"/>
                <a:gd name="T38" fmla="*/ 25 w 30"/>
                <a:gd name="T39" fmla="*/ 26 h 46"/>
                <a:gd name="T40" fmla="*/ 24 w 30"/>
                <a:gd name="T41" fmla="*/ 20 h 46"/>
                <a:gd name="T42" fmla="*/ 19 w 30"/>
                <a:gd name="T43" fmla="*/ 20 h 46"/>
                <a:gd name="T44" fmla="*/ 12 w 30"/>
                <a:gd name="T45" fmla="*/ 27 h 46"/>
                <a:gd name="T46" fmla="*/ 12 w 30"/>
                <a:gd name="T47" fmla="*/ 27 h 46"/>
                <a:gd name="T48" fmla="*/ 12 w 30"/>
                <a:gd name="T49" fmla="*/ 27 h 46"/>
                <a:gd name="T50" fmla="*/ 13 w 30"/>
                <a:gd name="T51" fmla="*/ 26 h 46"/>
                <a:gd name="T52" fmla="*/ 17 w 30"/>
                <a:gd name="T53" fmla="*/ 18 h 46"/>
                <a:gd name="T54" fmla="*/ 15 w 30"/>
                <a:gd name="T55" fmla="*/ 20 h 46"/>
                <a:gd name="T56" fmla="*/ 14 w 30"/>
                <a:gd name="T57" fmla="*/ 19 h 46"/>
                <a:gd name="T58" fmla="*/ 15 w 30"/>
                <a:gd name="T59" fmla="*/ 16 h 46"/>
                <a:gd name="T60" fmla="*/ 16 w 30"/>
                <a:gd name="T61" fmla="*/ 15 h 46"/>
                <a:gd name="T62" fmla="*/ 18 w 30"/>
                <a:gd name="T63" fmla="*/ 16 h 46"/>
                <a:gd name="T64" fmla="*/ 20 w 30"/>
                <a:gd name="T65" fmla="*/ 17 h 46"/>
                <a:gd name="T66" fmla="*/ 25 w 30"/>
                <a:gd name="T67" fmla="*/ 13 h 46"/>
                <a:gd name="T68" fmla="*/ 29 w 30"/>
                <a:gd name="T69" fmla="*/ 18 h 46"/>
                <a:gd name="T70" fmla="*/ 28 w 30"/>
                <a:gd name="T71" fmla="*/ 2 h 46"/>
                <a:gd name="T72" fmla="*/ 18 w 30"/>
                <a:gd name="T73" fmla="*/ 0 h 46"/>
                <a:gd name="T74" fmla="*/ 0 w 30"/>
                <a:gd name="T75" fmla="*/ 28 h 46"/>
                <a:gd name="T76" fmla="*/ 2 w 30"/>
                <a:gd name="T77" fmla="*/ 40 h 46"/>
                <a:gd name="T78" fmla="*/ 2 w 30"/>
                <a:gd name="T79" fmla="*/ 40 h 46"/>
                <a:gd name="T80" fmla="*/ 3 w 30"/>
                <a:gd name="T81" fmla="*/ 39 h 46"/>
                <a:gd name="T82" fmla="*/ 6 w 30"/>
                <a:gd name="T83" fmla="*/ 44 h 46"/>
                <a:gd name="T84" fmla="*/ 11 w 30"/>
                <a:gd name="T85" fmla="*/ 41 h 46"/>
                <a:gd name="T86" fmla="*/ 6 w 30"/>
                <a:gd name="T87" fmla="*/ 45 h 46"/>
                <a:gd name="T88" fmla="*/ 4 w 30"/>
                <a:gd name="T89" fmla="*/ 40 h 46"/>
                <a:gd name="T90" fmla="*/ 4 w 30"/>
                <a:gd name="T91" fmla="*/ 38 h 46"/>
                <a:gd name="T92" fmla="*/ 2 w 30"/>
                <a:gd name="T93" fmla="*/ 40 h 46"/>
                <a:gd name="T94" fmla="*/ 2 w 30"/>
                <a:gd name="T95" fmla="*/ 38 h 46"/>
                <a:gd name="T96" fmla="*/ 3 w 30"/>
                <a:gd name="T97" fmla="*/ 17 h 46"/>
                <a:gd name="T98" fmla="*/ 4 w 30"/>
                <a:gd name="T99" fmla="*/ 38 h 46"/>
                <a:gd name="T100" fmla="*/ 4 w 30"/>
                <a:gd name="T101" fmla="*/ 38 h 46"/>
                <a:gd name="T102" fmla="*/ 6 w 30"/>
                <a:gd name="T103" fmla="*/ 44 h 46"/>
                <a:gd name="T104" fmla="*/ 7 w 30"/>
                <a:gd name="T105" fmla="*/ 44 h 46"/>
                <a:gd name="T106" fmla="*/ 11 w 30"/>
                <a:gd name="T107" fmla="*/ 41 h 46"/>
                <a:gd name="T108" fmla="*/ 14 w 30"/>
                <a:gd name="T109" fmla="*/ 38 h 46"/>
                <a:gd name="T110" fmla="*/ 15 w 30"/>
                <a:gd name="T111" fmla="*/ 4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 h="46">
                  <a:moveTo>
                    <a:pt x="15" y="42"/>
                  </a:moveTo>
                  <a:cubicBezTo>
                    <a:pt x="15" y="42"/>
                    <a:pt x="15" y="42"/>
                    <a:pt x="15" y="42"/>
                  </a:cubicBezTo>
                  <a:cubicBezTo>
                    <a:pt x="15" y="42"/>
                    <a:pt x="15" y="42"/>
                    <a:pt x="15" y="42"/>
                  </a:cubicBezTo>
                  <a:cubicBezTo>
                    <a:pt x="15" y="42"/>
                    <a:pt x="15" y="42"/>
                    <a:pt x="15" y="42"/>
                  </a:cubicBezTo>
                  <a:cubicBezTo>
                    <a:pt x="15" y="42"/>
                    <a:pt x="15" y="42"/>
                    <a:pt x="15" y="42"/>
                  </a:cubicBezTo>
                  <a:cubicBezTo>
                    <a:pt x="16" y="41"/>
                    <a:pt x="16" y="41"/>
                    <a:pt x="16" y="41"/>
                  </a:cubicBezTo>
                  <a:cubicBezTo>
                    <a:pt x="18" y="39"/>
                    <a:pt x="20" y="36"/>
                    <a:pt x="22" y="34"/>
                  </a:cubicBezTo>
                  <a:cubicBezTo>
                    <a:pt x="24" y="32"/>
                    <a:pt x="25" y="29"/>
                    <a:pt x="25" y="27"/>
                  </a:cubicBezTo>
                  <a:cubicBezTo>
                    <a:pt x="22" y="30"/>
                    <a:pt x="20" y="33"/>
                    <a:pt x="17" y="36"/>
                  </a:cubicBezTo>
                  <a:cubicBezTo>
                    <a:pt x="16" y="37"/>
                    <a:pt x="16" y="38"/>
                    <a:pt x="15" y="38"/>
                  </a:cubicBezTo>
                  <a:cubicBezTo>
                    <a:pt x="15" y="37"/>
                    <a:pt x="15" y="37"/>
                    <a:pt x="15" y="37"/>
                  </a:cubicBezTo>
                  <a:cubicBezTo>
                    <a:pt x="15" y="36"/>
                    <a:pt x="15" y="36"/>
                    <a:pt x="14" y="36"/>
                  </a:cubicBezTo>
                  <a:cubicBezTo>
                    <a:pt x="14" y="36"/>
                    <a:pt x="14" y="36"/>
                    <a:pt x="14" y="36"/>
                  </a:cubicBezTo>
                  <a:cubicBezTo>
                    <a:pt x="13" y="37"/>
                    <a:pt x="13" y="37"/>
                    <a:pt x="13" y="37"/>
                  </a:cubicBezTo>
                  <a:cubicBezTo>
                    <a:pt x="12" y="38"/>
                    <a:pt x="11" y="39"/>
                    <a:pt x="10" y="40"/>
                  </a:cubicBezTo>
                  <a:cubicBezTo>
                    <a:pt x="9" y="41"/>
                    <a:pt x="8" y="42"/>
                    <a:pt x="7" y="43"/>
                  </a:cubicBezTo>
                  <a:cubicBezTo>
                    <a:pt x="7" y="43"/>
                    <a:pt x="7" y="43"/>
                    <a:pt x="7" y="43"/>
                  </a:cubicBezTo>
                  <a:cubicBezTo>
                    <a:pt x="7" y="43"/>
                    <a:pt x="7" y="43"/>
                    <a:pt x="7" y="43"/>
                  </a:cubicBezTo>
                  <a:cubicBezTo>
                    <a:pt x="7" y="43"/>
                    <a:pt x="7" y="43"/>
                    <a:pt x="7" y="43"/>
                  </a:cubicBezTo>
                  <a:cubicBezTo>
                    <a:pt x="7" y="42"/>
                    <a:pt x="7" y="42"/>
                    <a:pt x="7" y="42"/>
                  </a:cubicBezTo>
                  <a:cubicBezTo>
                    <a:pt x="6" y="41"/>
                    <a:pt x="6" y="41"/>
                    <a:pt x="6" y="41"/>
                  </a:cubicBezTo>
                  <a:cubicBezTo>
                    <a:pt x="6" y="40"/>
                    <a:pt x="6" y="40"/>
                    <a:pt x="5" y="39"/>
                  </a:cubicBezTo>
                  <a:cubicBezTo>
                    <a:pt x="5" y="38"/>
                    <a:pt x="5" y="37"/>
                    <a:pt x="5" y="36"/>
                  </a:cubicBezTo>
                  <a:cubicBezTo>
                    <a:pt x="5" y="36"/>
                    <a:pt x="5" y="36"/>
                    <a:pt x="5" y="36"/>
                  </a:cubicBezTo>
                  <a:cubicBezTo>
                    <a:pt x="5" y="36"/>
                    <a:pt x="4" y="36"/>
                    <a:pt x="4" y="36"/>
                  </a:cubicBezTo>
                  <a:cubicBezTo>
                    <a:pt x="4" y="37"/>
                    <a:pt x="4" y="37"/>
                    <a:pt x="4" y="37"/>
                  </a:cubicBezTo>
                  <a:cubicBezTo>
                    <a:pt x="4" y="37"/>
                    <a:pt x="4" y="37"/>
                    <a:pt x="4" y="37"/>
                  </a:cubicBezTo>
                  <a:cubicBezTo>
                    <a:pt x="4" y="37"/>
                    <a:pt x="4" y="37"/>
                    <a:pt x="4" y="37"/>
                  </a:cubicBezTo>
                  <a:cubicBezTo>
                    <a:pt x="4" y="36"/>
                    <a:pt x="3" y="36"/>
                    <a:pt x="3" y="36"/>
                  </a:cubicBezTo>
                  <a:cubicBezTo>
                    <a:pt x="3" y="34"/>
                    <a:pt x="3" y="32"/>
                    <a:pt x="3" y="31"/>
                  </a:cubicBezTo>
                  <a:cubicBezTo>
                    <a:pt x="3" y="32"/>
                    <a:pt x="3" y="33"/>
                    <a:pt x="3" y="35"/>
                  </a:cubicBezTo>
                  <a:cubicBezTo>
                    <a:pt x="4" y="36"/>
                    <a:pt x="4" y="36"/>
                    <a:pt x="4" y="36"/>
                  </a:cubicBezTo>
                  <a:cubicBezTo>
                    <a:pt x="4" y="36"/>
                    <a:pt x="4" y="36"/>
                    <a:pt x="4" y="36"/>
                  </a:cubicBezTo>
                  <a:cubicBezTo>
                    <a:pt x="4" y="36"/>
                    <a:pt x="4" y="36"/>
                    <a:pt x="4" y="36"/>
                  </a:cubicBezTo>
                  <a:cubicBezTo>
                    <a:pt x="4" y="36"/>
                    <a:pt x="4" y="37"/>
                    <a:pt x="4" y="37"/>
                  </a:cubicBezTo>
                  <a:cubicBezTo>
                    <a:pt x="4" y="36"/>
                    <a:pt x="4" y="36"/>
                    <a:pt x="4" y="36"/>
                  </a:cubicBezTo>
                  <a:cubicBezTo>
                    <a:pt x="5" y="36"/>
                    <a:pt x="5" y="36"/>
                    <a:pt x="5" y="36"/>
                  </a:cubicBezTo>
                  <a:cubicBezTo>
                    <a:pt x="5" y="36"/>
                    <a:pt x="5" y="36"/>
                    <a:pt x="5" y="36"/>
                  </a:cubicBezTo>
                  <a:cubicBezTo>
                    <a:pt x="5" y="36"/>
                    <a:pt x="5" y="36"/>
                    <a:pt x="5" y="36"/>
                  </a:cubicBezTo>
                  <a:cubicBezTo>
                    <a:pt x="5" y="36"/>
                    <a:pt x="5" y="36"/>
                    <a:pt x="5" y="36"/>
                  </a:cubicBezTo>
                  <a:cubicBezTo>
                    <a:pt x="5" y="36"/>
                    <a:pt x="5" y="36"/>
                    <a:pt x="5" y="36"/>
                  </a:cubicBezTo>
                  <a:cubicBezTo>
                    <a:pt x="5" y="37"/>
                    <a:pt x="5" y="37"/>
                    <a:pt x="5" y="37"/>
                  </a:cubicBezTo>
                  <a:cubicBezTo>
                    <a:pt x="6" y="39"/>
                    <a:pt x="6" y="40"/>
                    <a:pt x="7" y="41"/>
                  </a:cubicBezTo>
                  <a:cubicBezTo>
                    <a:pt x="7" y="42"/>
                    <a:pt x="7" y="42"/>
                    <a:pt x="7" y="42"/>
                  </a:cubicBezTo>
                  <a:cubicBezTo>
                    <a:pt x="7" y="43"/>
                    <a:pt x="7" y="43"/>
                    <a:pt x="7" y="43"/>
                  </a:cubicBezTo>
                  <a:cubicBezTo>
                    <a:pt x="7" y="43"/>
                    <a:pt x="7" y="42"/>
                    <a:pt x="8" y="42"/>
                  </a:cubicBezTo>
                  <a:cubicBezTo>
                    <a:pt x="8" y="42"/>
                    <a:pt x="8" y="42"/>
                    <a:pt x="9" y="41"/>
                  </a:cubicBezTo>
                  <a:cubicBezTo>
                    <a:pt x="12" y="38"/>
                    <a:pt x="12" y="38"/>
                    <a:pt x="12" y="38"/>
                  </a:cubicBezTo>
                  <a:cubicBezTo>
                    <a:pt x="14" y="36"/>
                    <a:pt x="14" y="36"/>
                    <a:pt x="14" y="36"/>
                  </a:cubicBezTo>
                  <a:cubicBezTo>
                    <a:pt x="14" y="36"/>
                    <a:pt x="14" y="36"/>
                    <a:pt x="14" y="36"/>
                  </a:cubicBezTo>
                  <a:cubicBezTo>
                    <a:pt x="14" y="36"/>
                    <a:pt x="14" y="36"/>
                    <a:pt x="14" y="36"/>
                  </a:cubicBezTo>
                  <a:cubicBezTo>
                    <a:pt x="15" y="36"/>
                    <a:pt x="15" y="36"/>
                    <a:pt x="15" y="36"/>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6" y="37"/>
                    <a:pt x="16" y="37"/>
                    <a:pt x="16" y="37"/>
                  </a:cubicBezTo>
                  <a:cubicBezTo>
                    <a:pt x="16" y="37"/>
                    <a:pt x="16" y="37"/>
                    <a:pt x="16" y="37"/>
                  </a:cubicBezTo>
                  <a:cubicBezTo>
                    <a:pt x="19" y="33"/>
                    <a:pt x="22" y="30"/>
                    <a:pt x="25" y="26"/>
                  </a:cubicBezTo>
                  <a:cubicBezTo>
                    <a:pt x="26" y="25"/>
                    <a:pt x="26" y="25"/>
                    <a:pt x="26" y="25"/>
                  </a:cubicBezTo>
                  <a:cubicBezTo>
                    <a:pt x="26" y="24"/>
                    <a:pt x="26" y="23"/>
                    <a:pt x="26" y="22"/>
                  </a:cubicBezTo>
                  <a:cubicBezTo>
                    <a:pt x="26" y="21"/>
                    <a:pt x="25" y="20"/>
                    <a:pt x="24" y="20"/>
                  </a:cubicBezTo>
                  <a:cubicBezTo>
                    <a:pt x="23" y="19"/>
                    <a:pt x="22" y="19"/>
                    <a:pt x="21" y="20"/>
                  </a:cubicBezTo>
                  <a:cubicBezTo>
                    <a:pt x="21" y="20"/>
                    <a:pt x="20" y="22"/>
                    <a:pt x="20" y="22"/>
                  </a:cubicBezTo>
                  <a:cubicBezTo>
                    <a:pt x="20" y="21"/>
                    <a:pt x="19" y="20"/>
                    <a:pt x="19" y="20"/>
                  </a:cubicBezTo>
                  <a:cubicBezTo>
                    <a:pt x="17" y="22"/>
                    <a:pt x="16" y="24"/>
                    <a:pt x="14" y="25"/>
                  </a:cubicBezTo>
                  <a:cubicBezTo>
                    <a:pt x="14" y="25"/>
                    <a:pt x="13" y="26"/>
                    <a:pt x="13" y="26"/>
                  </a:cubicBezTo>
                  <a:cubicBezTo>
                    <a:pt x="13" y="27"/>
                    <a:pt x="13" y="27"/>
                    <a:pt x="12" y="27"/>
                  </a:cubicBezTo>
                  <a:cubicBezTo>
                    <a:pt x="12" y="27"/>
                    <a:pt x="12" y="27"/>
                    <a:pt x="12" y="27"/>
                  </a:cubicBezTo>
                  <a:cubicBezTo>
                    <a:pt x="12" y="27"/>
                    <a:pt x="12" y="27"/>
                    <a:pt x="12" y="27"/>
                  </a:cubicBezTo>
                  <a:cubicBezTo>
                    <a:pt x="12" y="27"/>
                    <a:pt x="12" y="27"/>
                    <a:pt x="12" y="27"/>
                  </a:cubicBezTo>
                  <a:cubicBezTo>
                    <a:pt x="12" y="25"/>
                    <a:pt x="12" y="23"/>
                    <a:pt x="12" y="21"/>
                  </a:cubicBezTo>
                  <a:cubicBezTo>
                    <a:pt x="12" y="23"/>
                    <a:pt x="12" y="24"/>
                    <a:pt x="12" y="26"/>
                  </a:cubicBezTo>
                  <a:cubicBezTo>
                    <a:pt x="12" y="27"/>
                    <a:pt x="12" y="27"/>
                    <a:pt x="12" y="27"/>
                  </a:cubicBezTo>
                  <a:cubicBezTo>
                    <a:pt x="12" y="27"/>
                    <a:pt x="12" y="27"/>
                    <a:pt x="12" y="27"/>
                  </a:cubicBezTo>
                  <a:cubicBezTo>
                    <a:pt x="12" y="26"/>
                    <a:pt x="12" y="26"/>
                    <a:pt x="12" y="26"/>
                  </a:cubicBezTo>
                  <a:cubicBezTo>
                    <a:pt x="13" y="26"/>
                    <a:pt x="13" y="26"/>
                    <a:pt x="13" y="26"/>
                  </a:cubicBezTo>
                  <a:cubicBezTo>
                    <a:pt x="13" y="26"/>
                    <a:pt x="14" y="25"/>
                    <a:pt x="14" y="25"/>
                  </a:cubicBezTo>
                  <a:cubicBezTo>
                    <a:pt x="16" y="23"/>
                    <a:pt x="17" y="21"/>
                    <a:pt x="19" y="19"/>
                  </a:cubicBezTo>
                  <a:cubicBezTo>
                    <a:pt x="18" y="19"/>
                    <a:pt x="18" y="18"/>
                    <a:pt x="17" y="18"/>
                  </a:cubicBezTo>
                  <a:cubicBezTo>
                    <a:pt x="17" y="18"/>
                    <a:pt x="17" y="18"/>
                    <a:pt x="16" y="19"/>
                  </a:cubicBezTo>
                  <a:cubicBezTo>
                    <a:pt x="16" y="19"/>
                    <a:pt x="16" y="20"/>
                    <a:pt x="15" y="20"/>
                  </a:cubicBezTo>
                  <a:cubicBezTo>
                    <a:pt x="15" y="20"/>
                    <a:pt x="15" y="20"/>
                    <a:pt x="15" y="20"/>
                  </a:cubicBezTo>
                  <a:cubicBezTo>
                    <a:pt x="15" y="20"/>
                    <a:pt x="15" y="20"/>
                    <a:pt x="14" y="19"/>
                  </a:cubicBezTo>
                  <a:cubicBezTo>
                    <a:pt x="14" y="19"/>
                    <a:pt x="14" y="19"/>
                    <a:pt x="14" y="19"/>
                  </a:cubicBezTo>
                  <a:cubicBezTo>
                    <a:pt x="14" y="19"/>
                    <a:pt x="14" y="19"/>
                    <a:pt x="14" y="19"/>
                  </a:cubicBezTo>
                  <a:cubicBezTo>
                    <a:pt x="14" y="19"/>
                    <a:pt x="14" y="19"/>
                    <a:pt x="14" y="19"/>
                  </a:cubicBezTo>
                  <a:cubicBezTo>
                    <a:pt x="14" y="19"/>
                    <a:pt x="14" y="19"/>
                    <a:pt x="14" y="19"/>
                  </a:cubicBezTo>
                  <a:cubicBezTo>
                    <a:pt x="14" y="18"/>
                    <a:pt x="14" y="17"/>
                    <a:pt x="15" y="16"/>
                  </a:cubicBezTo>
                  <a:cubicBezTo>
                    <a:pt x="15" y="16"/>
                    <a:pt x="15" y="16"/>
                    <a:pt x="15" y="16"/>
                  </a:cubicBezTo>
                  <a:cubicBezTo>
                    <a:pt x="15" y="16"/>
                    <a:pt x="15" y="15"/>
                    <a:pt x="15" y="15"/>
                  </a:cubicBezTo>
                  <a:cubicBezTo>
                    <a:pt x="15" y="15"/>
                    <a:pt x="16" y="15"/>
                    <a:pt x="16" y="15"/>
                  </a:cubicBezTo>
                  <a:cubicBezTo>
                    <a:pt x="16" y="15"/>
                    <a:pt x="16" y="15"/>
                    <a:pt x="16" y="15"/>
                  </a:cubicBezTo>
                  <a:cubicBezTo>
                    <a:pt x="16" y="15"/>
                    <a:pt x="16" y="15"/>
                    <a:pt x="17" y="16"/>
                  </a:cubicBezTo>
                  <a:cubicBezTo>
                    <a:pt x="17" y="16"/>
                    <a:pt x="17" y="16"/>
                    <a:pt x="18" y="16"/>
                  </a:cubicBezTo>
                  <a:cubicBezTo>
                    <a:pt x="18" y="17"/>
                    <a:pt x="18" y="17"/>
                    <a:pt x="18" y="17"/>
                  </a:cubicBezTo>
                  <a:cubicBezTo>
                    <a:pt x="18" y="17"/>
                    <a:pt x="19" y="17"/>
                    <a:pt x="19" y="17"/>
                  </a:cubicBezTo>
                  <a:cubicBezTo>
                    <a:pt x="19" y="17"/>
                    <a:pt x="19" y="17"/>
                    <a:pt x="20" y="17"/>
                  </a:cubicBezTo>
                  <a:cubicBezTo>
                    <a:pt x="20" y="18"/>
                    <a:pt x="21" y="17"/>
                    <a:pt x="22" y="17"/>
                  </a:cubicBezTo>
                  <a:cubicBezTo>
                    <a:pt x="23" y="16"/>
                    <a:pt x="24" y="15"/>
                    <a:pt x="24" y="14"/>
                  </a:cubicBezTo>
                  <a:cubicBezTo>
                    <a:pt x="25" y="13"/>
                    <a:pt x="25" y="13"/>
                    <a:pt x="25" y="13"/>
                  </a:cubicBezTo>
                  <a:cubicBezTo>
                    <a:pt x="25" y="15"/>
                    <a:pt x="25" y="16"/>
                    <a:pt x="25" y="17"/>
                  </a:cubicBezTo>
                  <a:cubicBezTo>
                    <a:pt x="25" y="17"/>
                    <a:pt x="26" y="18"/>
                    <a:pt x="26" y="18"/>
                  </a:cubicBezTo>
                  <a:cubicBezTo>
                    <a:pt x="27" y="18"/>
                    <a:pt x="28" y="18"/>
                    <a:pt x="29" y="18"/>
                  </a:cubicBezTo>
                  <a:cubicBezTo>
                    <a:pt x="29" y="16"/>
                    <a:pt x="30" y="14"/>
                    <a:pt x="30" y="11"/>
                  </a:cubicBezTo>
                  <a:cubicBezTo>
                    <a:pt x="30" y="9"/>
                    <a:pt x="30" y="6"/>
                    <a:pt x="29" y="4"/>
                  </a:cubicBezTo>
                  <a:cubicBezTo>
                    <a:pt x="29" y="4"/>
                    <a:pt x="29" y="3"/>
                    <a:pt x="28" y="2"/>
                  </a:cubicBezTo>
                  <a:cubicBezTo>
                    <a:pt x="28" y="2"/>
                    <a:pt x="27" y="1"/>
                    <a:pt x="27" y="1"/>
                  </a:cubicBezTo>
                  <a:cubicBezTo>
                    <a:pt x="26" y="0"/>
                    <a:pt x="24" y="0"/>
                    <a:pt x="23" y="0"/>
                  </a:cubicBezTo>
                  <a:cubicBezTo>
                    <a:pt x="21" y="0"/>
                    <a:pt x="20" y="0"/>
                    <a:pt x="18" y="0"/>
                  </a:cubicBezTo>
                  <a:cubicBezTo>
                    <a:pt x="15" y="1"/>
                    <a:pt x="11" y="3"/>
                    <a:pt x="8" y="7"/>
                  </a:cubicBezTo>
                  <a:cubicBezTo>
                    <a:pt x="4" y="10"/>
                    <a:pt x="2" y="15"/>
                    <a:pt x="1" y="18"/>
                  </a:cubicBezTo>
                  <a:cubicBezTo>
                    <a:pt x="0" y="22"/>
                    <a:pt x="0" y="25"/>
                    <a:pt x="0" y="28"/>
                  </a:cubicBezTo>
                  <a:cubicBezTo>
                    <a:pt x="0" y="31"/>
                    <a:pt x="0" y="33"/>
                    <a:pt x="0" y="36"/>
                  </a:cubicBezTo>
                  <a:cubicBezTo>
                    <a:pt x="1" y="37"/>
                    <a:pt x="1" y="38"/>
                    <a:pt x="1" y="39"/>
                  </a:cubicBezTo>
                  <a:cubicBezTo>
                    <a:pt x="2" y="40"/>
                    <a:pt x="2" y="40"/>
                    <a:pt x="2" y="40"/>
                  </a:cubicBezTo>
                  <a:cubicBezTo>
                    <a:pt x="2" y="40"/>
                    <a:pt x="2" y="40"/>
                    <a:pt x="2" y="40"/>
                  </a:cubicBezTo>
                  <a:cubicBezTo>
                    <a:pt x="2" y="40"/>
                    <a:pt x="2" y="40"/>
                    <a:pt x="2" y="40"/>
                  </a:cubicBezTo>
                  <a:cubicBezTo>
                    <a:pt x="2" y="40"/>
                    <a:pt x="2" y="40"/>
                    <a:pt x="2" y="40"/>
                  </a:cubicBezTo>
                  <a:cubicBezTo>
                    <a:pt x="2" y="40"/>
                    <a:pt x="2" y="40"/>
                    <a:pt x="2" y="40"/>
                  </a:cubicBezTo>
                  <a:cubicBezTo>
                    <a:pt x="3" y="39"/>
                    <a:pt x="3" y="39"/>
                    <a:pt x="3" y="39"/>
                  </a:cubicBezTo>
                  <a:cubicBezTo>
                    <a:pt x="3" y="39"/>
                    <a:pt x="3" y="39"/>
                    <a:pt x="3" y="39"/>
                  </a:cubicBezTo>
                  <a:cubicBezTo>
                    <a:pt x="4" y="40"/>
                    <a:pt x="4" y="40"/>
                    <a:pt x="4" y="40"/>
                  </a:cubicBezTo>
                  <a:cubicBezTo>
                    <a:pt x="4" y="41"/>
                    <a:pt x="5" y="42"/>
                    <a:pt x="5" y="43"/>
                  </a:cubicBezTo>
                  <a:cubicBezTo>
                    <a:pt x="5" y="43"/>
                    <a:pt x="5" y="44"/>
                    <a:pt x="6" y="44"/>
                  </a:cubicBezTo>
                  <a:cubicBezTo>
                    <a:pt x="6" y="45"/>
                    <a:pt x="6" y="45"/>
                    <a:pt x="6" y="45"/>
                  </a:cubicBezTo>
                  <a:cubicBezTo>
                    <a:pt x="6" y="45"/>
                    <a:pt x="6" y="46"/>
                    <a:pt x="7" y="45"/>
                  </a:cubicBezTo>
                  <a:cubicBezTo>
                    <a:pt x="8" y="44"/>
                    <a:pt x="9" y="42"/>
                    <a:pt x="11" y="41"/>
                  </a:cubicBezTo>
                  <a:cubicBezTo>
                    <a:pt x="10" y="42"/>
                    <a:pt x="9" y="43"/>
                    <a:pt x="8" y="44"/>
                  </a:cubicBezTo>
                  <a:cubicBezTo>
                    <a:pt x="7" y="45"/>
                    <a:pt x="7" y="45"/>
                    <a:pt x="7" y="45"/>
                  </a:cubicBezTo>
                  <a:cubicBezTo>
                    <a:pt x="6" y="45"/>
                    <a:pt x="6" y="45"/>
                    <a:pt x="6" y="45"/>
                  </a:cubicBezTo>
                  <a:cubicBezTo>
                    <a:pt x="6" y="45"/>
                    <a:pt x="6" y="45"/>
                    <a:pt x="6" y="45"/>
                  </a:cubicBezTo>
                  <a:cubicBezTo>
                    <a:pt x="6" y="44"/>
                    <a:pt x="6" y="44"/>
                    <a:pt x="6" y="44"/>
                  </a:cubicBezTo>
                  <a:cubicBezTo>
                    <a:pt x="5" y="43"/>
                    <a:pt x="5" y="41"/>
                    <a:pt x="4" y="40"/>
                  </a:cubicBezTo>
                  <a:cubicBezTo>
                    <a:pt x="4" y="39"/>
                    <a:pt x="4" y="39"/>
                    <a:pt x="4" y="39"/>
                  </a:cubicBezTo>
                  <a:cubicBezTo>
                    <a:pt x="4" y="38"/>
                    <a:pt x="4" y="38"/>
                    <a:pt x="4" y="38"/>
                  </a:cubicBezTo>
                  <a:cubicBezTo>
                    <a:pt x="4" y="38"/>
                    <a:pt x="4" y="38"/>
                    <a:pt x="4" y="38"/>
                  </a:cubicBezTo>
                  <a:cubicBezTo>
                    <a:pt x="3" y="39"/>
                    <a:pt x="3" y="39"/>
                    <a:pt x="3" y="39"/>
                  </a:cubicBezTo>
                  <a:cubicBezTo>
                    <a:pt x="2" y="39"/>
                    <a:pt x="2" y="39"/>
                    <a:pt x="2" y="39"/>
                  </a:cubicBezTo>
                  <a:cubicBezTo>
                    <a:pt x="2" y="40"/>
                    <a:pt x="2" y="40"/>
                    <a:pt x="2" y="40"/>
                  </a:cubicBezTo>
                  <a:cubicBezTo>
                    <a:pt x="2" y="40"/>
                    <a:pt x="2" y="40"/>
                    <a:pt x="2" y="40"/>
                  </a:cubicBezTo>
                  <a:cubicBezTo>
                    <a:pt x="2" y="39"/>
                    <a:pt x="2" y="39"/>
                    <a:pt x="2" y="39"/>
                  </a:cubicBezTo>
                  <a:cubicBezTo>
                    <a:pt x="2" y="38"/>
                    <a:pt x="2" y="38"/>
                    <a:pt x="2" y="38"/>
                  </a:cubicBezTo>
                  <a:cubicBezTo>
                    <a:pt x="1" y="35"/>
                    <a:pt x="0" y="33"/>
                    <a:pt x="0" y="29"/>
                  </a:cubicBezTo>
                  <a:cubicBezTo>
                    <a:pt x="0" y="26"/>
                    <a:pt x="0" y="22"/>
                    <a:pt x="2" y="17"/>
                  </a:cubicBezTo>
                  <a:cubicBezTo>
                    <a:pt x="2" y="17"/>
                    <a:pt x="2" y="18"/>
                    <a:pt x="3" y="17"/>
                  </a:cubicBezTo>
                  <a:cubicBezTo>
                    <a:pt x="2" y="22"/>
                    <a:pt x="1" y="25"/>
                    <a:pt x="1" y="28"/>
                  </a:cubicBezTo>
                  <a:cubicBezTo>
                    <a:pt x="1" y="32"/>
                    <a:pt x="2" y="35"/>
                    <a:pt x="2" y="37"/>
                  </a:cubicBezTo>
                  <a:cubicBezTo>
                    <a:pt x="2" y="38"/>
                    <a:pt x="2" y="40"/>
                    <a:pt x="4" y="38"/>
                  </a:cubicBezTo>
                  <a:cubicBezTo>
                    <a:pt x="4" y="38"/>
                    <a:pt x="4" y="38"/>
                    <a:pt x="4" y="38"/>
                  </a:cubicBezTo>
                  <a:cubicBezTo>
                    <a:pt x="4" y="38"/>
                    <a:pt x="4" y="38"/>
                    <a:pt x="4" y="38"/>
                  </a:cubicBezTo>
                  <a:cubicBezTo>
                    <a:pt x="4" y="38"/>
                    <a:pt x="4" y="38"/>
                    <a:pt x="4" y="38"/>
                  </a:cubicBezTo>
                  <a:cubicBezTo>
                    <a:pt x="4" y="39"/>
                    <a:pt x="4" y="39"/>
                    <a:pt x="4" y="39"/>
                  </a:cubicBezTo>
                  <a:cubicBezTo>
                    <a:pt x="4" y="40"/>
                    <a:pt x="4" y="40"/>
                    <a:pt x="4" y="40"/>
                  </a:cubicBezTo>
                  <a:cubicBezTo>
                    <a:pt x="5" y="41"/>
                    <a:pt x="5" y="42"/>
                    <a:pt x="6" y="44"/>
                  </a:cubicBezTo>
                  <a:cubicBezTo>
                    <a:pt x="7" y="44"/>
                    <a:pt x="7" y="44"/>
                    <a:pt x="7" y="44"/>
                  </a:cubicBezTo>
                  <a:cubicBezTo>
                    <a:pt x="7" y="45"/>
                    <a:pt x="7" y="44"/>
                    <a:pt x="7" y="44"/>
                  </a:cubicBezTo>
                  <a:cubicBezTo>
                    <a:pt x="7" y="44"/>
                    <a:pt x="7" y="44"/>
                    <a:pt x="7" y="44"/>
                  </a:cubicBezTo>
                  <a:cubicBezTo>
                    <a:pt x="9" y="43"/>
                    <a:pt x="9" y="43"/>
                    <a:pt x="9" y="43"/>
                  </a:cubicBezTo>
                  <a:cubicBezTo>
                    <a:pt x="10" y="42"/>
                    <a:pt x="11" y="41"/>
                    <a:pt x="12" y="40"/>
                  </a:cubicBezTo>
                  <a:cubicBezTo>
                    <a:pt x="11" y="41"/>
                    <a:pt x="11" y="41"/>
                    <a:pt x="11" y="41"/>
                  </a:cubicBezTo>
                  <a:cubicBezTo>
                    <a:pt x="14" y="39"/>
                    <a:pt x="14" y="39"/>
                    <a:pt x="14" y="39"/>
                  </a:cubicBezTo>
                  <a:cubicBezTo>
                    <a:pt x="14" y="38"/>
                    <a:pt x="14" y="38"/>
                    <a:pt x="14" y="38"/>
                  </a:cubicBezTo>
                  <a:cubicBezTo>
                    <a:pt x="14" y="38"/>
                    <a:pt x="14" y="38"/>
                    <a:pt x="14" y="38"/>
                  </a:cubicBezTo>
                  <a:cubicBezTo>
                    <a:pt x="14" y="38"/>
                    <a:pt x="14" y="38"/>
                    <a:pt x="14" y="38"/>
                  </a:cubicBezTo>
                  <a:cubicBezTo>
                    <a:pt x="14" y="39"/>
                    <a:pt x="14" y="39"/>
                    <a:pt x="14" y="39"/>
                  </a:cubicBezTo>
                  <a:cubicBezTo>
                    <a:pt x="15" y="40"/>
                    <a:pt x="15" y="40"/>
                    <a:pt x="15" y="40"/>
                  </a:cubicBezTo>
                  <a:cubicBezTo>
                    <a:pt x="15" y="42"/>
                    <a:pt x="15" y="42"/>
                    <a:pt x="15" y="42"/>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39"/>
            <p:cNvSpPr>
              <a:spLocks noEditPoints="1"/>
            </p:cNvSpPr>
            <p:nvPr/>
          </p:nvSpPr>
          <p:spPr bwMode="auto">
            <a:xfrm>
              <a:off x="5534026" y="2908301"/>
              <a:ext cx="160338" cy="146050"/>
            </a:xfrm>
            <a:custGeom>
              <a:avLst/>
              <a:gdLst>
                <a:gd name="T0" fmla="*/ 42 w 43"/>
                <a:gd name="T1" fmla="*/ 30 h 39"/>
                <a:gd name="T2" fmla="*/ 38 w 43"/>
                <a:gd name="T3" fmla="*/ 23 h 39"/>
                <a:gd name="T4" fmla="*/ 43 w 43"/>
                <a:gd name="T5" fmla="*/ 33 h 39"/>
                <a:gd name="T6" fmla="*/ 42 w 43"/>
                <a:gd name="T7" fmla="*/ 36 h 39"/>
                <a:gd name="T8" fmla="*/ 40 w 43"/>
                <a:gd name="T9" fmla="*/ 37 h 39"/>
                <a:gd name="T10" fmla="*/ 23 w 43"/>
                <a:gd name="T11" fmla="*/ 35 h 39"/>
                <a:gd name="T12" fmla="*/ 39 w 43"/>
                <a:gd name="T13" fmla="*/ 36 h 39"/>
                <a:gd name="T14" fmla="*/ 40 w 43"/>
                <a:gd name="T15" fmla="*/ 36 h 39"/>
                <a:gd name="T16" fmla="*/ 41 w 43"/>
                <a:gd name="T17" fmla="*/ 35 h 39"/>
                <a:gd name="T18" fmla="*/ 42 w 43"/>
                <a:gd name="T19" fmla="*/ 34 h 39"/>
                <a:gd name="T20" fmla="*/ 41 w 43"/>
                <a:gd name="T21" fmla="*/ 32 h 39"/>
                <a:gd name="T22" fmla="*/ 39 w 43"/>
                <a:gd name="T23" fmla="*/ 27 h 39"/>
                <a:gd name="T24" fmla="*/ 34 w 43"/>
                <a:gd name="T25" fmla="*/ 14 h 39"/>
                <a:gd name="T26" fmla="*/ 27 w 43"/>
                <a:gd name="T27" fmla="*/ 7 h 39"/>
                <a:gd name="T28" fmla="*/ 36 w 43"/>
                <a:gd name="T29" fmla="*/ 23 h 39"/>
                <a:gd name="T30" fmla="*/ 38 w 43"/>
                <a:gd name="T31" fmla="*/ 29 h 39"/>
                <a:gd name="T32" fmla="*/ 39 w 43"/>
                <a:gd name="T33" fmla="*/ 32 h 39"/>
                <a:gd name="T34" fmla="*/ 39 w 43"/>
                <a:gd name="T35" fmla="*/ 33 h 39"/>
                <a:gd name="T36" fmla="*/ 38 w 43"/>
                <a:gd name="T37" fmla="*/ 35 h 39"/>
                <a:gd name="T38" fmla="*/ 39 w 43"/>
                <a:gd name="T39" fmla="*/ 33 h 39"/>
                <a:gd name="T40" fmla="*/ 39 w 43"/>
                <a:gd name="T41" fmla="*/ 32 h 39"/>
                <a:gd name="T42" fmla="*/ 38 w 43"/>
                <a:gd name="T43" fmla="*/ 28 h 39"/>
                <a:gd name="T44" fmla="*/ 31 w 43"/>
                <a:gd name="T45" fmla="*/ 14 h 39"/>
                <a:gd name="T46" fmla="*/ 17 w 43"/>
                <a:gd name="T47" fmla="*/ 2 h 39"/>
                <a:gd name="T48" fmla="*/ 18 w 43"/>
                <a:gd name="T49" fmla="*/ 8 h 39"/>
                <a:gd name="T50" fmla="*/ 23 w 43"/>
                <a:gd name="T51" fmla="*/ 19 h 39"/>
                <a:gd name="T52" fmla="*/ 22 w 43"/>
                <a:gd name="T53" fmla="*/ 21 h 39"/>
                <a:gd name="T54" fmla="*/ 22 w 43"/>
                <a:gd name="T55" fmla="*/ 21 h 39"/>
                <a:gd name="T56" fmla="*/ 22 w 43"/>
                <a:gd name="T57" fmla="*/ 20 h 39"/>
                <a:gd name="T58" fmla="*/ 17 w 43"/>
                <a:gd name="T59" fmla="*/ 10 h 39"/>
                <a:gd name="T60" fmla="*/ 17 w 43"/>
                <a:gd name="T61" fmla="*/ 14 h 39"/>
                <a:gd name="T62" fmla="*/ 16 w 43"/>
                <a:gd name="T63" fmla="*/ 16 h 39"/>
                <a:gd name="T64" fmla="*/ 14 w 43"/>
                <a:gd name="T65" fmla="*/ 14 h 39"/>
                <a:gd name="T66" fmla="*/ 13 w 43"/>
                <a:gd name="T67" fmla="*/ 13 h 39"/>
                <a:gd name="T68" fmla="*/ 13 w 43"/>
                <a:gd name="T69" fmla="*/ 13 h 39"/>
                <a:gd name="T70" fmla="*/ 13 w 43"/>
                <a:gd name="T71" fmla="*/ 13 h 39"/>
                <a:gd name="T72" fmla="*/ 13 w 43"/>
                <a:gd name="T73" fmla="*/ 13 h 39"/>
                <a:gd name="T74" fmla="*/ 15 w 43"/>
                <a:gd name="T75" fmla="*/ 9 h 39"/>
                <a:gd name="T76" fmla="*/ 9 w 43"/>
                <a:gd name="T77" fmla="*/ 6 h 39"/>
                <a:gd name="T78" fmla="*/ 12 w 43"/>
                <a:gd name="T79" fmla="*/ 0 h 39"/>
                <a:gd name="T80" fmla="*/ 1 w 43"/>
                <a:gd name="T81" fmla="*/ 9 h 39"/>
                <a:gd name="T82" fmla="*/ 7 w 43"/>
                <a:gd name="T83" fmla="*/ 27 h 39"/>
                <a:gd name="T84" fmla="*/ 35 w 43"/>
                <a:gd name="T85" fmla="*/ 39 h 39"/>
                <a:gd name="T86" fmla="*/ 40 w 43"/>
                <a:gd name="T87" fmla="*/ 37 h 39"/>
                <a:gd name="T88" fmla="*/ 43 w 43"/>
                <a:gd name="T89" fmla="*/ 36 h 39"/>
                <a:gd name="T90" fmla="*/ 43 w 43"/>
                <a:gd name="T91" fmla="*/ 34 h 39"/>
                <a:gd name="T92" fmla="*/ 12 w 43"/>
                <a:gd name="T93" fmla="*/ 1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3" h="39">
                  <a:moveTo>
                    <a:pt x="43" y="33"/>
                  </a:moveTo>
                  <a:cubicBezTo>
                    <a:pt x="42" y="31"/>
                    <a:pt x="42" y="31"/>
                    <a:pt x="42" y="31"/>
                  </a:cubicBezTo>
                  <a:cubicBezTo>
                    <a:pt x="42" y="31"/>
                    <a:pt x="42" y="31"/>
                    <a:pt x="42" y="30"/>
                  </a:cubicBezTo>
                  <a:cubicBezTo>
                    <a:pt x="41" y="29"/>
                    <a:pt x="41" y="29"/>
                    <a:pt x="41" y="29"/>
                  </a:cubicBezTo>
                  <a:cubicBezTo>
                    <a:pt x="40" y="27"/>
                    <a:pt x="40" y="27"/>
                    <a:pt x="40" y="27"/>
                  </a:cubicBezTo>
                  <a:cubicBezTo>
                    <a:pt x="38" y="23"/>
                    <a:pt x="38" y="23"/>
                    <a:pt x="38" y="23"/>
                  </a:cubicBezTo>
                  <a:cubicBezTo>
                    <a:pt x="39" y="24"/>
                    <a:pt x="40" y="26"/>
                    <a:pt x="41" y="28"/>
                  </a:cubicBezTo>
                  <a:cubicBezTo>
                    <a:pt x="42" y="31"/>
                    <a:pt x="42" y="31"/>
                    <a:pt x="42" y="31"/>
                  </a:cubicBezTo>
                  <a:cubicBezTo>
                    <a:pt x="43" y="33"/>
                    <a:pt x="43" y="33"/>
                    <a:pt x="43" y="33"/>
                  </a:cubicBezTo>
                  <a:cubicBezTo>
                    <a:pt x="43" y="33"/>
                    <a:pt x="43" y="34"/>
                    <a:pt x="43" y="34"/>
                  </a:cubicBezTo>
                  <a:cubicBezTo>
                    <a:pt x="43" y="35"/>
                    <a:pt x="43" y="35"/>
                    <a:pt x="43" y="35"/>
                  </a:cubicBezTo>
                  <a:cubicBezTo>
                    <a:pt x="42" y="36"/>
                    <a:pt x="42" y="36"/>
                    <a:pt x="42" y="36"/>
                  </a:cubicBezTo>
                  <a:cubicBezTo>
                    <a:pt x="41" y="36"/>
                    <a:pt x="41" y="36"/>
                    <a:pt x="41" y="36"/>
                  </a:cubicBezTo>
                  <a:cubicBezTo>
                    <a:pt x="40" y="36"/>
                    <a:pt x="40" y="36"/>
                    <a:pt x="40" y="36"/>
                  </a:cubicBezTo>
                  <a:cubicBezTo>
                    <a:pt x="40" y="37"/>
                    <a:pt x="40" y="37"/>
                    <a:pt x="40" y="37"/>
                  </a:cubicBezTo>
                  <a:cubicBezTo>
                    <a:pt x="39" y="39"/>
                    <a:pt x="35" y="38"/>
                    <a:pt x="32" y="38"/>
                  </a:cubicBezTo>
                  <a:cubicBezTo>
                    <a:pt x="30" y="38"/>
                    <a:pt x="26" y="37"/>
                    <a:pt x="23" y="36"/>
                  </a:cubicBezTo>
                  <a:cubicBezTo>
                    <a:pt x="23" y="36"/>
                    <a:pt x="23" y="36"/>
                    <a:pt x="23" y="35"/>
                  </a:cubicBezTo>
                  <a:cubicBezTo>
                    <a:pt x="26" y="36"/>
                    <a:pt x="29" y="37"/>
                    <a:pt x="32" y="37"/>
                  </a:cubicBezTo>
                  <a:cubicBezTo>
                    <a:pt x="33" y="37"/>
                    <a:pt x="35" y="37"/>
                    <a:pt x="36" y="37"/>
                  </a:cubicBezTo>
                  <a:cubicBezTo>
                    <a:pt x="37" y="37"/>
                    <a:pt x="39" y="37"/>
                    <a:pt x="39" y="36"/>
                  </a:cubicBezTo>
                  <a:cubicBezTo>
                    <a:pt x="39" y="36"/>
                    <a:pt x="39" y="36"/>
                    <a:pt x="39" y="36"/>
                  </a:cubicBezTo>
                  <a:cubicBezTo>
                    <a:pt x="40" y="36"/>
                    <a:pt x="40" y="36"/>
                    <a:pt x="40" y="36"/>
                  </a:cubicBezTo>
                  <a:cubicBezTo>
                    <a:pt x="40" y="36"/>
                    <a:pt x="40" y="36"/>
                    <a:pt x="40" y="36"/>
                  </a:cubicBezTo>
                  <a:cubicBezTo>
                    <a:pt x="41" y="35"/>
                    <a:pt x="41" y="35"/>
                    <a:pt x="41" y="35"/>
                  </a:cubicBezTo>
                  <a:cubicBezTo>
                    <a:pt x="41" y="35"/>
                    <a:pt x="41" y="35"/>
                    <a:pt x="41" y="35"/>
                  </a:cubicBezTo>
                  <a:cubicBezTo>
                    <a:pt x="41" y="35"/>
                    <a:pt x="41" y="35"/>
                    <a:pt x="41" y="35"/>
                  </a:cubicBezTo>
                  <a:cubicBezTo>
                    <a:pt x="41" y="35"/>
                    <a:pt x="41" y="35"/>
                    <a:pt x="41" y="35"/>
                  </a:cubicBezTo>
                  <a:cubicBezTo>
                    <a:pt x="42" y="34"/>
                    <a:pt x="42" y="34"/>
                    <a:pt x="42" y="34"/>
                  </a:cubicBezTo>
                  <a:cubicBezTo>
                    <a:pt x="42" y="34"/>
                    <a:pt x="42" y="34"/>
                    <a:pt x="42" y="34"/>
                  </a:cubicBezTo>
                  <a:cubicBezTo>
                    <a:pt x="42" y="33"/>
                    <a:pt x="42" y="33"/>
                    <a:pt x="42" y="33"/>
                  </a:cubicBezTo>
                  <a:cubicBezTo>
                    <a:pt x="42" y="33"/>
                    <a:pt x="42" y="33"/>
                    <a:pt x="42" y="33"/>
                  </a:cubicBezTo>
                  <a:cubicBezTo>
                    <a:pt x="41" y="32"/>
                    <a:pt x="41" y="32"/>
                    <a:pt x="41" y="32"/>
                  </a:cubicBezTo>
                  <a:cubicBezTo>
                    <a:pt x="41" y="31"/>
                    <a:pt x="41" y="31"/>
                    <a:pt x="41" y="31"/>
                  </a:cubicBezTo>
                  <a:cubicBezTo>
                    <a:pt x="41" y="31"/>
                    <a:pt x="41" y="30"/>
                    <a:pt x="41" y="30"/>
                  </a:cubicBezTo>
                  <a:cubicBezTo>
                    <a:pt x="39" y="27"/>
                    <a:pt x="39" y="27"/>
                    <a:pt x="39" y="27"/>
                  </a:cubicBezTo>
                  <a:cubicBezTo>
                    <a:pt x="39" y="25"/>
                    <a:pt x="37" y="23"/>
                    <a:pt x="36" y="21"/>
                  </a:cubicBezTo>
                  <a:cubicBezTo>
                    <a:pt x="38" y="22"/>
                    <a:pt x="38" y="22"/>
                    <a:pt x="38" y="22"/>
                  </a:cubicBezTo>
                  <a:cubicBezTo>
                    <a:pt x="37" y="19"/>
                    <a:pt x="36" y="17"/>
                    <a:pt x="34" y="14"/>
                  </a:cubicBezTo>
                  <a:cubicBezTo>
                    <a:pt x="33" y="11"/>
                    <a:pt x="31" y="8"/>
                    <a:pt x="29" y="6"/>
                  </a:cubicBezTo>
                  <a:cubicBezTo>
                    <a:pt x="27" y="3"/>
                    <a:pt x="24" y="2"/>
                    <a:pt x="22" y="2"/>
                  </a:cubicBezTo>
                  <a:cubicBezTo>
                    <a:pt x="24" y="3"/>
                    <a:pt x="26" y="5"/>
                    <a:pt x="27" y="7"/>
                  </a:cubicBezTo>
                  <a:cubicBezTo>
                    <a:pt x="28" y="9"/>
                    <a:pt x="30" y="11"/>
                    <a:pt x="31" y="12"/>
                  </a:cubicBezTo>
                  <a:cubicBezTo>
                    <a:pt x="32" y="14"/>
                    <a:pt x="33" y="16"/>
                    <a:pt x="33" y="18"/>
                  </a:cubicBezTo>
                  <a:cubicBezTo>
                    <a:pt x="36" y="23"/>
                    <a:pt x="36" y="23"/>
                    <a:pt x="36" y="23"/>
                  </a:cubicBezTo>
                  <a:cubicBezTo>
                    <a:pt x="37" y="26"/>
                    <a:pt x="37" y="26"/>
                    <a:pt x="37" y="26"/>
                  </a:cubicBezTo>
                  <a:cubicBezTo>
                    <a:pt x="38" y="28"/>
                    <a:pt x="38" y="28"/>
                    <a:pt x="38" y="28"/>
                  </a:cubicBezTo>
                  <a:cubicBezTo>
                    <a:pt x="38" y="28"/>
                    <a:pt x="38" y="29"/>
                    <a:pt x="38" y="29"/>
                  </a:cubicBezTo>
                  <a:cubicBezTo>
                    <a:pt x="39" y="31"/>
                    <a:pt x="39" y="31"/>
                    <a:pt x="39" y="31"/>
                  </a:cubicBezTo>
                  <a:cubicBezTo>
                    <a:pt x="39" y="31"/>
                    <a:pt x="39" y="32"/>
                    <a:pt x="39" y="32"/>
                  </a:cubicBezTo>
                  <a:cubicBezTo>
                    <a:pt x="39" y="32"/>
                    <a:pt x="39" y="32"/>
                    <a:pt x="39" y="32"/>
                  </a:cubicBezTo>
                  <a:cubicBezTo>
                    <a:pt x="39" y="32"/>
                    <a:pt x="39" y="32"/>
                    <a:pt x="39" y="32"/>
                  </a:cubicBezTo>
                  <a:cubicBezTo>
                    <a:pt x="39" y="33"/>
                    <a:pt x="39" y="33"/>
                    <a:pt x="39" y="33"/>
                  </a:cubicBezTo>
                  <a:cubicBezTo>
                    <a:pt x="39" y="33"/>
                    <a:pt x="39" y="33"/>
                    <a:pt x="39" y="33"/>
                  </a:cubicBezTo>
                  <a:cubicBezTo>
                    <a:pt x="39" y="34"/>
                    <a:pt x="39" y="34"/>
                    <a:pt x="39" y="34"/>
                  </a:cubicBezTo>
                  <a:cubicBezTo>
                    <a:pt x="39" y="34"/>
                    <a:pt x="39" y="34"/>
                    <a:pt x="39" y="34"/>
                  </a:cubicBezTo>
                  <a:cubicBezTo>
                    <a:pt x="39" y="35"/>
                    <a:pt x="39" y="35"/>
                    <a:pt x="38" y="35"/>
                  </a:cubicBezTo>
                  <a:cubicBezTo>
                    <a:pt x="37" y="36"/>
                    <a:pt x="35" y="36"/>
                    <a:pt x="34" y="36"/>
                  </a:cubicBezTo>
                  <a:cubicBezTo>
                    <a:pt x="35" y="36"/>
                    <a:pt x="36" y="36"/>
                    <a:pt x="37" y="35"/>
                  </a:cubicBezTo>
                  <a:cubicBezTo>
                    <a:pt x="38" y="35"/>
                    <a:pt x="38" y="34"/>
                    <a:pt x="39" y="33"/>
                  </a:cubicBezTo>
                  <a:cubicBezTo>
                    <a:pt x="39" y="33"/>
                    <a:pt x="39" y="33"/>
                    <a:pt x="39" y="33"/>
                  </a:cubicBezTo>
                  <a:cubicBezTo>
                    <a:pt x="39" y="33"/>
                    <a:pt x="39" y="33"/>
                    <a:pt x="39" y="33"/>
                  </a:cubicBezTo>
                  <a:cubicBezTo>
                    <a:pt x="39" y="32"/>
                    <a:pt x="39" y="32"/>
                    <a:pt x="39" y="32"/>
                  </a:cubicBezTo>
                  <a:cubicBezTo>
                    <a:pt x="39" y="31"/>
                    <a:pt x="39" y="31"/>
                    <a:pt x="39" y="31"/>
                  </a:cubicBezTo>
                  <a:cubicBezTo>
                    <a:pt x="39" y="31"/>
                    <a:pt x="38" y="31"/>
                    <a:pt x="38" y="30"/>
                  </a:cubicBezTo>
                  <a:cubicBezTo>
                    <a:pt x="38" y="30"/>
                    <a:pt x="38" y="29"/>
                    <a:pt x="38" y="28"/>
                  </a:cubicBezTo>
                  <a:cubicBezTo>
                    <a:pt x="37" y="26"/>
                    <a:pt x="37" y="26"/>
                    <a:pt x="37" y="26"/>
                  </a:cubicBezTo>
                  <a:cubicBezTo>
                    <a:pt x="36" y="24"/>
                    <a:pt x="35" y="22"/>
                    <a:pt x="34" y="20"/>
                  </a:cubicBezTo>
                  <a:cubicBezTo>
                    <a:pt x="33" y="18"/>
                    <a:pt x="32" y="16"/>
                    <a:pt x="31" y="14"/>
                  </a:cubicBezTo>
                  <a:cubicBezTo>
                    <a:pt x="28" y="10"/>
                    <a:pt x="26" y="6"/>
                    <a:pt x="21" y="3"/>
                  </a:cubicBezTo>
                  <a:cubicBezTo>
                    <a:pt x="21" y="2"/>
                    <a:pt x="20" y="2"/>
                    <a:pt x="20" y="2"/>
                  </a:cubicBezTo>
                  <a:cubicBezTo>
                    <a:pt x="19" y="2"/>
                    <a:pt x="18" y="2"/>
                    <a:pt x="17" y="2"/>
                  </a:cubicBezTo>
                  <a:cubicBezTo>
                    <a:pt x="16" y="2"/>
                    <a:pt x="15" y="3"/>
                    <a:pt x="15" y="4"/>
                  </a:cubicBezTo>
                  <a:cubicBezTo>
                    <a:pt x="15" y="5"/>
                    <a:pt x="15" y="6"/>
                    <a:pt x="16" y="7"/>
                  </a:cubicBezTo>
                  <a:cubicBezTo>
                    <a:pt x="17" y="7"/>
                    <a:pt x="18" y="8"/>
                    <a:pt x="18" y="8"/>
                  </a:cubicBezTo>
                  <a:cubicBezTo>
                    <a:pt x="18" y="9"/>
                    <a:pt x="17" y="9"/>
                    <a:pt x="17" y="9"/>
                  </a:cubicBezTo>
                  <a:cubicBezTo>
                    <a:pt x="19" y="11"/>
                    <a:pt x="21" y="14"/>
                    <a:pt x="21" y="16"/>
                  </a:cubicBezTo>
                  <a:cubicBezTo>
                    <a:pt x="22" y="17"/>
                    <a:pt x="23" y="18"/>
                    <a:pt x="23" y="19"/>
                  </a:cubicBezTo>
                  <a:cubicBezTo>
                    <a:pt x="23" y="20"/>
                    <a:pt x="23" y="20"/>
                    <a:pt x="23" y="21"/>
                  </a:cubicBezTo>
                  <a:cubicBezTo>
                    <a:pt x="23" y="21"/>
                    <a:pt x="22" y="21"/>
                    <a:pt x="22" y="21"/>
                  </a:cubicBezTo>
                  <a:cubicBezTo>
                    <a:pt x="22" y="21"/>
                    <a:pt x="22" y="21"/>
                    <a:pt x="22" y="21"/>
                  </a:cubicBezTo>
                  <a:cubicBezTo>
                    <a:pt x="22" y="21"/>
                    <a:pt x="22" y="21"/>
                    <a:pt x="22" y="21"/>
                  </a:cubicBezTo>
                  <a:cubicBezTo>
                    <a:pt x="21" y="21"/>
                    <a:pt x="21" y="21"/>
                    <a:pt x="21" y="21"/>
                  </a:cubicBezTo>
                  <a:cubicBezTo>
                    <a:pt x="22" y="21"/>
                    <a:pt x="22" y="21"/>
                    <a:pt x="22" y="21"/>
                  </a:cubicBezTo>
                  <a:cubicBezTo>
                    <a:pt x="22" y="21"/>
                    <a:pt x="22" y="21"/>
                    <a:pt x="22" y="21"/>
                  </a:cubicBezTo>
                  <a:cubicBezTo>
                    <a:pt x="22" y="21"/>
                    <a:pt x="22" y="21"/>
                    <a:pt x="22" y="21"/>
                  </a:cubicBezTo>
                  <a:cubicBezTo>
                    <a:pt x="22" y="21"/>
                    <a:pt x="22" y="20"/>
                    <a:pt x="22" y="20"/>
                  </a:cubicBezTo>
                  <a:cubicBezTo>
                    <a:pt x="22" y="20"/>
                    <a:pt x="22" y="20"/>
                    <a:pt x="22" y="19"/>
                  </a:cubicBezTo>
                  <a:cubicBezTo>
                    <a:pt x="22" y="18"/>
                    <a:pt x="22" y="17"/>
                    <a:pt x="21" y="16"/>
                  </a:cubicBezTo>
                  <a:cubicBezTo>
                    <a:pt x="20" y="14"/>
                    <a:pt x="19" y="11"/>
                    <a:pt x="17" y="10"/>
                  </a:cubicBezTo>
                  <a:cubicBezTo>
                    <a:pt x="16" y="10"/>
                    <a:pt x="16" y="11"/>
                    <a:pt x="16" y="12"/>
                  </a:cubicBezTo>
                  <a:cubicBezTo>
                    <a:pt x="16" y="12"/>
                    <a:pt x="16" y="12"/>
                    <a:pt x="16" y="13"/>
                  </a:cubicBezTo>
                  <a:cubicBezTo>
                    <a:pt x="17" y="13"/>
                    <a:pt x="17" y="13"/>
                    <a:pt x="17" y="14"/>
                  </a:cubicBezTo>
                  <a:cubicBezTo>
                    <a:pt x="17" y="15"/>
                    <a:pt x="17" y="15"/>
                    <a:pt x="17" y="16"/>
                  </a:cubicBezTo>
                  <a:cubicBezTo>
                    <a:pt x="17" y="16"/>
                    <a:pt x="17" y="16"/>
                    <a:pt x="16" y="16"/>
                  </a:cubicBezTo>
                  <a:cubicBezTo>
                    <a:pt x="16" y="16"/>
                    <a:pt x="16" y="16"/>
                    <a:pt x="16" y="16"/>
                  </a:cubicBezTo>
                  <a:cubicBezTo>
                    <a:pt x="16" y="16"/>
                    <a:pt x="16" y="16"/>
                    <a:pt x="16" y="15"/>
                  </a:cubicBezTo>
                  <a:cubicBezTo>
                    <a:pt x="16" y="15"/>
                    <a:pt x="15" y="15"/>
                    <a:pt x="15" y="15"/>
                  </a:cubicBezTo>
                  <a:cubicBezTo>
                    <a:pt x="14" y="14"/>
                    <a:pt x="14" y="14"/>
                    <a:pt x="14" y="14"/>
                  </a:cubicBezTo>
                  <a:cubicBezTo>
                    <a:pt x="14" y="14"/>
                    <a:pt x="14" y="14"/>
                    <a:pt x="14" y="14"/>
                  </a:cubicBezTo>
                  <a:cubicBezTo>
                    <a:pt x="14" y="15"/>
                    <a:pt x="13" y="14"/>
                    <a:pt x="13" y="14"/>
                  </a:cubicBezTo>
                  <a:cubicBezTo>
                    <a:pt x="13" y="14"/>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4" y="12"/>
                    <a:pt x="14" y="12"/>
                    <a:pt x="15" y="11"/>
                  </a:cubicBezTo>
                  <a:cubicBezTo>
                    <a:pt x="15" y="11"/>
                    <a:pt x="15" y="10"/>
                    <a:pt x="15" y="10"/>
                  </a:cubicBezTo>
                  <a:cubicBezTo>
                    <a:pt x="15" y="10"/>
                    <a:pt x="15" y="9"/>
                    <a:pt x="15" y="9"/>
                  </a:cubicBezTo>
                  <a:cubicBezTo>
                    <a:pt x="15" y="8"/>
                    <a:pt x="14" y="8"/>
                    <a:pt x="13" y="7"/>
                  </a:cubicBezTo>
                  <a:cubicBezTo>
                    <a:pt x="12" y="7"/>
                    <a:pt x="11" y="6"/>
                    <a:pt x="9" y="7"/>
                  </a:cubicBezTo>
                  <a:cubicBezTo>
                    <a:pt x="9" y="6"/>
                    <a:pt x="9" y="6"/>
                    <a:pt x="9" y="6"/>
                  </a:cubicBezTo>
                  <a:cubicBezTo>
                    <a:pt x="10" y="5"/>
                    <a:pt x="11" y="5"/>
                    <a:pt x="12" y="4"/>
                  </a:cubicBezTo>
                  <a:cubicBezTo>
                    <a:pt x="12" y="4"/>
                    <a:pt x="13" y="4"/>
                    <a:pt x="13" y="3"/>
                  </a:cubicBezTo>
                  <a:cubicBezTo>
                    <a:pt x="13" y="2"/>
                    <a:pt x="12" y="1"/>
                    <a:pt x="12" y="0"/>
                  </a:cubicBezTo>
                  <a:cubicBezTo>
                    <a:pt x="11" y="0"/>
                    <a:pt x="10" y="1"/>
                    <a:pt x="9" y="1"/>
                  </a:cubicBezTo>
                  <a:cubicBezTo>
                    <a:pt x="8" y="1"/>
                    <a:pt x="7" y="2"/>
                    <a:pt x="5" y="3"/>
                  </a:cubicBezTo>
                  <a:cubicBezTo>
                    <a:pt x="3" y="4"/>
                    <a:pt x="2" y="6"/>
                    <a:pt x="1" y="9"/>
                  </a:cubicBezTo>
                  <a:cubicBezTo>
                    <a:pt x="1" y="10"/>
                    <a:pt x="0" y="11"/>
                    <a:pt x="0" y="12"/>
                  </a:cubicBezTo>
                  <a:cubicBezTo>
                    <a:pt x="0" y="13"/>
                    <a:pt x="1" y="14"/>
                    <a:pt x="1" y="15"/>
                  </a:cubicBezTo>
                  <a:cubicBezTo>
                    <a:pt x="2" y="20"/>
                    <a:pt x="4" y="24"/>
                    <a:pt x="7" y="27"/>
                  </a:cubicBezTo>
                  <a:cubicBezTo>
                    <a:pt x="10" y="30"/>
                    <a:pt x="13" y="32"/>
                    <a:pt x="16" y="33"/>
                  </a:cubicBezTo>
                  <a:cubicBezTo>
                    <a:pt x="21" y="37"/>
                    <a:pt x="27" y="38"/>
                    <a:pt x="32" y="39"/>
                  </a:cubicBezTo>
                  <a:cubicBezTo>
                    <a:pt x="33" y="39"/>
                    <a:pt x="34" y="39"/>
                    <a:pt x="35" y="39"/>
                  </a:cubicBezTo>
                  <a:cubicBezTo>
                    <a:pt x="36" y="39"/>
                    <a:pt x="37" y="39"/>
                    <a:pt x="38" y="39"/>
                  </a:cubicBezTo>
                  <a:cubicBezTo>
                    <a:pt x="39" y="39"/>
                    <a:pt x="40" y="38"/>
                    <a:pt x="40" y="37"/>
                  </a:cubicBezTo>
                  <a:cubicBezTo>
                    <a:pt x="40" y="37"/>
                    <a:pt x="40" y="37"/>
                    <a:pt x="40" y="37"/>
                  </a:cubicBezTo>
                  <a:cubicBezTo>
                    <a:pt x="41" y="37"/>
                    <a:pt x="41" y="37"/>
                    <a:pt x="41" y="37"/>
                  </a:cubicBezTo>
                  <a:cubicBezTo>
                    <a:pt x="42" y="36"/>
                    <a:pt x="42" y="36"/>
                    <a:pt x="42" y="36"/>
                  </a:cubicBezTo>
                  <a:cubicBezTo>
                    <a:pt x="43" y="36"/>
                    <a:pt x="43" y="36"/>
                    <a:pt x="43" y="36"/>
                  </a:cubicBezTo>
                  <a:cubicBezTo>
                    <a:pt x="43" y="35"/>
                    <a:pt x="43" y="35"/>
                    <a:pt x="43" y="35"/>
                  </a:cubicBezTo>
                  <a:cubicBezTo>
                    <a:pt x="43" y="34"/>
                    <a:pt x="43" y="34"/>
                    <a:pt x="43" y="34"/>
                  </a:cubicBezTo>
                  <a:cubicBezTo>
                    <a:pt x="43" y="34"/>
                    <a:pt x="43" y="34"/>
                    <a:pt x="43" y="34"/>
                  </a:cubicBezTo>
                  <a:lnTo>
                    <a:pt x="43" y="33"/>
                  </a:lnTo>
                  <a:close/>
                  <a:moveTo>
                    <a:pt x="12" y="11"/>
                  </a:moveTo>
                  <a:cubicBezTo>
                    <a:pt x="12" y="11"/>
                    <a:pt x="12" y="11"/>
                    <a:pt x="12" y="11"/>
                  </a:cubicBezTo>
                  <a:cubicBezTo>
                    <a:pt x="12" y="11"/>
                    <a:pt x="12" y="11"/>
                    <a:pt x="12" y="11"/>
                  </a:cubicBezTo>
                  <a:cubicBezTo>
                    <a:pt x="11" y="11"/>
                    <a:pt x="11" y="11"/>
                    <a:pt x="12" y="1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40"/>
            <p:cNvSpPr/>
            <p:nvPr/>
          </p:nvSpPr>
          <p:spPr bwMode="auto">
            <a:xfrm>
              <a:off x="6613526" y="2957513"/>
              <a:ext cx="0" cy="3175"/>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1"/>
                    <a:pt x="0" y="1"/>
                    <a:pt x="0" y="0"/>
                  </a:cubicBezTo>
                  <a:cubicBezTo>
                    <a:pt x="0" y="0"/>
                    <a:pt x="0" y="1"/>
                    <a:pt x="0" y="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41"/>
            <p:cNvSpPr/>
            <p:nvPr/>
          </p:nvSpPr>
          <p:spPr bwMode="auto">
            <a:xfrm>
              <a:off x="6613526" y="296068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42"/>
            <p:cNvSpPr/>
            <p:nvPr/>
          </p:nvSpPr>
          <p:spPr bwMode="auto">
            <a:xfrm>
              <a:off x="6616701" y="29606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43"/>
            <p:cNvSpPr>
              <a:spLocks noEditPoints="1"/>
            </p:cNvSpPr>
            <p:nvPr/>
          </p:nvSpPr>
          <p:spPr bwMode="auto">
            <a:xfrm>
              <a:off x="6503988" y="2938463"/>
              <a:ext cx="150813" cy="153988"/>
            </a:xfrm>
            <a:custGeom>
              <a:avLst/>
              <a:gdLst>
                <a:gd name="T0" fmla="*/ 32 w 40"/>
                <a:gd name="T1" fmla="*/ 31 h 41"/>
                <a:gd name="T2" fmla="*/ 32 w 40"/>
                <a:gd name="T3" fmla="*/ 31 h 41"/>
                <a:gd name="T4" fmla="*/ 12 w 40"/>
                <a:gd name="T5" fmla="*/ 39 h 41"/>
                <a:gd name="T6" fmla="*/ 6 w 40"/>
                <a:gd name="T7" fmla="*/ 30 h 41"/>
                <a:gd name="T8" fmla="*/ 9 w 40"/>
                <a:gd name="T9" fmla="*/ 26 h 41"/>
                <a:gd name="T10" fmla="*/ 3 w 40"/>
                <a:gd name="T11" fmla="*/ 39 h 41"/>
                <a:gd name="T12" fmla="*/ 26 w 40"/>
                <a:gd name="T13" fmla="*/ 35 h 41"/>
                <a:gd name="T14" fmla="*/ 36 w 40"/>
                <a:gd name="T15" fmla="*/ 23 h 41"/>
                <a:gd name="T16" fmla="*/ 39 w 40"/>
                <a:gd name="T17" fmla="*/ 10 h 41"/>
                <a:gd name="T18" fmla="*/ 38 w 40"/>
                <a:gd name="T19" fmla="*/ 10 h 41"/>
                <a:gd name="T20" fmla="*/ 37 w 40"/>
                <a:gd name="T21" fmla="*/ 15 h 41"/>
                <a:gd name="T22" fmla="*/ 27 w 40"/>
                <a:gd name="T23" fmla="*/ 32 h 41"/>
                <a:gd name="T24" fmla="*/ 19 w 40"/>
                <a:gd name="T25" fmla="*/ 35 h 41"/>
                <a:gd name="T26" fmla="*/ 37 w 40"/>
                <a:gd name="T27" fmla="*/ 16 h 41"/>
                <a:gd name="T28" fmla="*/ 36 w 40"/>
                <a:gd name="T29" fmla="*/ 5 h 41"/>
                <a:gd name="T30" fmla="*/ 34 w 40"/>
                <a:gd name="T31" fmla="*/ 3 h 41"/>
                <a:gd name="T32" fmla="*/ 30 w 40"/>
                <a:gd name="T33" fmla="*/ 3 h 41"/>
                <a:gd name="T34" fmla="*/ 30 w 40"/>
                <a:gd name="T35" fmla="*/ 6 h 41"/>
                <a:gd name="T36" fmla="*/ 30 w 40"/>
                <a:gd name="T37" fmla="*/ 8 h 41"/>
                <a:gd name="T38" fmla="*/ 30 w 40"/>
                <a:gd name="T39" fmla="*/ 6 h 41"/>
                <a:gd name="T40" fmla="*/ 25 w 40"/>
                <a:gd name="T41" fmla="*/ 7 h 41"/>
                <a:gd name="T42" fmla="*/ 26 w 40"/>
                <a:gd name="T43" fmla="*/ 3 h 41"/>
                <a:gd name="T44" fmla="*/ 20 w 40"/>
                <a:gd name="T45" fmla="*/ 4 h 41"/>
                <a:gd name="T46" fmla="*/ 15 w 40"/>
                <a:gd name="T47" fmla="*/ 10 h 41"/>
                <a:gd name="T48" fmla="*/ 15 w 40"/>
                <a:gd name="T49" fmla="*/ 11 h 41"/>
                <a:gd name="T50" fmla="*/ 14 w 40"/>
                <a:gd name="T51" fmla="*/ 13 h 41"/>
                <a:gd name="T52" fmla="*/ 10 w 40"/>
                <a:gd name="T53" fmla="*/ 20 h 41"/>
                <a:gd name="T54" fmla="*/ 0 w 40"/>
                <a:gd name="T55" fmla="*/ 41 h 41"/>
                <a:gd name="T56" fmla="*/ 26 w 40"/>
                <a:gd name="T57" fmla="*/ 36 h 41"/>
                <a:gd name="T58" fmla="*/ 18 w 40"/>
                <a:gd name="T59" fmla="*/ 36 h 41"/>
                <a:gd name="T60" fmla="*/ 25 w 40"/>
                <a:gd name="T61" fmla="*/ 24 h 41"/>
                <a:gd name="T62" fmla="*/ 24 w 40"/>
                <a:gd name="T63" fmla="*/ 24 h 41"/>
                <a:gd name="T64" fmla="*/ 28 w 40"/>
                <a:gd name="T65" fmla="*/ 19 h 41"/>
                <a:gd name="T66" fmla="*/ 29 w 40"/>
                <a:gd name="T67" fmla="*/ 15 h 41"/>
                <a:gd name="T68" fmla="*/ 25 w 40"/>
                <a:gd name="T69"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41">
                  <a:moveTo>
                    <a:pt x="26" y="36"/>
                  </a:moveTo>
                  <a:cubicBezTo>
                    <a:pt x="28" y="35"/>
                    <a:pt x="30" y="33"/>
                    <a:pt x="32" y="31"/>
                  </a:cubicBezTo>
                  <a:cubicBezTo>
                    <a:pt x="34" y="29"/>
                    <a:pt x="36" y="27"/>
                    <a:pt x="37" y="24"/>
                  </a:cubicBezTo>
                  <a:cubicBezTo>
                    <a:pt x="36" y="27"/>
                    <a:pt x="34" y="29"/>
                    <a:pt x="32" y="31"/>
                  </a:cubicBezTo>
                  <a:cubicBezTo>
                    <a:pt x="30" y="33"/>
                    <a:pt x="28" y="34"/>
                    <a:pt x="26" y="35"/>
                  </a:cubicBezTo>
                  <a:cubicBezTo>
                    <a:pt x="21" y="38"/>
                    <a:pt x="17" y="39"/>
                    <a:pt x="12" y="39"/>
                  </a:cubicBezTo>
                  <a:cubicBezTo>
                    <a:pt x="1" y="40"/>
                    <a:pt x="1" y="40"/>
                    <a:pt x="1" y="40"/>
                  </a:cubicBezTo>
                  <a:cubicBezTo>
                    <a:pt x="6" y="30"/>
                    <a:pt x="6" y="30"/>
                    <a:pt x="6" y="30"/>
                  </a:cubicBezTo>
                  <a:cubicBezTo>
                    <a:pt x="8" y="25"/>
                    <a:pt x="8" y="25"/>
                    <a:pt x="8" y="25"/>
                  </a:cubicBezTo>
                  <a:cubicBezTo>
                    <a:pt x="8" y="25"/>
                    <a:pt x="9" y="26"/>
                    <a:pt x="9" y="26"/>
                  </a:cubicBezTo>
                  <a:cubicBezTo>
                    <a:pt x="8" y="27"/>
                    <a:pt x="8" y="29"/>
                    <a:pt x="7" y="31"/>
                  </a:cubicBezTo>
                  <a:cubicBezTo>
                    <a:pt x="3" y="39"/>
                    <a:pt x="3" y="39"/>
                    <a:pt x="3" y="39"/>
                  </a:cubicBezTo>
                  <a:cubicBezTo>
                    <a:pt x="12" y="38"/>
                    <a:pt x="12" y="38"/>
                    <a:pt x="12" y="38"/>
                  </a:cubicBezTo>
                  <a:cubicBezTo>
                    <a:pt x="17" y="37"/>
                    <a:pt x="21" y="37"/>
                    <a:pt x="26" y="35"/>
                  </a:cubicBezTo>
                  <a:cubicBezTo>
                    <a:pt x="28" y="34"/>
                    <a:pt x="30" y="32"/>
                    <a:pt x="32" y="30"/>
                  </a:cubicBezTo>
                  <a:cubicBezTo>
                    <a:pt x="34" y="28"/>
                    <a:pt x="36" y="26"/>
                    <a:pt x="36" y="23"/>
                  </a:cubicBezTo>
                  <a:cubicBezTo>
                    <a:pt x="38" y="24"/>
                    <a:pt x="38" y="24"/>
                    <a:pt x="38" y="24"/>
                  </a:cubicBezTo>
                  <a:cubicBezTo>
                    <a:pt x="40" y="19"/>
                    <a:pt x="40" y="14"/>
                    <a:pt x="39" y="10"/>
                  </a:cubicBezTo>
                  <a:cubicBezTo>
                    <a:pt x="39" y="8"/>
                    <a:pt x="38" y="6"/>
                    <a:pt x="37" y="5"/>
                  </a:cubicBezTo>
                  <a:cubicBezTo>
                    <a:pt x="37" y="7"/>
                    <a:pt x="37" y="9"/>
                    <a:pt x="38" y="10"/>
                  </a:cubicBezTo>
                  <a:cubicBezTo>
                    <a:pt x="38" y="11"/>
                    <a:pt x="37" y="12"/>
                    <a:pt x="37" y="13"/>
                  </a:cubicBezTo>
                  <a:cubicBezTo>
                    <a:pt x="37" y="13"/>
                    <a:pt x="37" y="14"/>
                    <a:pt x="37" y="15"/>
                  </a:cubicBezTo>
                  <a:cubicBezTo>
                    <a:pt x="37" y="18"/>
                    <a:pt x="36" y="22"/>
                    <a:pt x="34" y="25"/>
                  </a:cubicBezTo>
                  <a:cubicBezTo>
                    <a:pt x="32" y="28"/>
                    <a:pt x="30" y="31"/>
                    <a:pt x="27" y="32"/>
                  </a:cubicBezTo>
                  <a:cubicBezTo>
                    <a:pt x="24" y="34"/>
                    <a:pt x="22" y="35"/>
                    <a:pt x="19" y="35"/>
                  </a:cubicBezTo>
                  <a:cubicBezTo>
                    <a:pt x="19" y="35"/>
                    <a:pt x="19" y="35"/>
                    <a:pt x="19" y="35"/>
                  </a:cubicBezTo>
                  <a:cubicBezTo>
                    <a:pt x="24" y="34"/>
                    <a:pt x="29" y="31"/>
                    <a:pt x="32" y="27"/>
                  </a:cubicBezTo>
                  <a:cubicBezTo>
                    <a:pt x="35" y="24"/>
                    <a:pt x="36" y="20"/>
                    <a:pt x="37" y="16"/>
                  </a:cubicBezTo>
                  <a:cubicBezTo>
                    <a:pt x="37" y="14"/>
                    <a:pt x="37" y="12"/>
                    <a:pt x="37" y="11"/>
                  </a:cubicBezTo>
                  <a:cubicBezTo>
                    <a:pt x="37" y="9"/>
                    <a:pt x="37" y="7"/>
                    <a:pt x="36" y="5"/>
                  </a:cubicBezTo>
                  <a:cubicBezTo>
                    <a:pt x="36" y="5"/>
                    <a:pt x="36" y="4"/>
                    <a:pt x="36" y="4"/>
                  </a:cubicBezTo>
                  <a:cubicBezTo>
                    <a:pt x="35" y="3"/>
                    <a:pt x="35" y="3"/>
                    <a:pt x="34" y="3"/>
                  </a:cubicBezTo>
                  <a:cubicBezTo>
                    <a:pt x="33" y="2"/>
                    <a:pt x="32" y="2"/>
                    <a:pt x="32" y="2"/>
                  </a:cubicBezTo>
                  <a:cubicBezTo>
                    <a:pt x="31" y="2"/>
                    <a:pt x="30" y="2"/>
                    <a:pt x="30" y="3"/>
                  </a:cubicBezTo>
                  <a:cubicBezTo>
                    <a:pt x="30" y="3"/>
                    <a:pt x="30" y="4"/>
                    <a:pt x="30" y="4"/>
                  </a:cubicBezTo>
                  <a:cubicBezTo>
                    <a:pt x="30" y="5"/>
                    <a:pt x="30" y="5"/>
                    <a:pt x="30" y="6"/>
                  </a:cubicBezTo>
                  <a:cubicBezTo>
                    <a:pt x="30" y="7"/>
                    <a:pt x="31" y="8"/>
                    <a:pt x="31" y="8"/>
                  </a:cubicBezTo>
                  <a:cubicBezTo>
                    <a:pt x="30" y="8"/>
                    <a:pt x="30" y="8"/>
                    <a:pt x="30" y="8"/>
                  </a:cubicBezTo>
                  <a:cubicBezTo>
                    <a:pt x="30" y="7"/>
                    <a:pt x="30" y="7"/>
                    <a:pt x="30" y="6"/>
                  </a:cubicBezTo>
                  <a:cubicBezTo>
                    <a:pt x="30" y="6"/>
                    <a:pt x="30" y="6"/>
                    <a:pt x="30" y="6"/>
                  </a:cubicBezTo>
                  <a:cubicBezTo>
                    <a:pt x="29" y="6"/>
                    <a:pt x="29" y="6"/>
                    <a:pt x="29" y="6"/>
                  </a:cubicBezTo>
                  <a:cubicBezTo>
                    <a:pt x="28" y="6"/>
                    <a:pt x="26" y="6"/>
                    <a:pt x="25" y="7"/>
                  </a:cubicBezTo>
                  <a:cubicBezTo>
                    <a:pt x="24" y="6"/>
                    <a:pt x="24" y="6"/>
                    <a:pt x="24" y="6"/>
                  </a:cubicBezTo>
                  <a:cubicBezTo>
                    <a:pt x="26" y="4"/>
                    <a:pt x="27" y="3"/>
                    <a:pt x="26" y="3"/>
                  </a:cubicBezTo>
                  <a:cubicBezTo>
                    <a:pt x="26" y="2"/>
                    <a:pt x="24" y="1"/>
                    <a:pt x="24" y="0"/>
                  </a:cubicBezTo>
                  <a:cubicBezTo>
                    <a:pt x="23" y="2"/>
                    <a:pt x="22" y="3"/>
                    <a:pt x="20" y="4"/>
                  </a:cubicBezTo>
                  <a:cubicBezTo>
                    <a:pt x="19" y="5"/>
                    <a:pt x="18" y="6"/>
                    <a:pt x="17" y="7"/>
                  </a:cubicBezTo>
                  <a:cubicBezTo>
                    <a:pt x="17" y="8"/>
                    <a:pt x="16" y="9"/>
                    <a:pt x="15" y="10"/>
                  </a:cubicBezTo>
                  <a:cubicBezTo>
                    <a:pt x="15" y="10"/>
                    <a:pt x="15" y="10"/>
                    <a:pt x="15" y="10"/>
                  </a:cubicBezTo>
                  <a:cubicBezTo>
                    <a:pt x="15" y="10"/>
                    <a:pt x="15" y="10"/>
                    <a:pt x="15" y="11"/>
                  </a:cubicBezTo>
                  <a:cubicBezTo>
                    <a:pt x="15" y="11"/>
                    <a:pt x="15" y="11"/>
                    <a:pt x="15" y="11"/>
                  </a:cubicBezTo>
                  <a:cubicBezTo>
                    <a:pt x="14" y="13"/>
                    <a:pt x="14" y="13"/>
                    <a:pt x="14" y="13"/>
                  </a:cubicBezTo>
                  <a:cubicBezTo>
                    <a:pt x="13" y="15"/>
                    <a:pt x="13" y="15"/>
                    <a:pt x="13" y="15"/>
                  </a:cubicBezTo>
                  <a:cubicBezTo>
                    <a:pt x="10" y="20"/>
                    <a:pt x="10" y="20"/>
                    <a:pt x="10" y="20"/>
                  </a:cubicBezTo>
                  <a:cubicBezTo>
                    <a:pt x="6" y="30"/>
                    <a:pt x="6" y="30"/>
                    <a:pt x="6" y="30"/>
                  </a:cubicBezTo>
                  <a:cubicBezTo>
                    <a:pt x="0" y="41"/>
                    <a:pt x="0" y="41"/>
                    <a:pt x="0" y="41"/>
                  </a:cubicBezTo>
                  <a:cubicBezTo>
                    <a:pt x="12" y="40"/>
                    <a:pt x="12" y="40"/>
                    <a:pt x="12" y="40"/>
                  </a:cubicBezTo>
                  <a:cubicBezTo>
                    <a:pt x="17" y="39"/>
                    <a:pt x="22" y="38"/>
                    <a:pt x="26" y="36"/>
                  </a:cubicBezTo>
                  <a:close/>
                  <a:moveTo>
                    <a:pt x="18" y="36"/>
                  </a:moveTo>
                  <a:cubicBezTo>
                    <a:pt x="18" y="36"/>
                    <a:pt x="18" y="36"/>
                    <a:pt x="18" y="36"/>
                  </a:cubicBezTo>
                  <a:cubicBezTo>
                    <a:pt x="18" y="36"/>
                    <a:pt x="18" y="36"/>
                    <a:pt x="18" y="36"/>
                  </a:cubicBezTo>
                  <a:close/>
                  <a:moveTo>
                    <a:pt x="25" y="24"/>
                  </a:moveTo>
                  <a:cubicBezTo>
                    <a:pt x="24" y="24"/>
                    <a:pt x="24" y="24"/>
                    <a:pt x="24" y="24"/>
                  </a:cubicBezTo>
                  <a:cubicBezTo>
                    <a:pt x="24" y="24"/>
                    <a:pt x="24" y="24"/>
                    <a:pt x="24" y="24"/>
                  </a:cubicBezTo>
                  <a:cubicBezTo>
                    <a:pt x="24" y="24"/>
                    <a:pt x="24" y="24"/>
                    <a:pt x="24" y="24"/>
                  </a:cubicBezTo>
                  <a:cubicBezTo>
                    <a:pt x="26" y="22"/>
                    <a:pt x="27" y="21"/>
                    <a:pt x="28" y="19"/>
                  </a:cubicBezTo>
                  <a:cubicBezTo>
                    <a:pt x="28" y="18"/>
                    <a:pt x="29" y="17"/>
                    <a:pt x="29" y="15"/>
                  </a:cubicBezTo>
                  <a:cubicBezTo>
                    <a:pt x="29" y="15"/>
                    <a:pt x="29" y="15"/>
                    <a:pt x="29" y="15"/>
                  </a:cubicBezTo>
                  <a:cubicBezTo>
                    <a:pt x="29" y="16"/>
                    <a:pt x="29" y="18"/>
                    <a:pt x="28" y="19"/>
                  </a:cubicBezTo>
                  <a:cubicBezTo>
                    <a:pt x="27" y="21"/>
                    <a:pt x="26" y="23"/>
                    <a:pt x="25" y="24"/>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44"/>
            <p:cNvSpPr/>
            <p:nvPr/>
          </p:nvSpPr>
          <p:spPr bwMode="auto">
            <a:xfrm>
              <a:off x="6613526" y="29575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45"/>
            <p:cNvSpPr/>
            <p:nvPr/>
          </p:nvSpPr>
          <p:spPr bwMode="auto">
            <a:xfrm>
              <a:off x="6613526" y="2960688"/>
              <a:ext cx="3175"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1" y="0"/>
                    <a:pt x="0" y="0"/>
                  </a:cubicBezTo>
                  <a:cubicBezTo>
                    <a:pt x="1" y="0"/>
                    <a:pt x="1" y="0"/>
                    <a:pt x="1"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46"/>
            <p:cNvSpPr>
              <a:spLocks noEditPoints="1"/>
            </p:cNvSpPr>
            <p:nvPr/>
          </p:nvSpPr>
          <p:spPr bwMode="auto">
            <a:xfrm>
              <a:off x="4999038" y="1544638"/>
              <a:ext cx="2201863" cy="3138488"/>
            </a:xfrm>
            <a:custGeom>
              <a:avLst/>
              <a:gdLst>
                <a:gd name="T0" fmla="*/ 329 w 585"/>
                <a:gd name="T1" fmla="*/ 617 h 835"/>
                <a:gd name="T2" fmla="*/ 393 w 585"/>
                <a:gd name="T3" fmla="*/ 406 h 835"/>
                <a:gd name="T4" fmla="*/ 334 w 585"/>
                <a:gd name="T5" fmla="*/ 317 h 835"/>
                <a:gd name="T6" fmla="*/ 383 w 585"/>
                <a:gd name="T7" fmla="*/ 401 h 835"/>
                <a:gd name="T8" fmla="*/ 359 w 585"/>
                <a:gd name="T9" fmla="*/ 523 h 835"/>
                <a:gd name="T10" fmla="*/ 535 w 585"/>
                <a:gd name="T11" fmla="*/ 440 h 835"/>
                <a:gd name="T12" fmla="*/ 406 w 585"/>
                <a:gd name="T13" fmla="*/ 544 h 835"/>
                <a:gd name="T14" fmla="*/ 404 w 585"/>
                <a:gd name="T15" fmla="*/ 430 h 835"/>
                <a:gd name="T16" fmla="*/ 385 w 585"/>
                <a:gd name="T17" fmla="*/ 393 h 835"/>
                <a:gd name="T18" fmla="*/ 408 w 585"/>
                <a:gd name="T19" fmla="*/ 429 h 835"/>
                <a:gd name="T20" fmla="*/ 406 w 585"/>
                <a:gd name="T21" fmla="*/ 570 h 835"/>
                <a:gd name="T22" fmla="*/ 413 w 585"/>
                <a:gd name="T23" fmla="*/ 536 h 835"/>
                <a:gd name="T24" fmla="*/ 407 w 585"/>
                <a:gd name="T25" fmla="*/ 431 h 835"/>
                <a:gd name="T26" fmla="*/ 363 w 585"/>
                <a:gd name="T27" fmla="*/ 361 h 835"/>
                <a:gd name="T28" fmla="*/ 289 w 585"/>
                <a:gd name="T29" fmla="*/ 345 h 835"/>
                <a:gd name="T30" fmla="*/ 217 w 585"/>
                <a:gd name="T31" fmla="*/ 366 h 835"/>
                <a:gd name="T32" fmla="*/ 206 w 585"/>
                <a:gd name="T33" fmla="*/ 480 h 835"/>
                <a:gd name="T34" fmla="*/ 40 w 585"/>
                <a:gd name="T35" fmla="*/ 170 h 835"/>
                <a:gd name="T36" fmla="*/ 157 w 585"/>
                <a:gd name="T37" fmla="*/ 545 h 835"/>
                <a:gd name="T38" fmla="*/ 185 w 585"/>
                <a:gd name="T39" fmla="*/ 719 h 835"/>
                <a:gd name="T40" fmla="*/ 249 w 585"/>
                <a:gd name="T41" fmla="*/ 831 h 835"/>
                <a:gd name="T42" fmla="*/ 245 w 585"/>
                <a:gd name="T43" fmla="*/ 829 h 835"/>
                <a:gd name="T44" fmla="*/ 224 w 585"/>
                <a:gd name="T45" fmla="*/ 805 h 835"/>
                <a:gd name="T46" fmla="*/ 360 w 585"/>
                <a:gd name="T47" fmla="*/ 812 h 835"/>
                <a:gd name="T48" fmla="*/ 382 w 585"/>
                <a:gd name="T49" fmla="*/ 767 h 835"/>
                <a:gd name="T50" fmla="*/ 375 w 585"/>
                <a:gd name="T51" fmla="*/ 779 h 835"/>
                <a:gd name="T52" fmla="*/ 354 w 585"/>
                <a:gd name="T53" fmla="*/ 801 h 835"/>
                <a:gd name="T54" fmla="*/ 358 w 585"/>
                <a:gd name="T55" fmla="*/ 789 h 835"/>
                <a:gd name="T56" fmla="*/ 180 w 585"/>
                <a:gd name="T57" fmla="*/ 750 h 835"/>
                <a:gd name="T58" fmla="*/ 296 w 585"/>
                <a:gd name="T59" fmla="*/ 716 h 835"/>
                <a:gd name="T60" fmla="*/ 397 w 585"/>
                <a:gd name="T61" fmla="*/ 709 h 835"/>
                <a:gd name="T62" fmla="*/ 362 w 585"/>
                <a:gd name="T63" fmla="*/ 675 h 835"/>
                <a:gd name="T64" fmla="*/ 414 w 585"/>
                <a:gd name="T65" fmla="*/ 634 h 835"/>
                <a:gd name="T66" fmla="*/ 397 w 585"/>
                <a:gd name="T67" fmla="*/ 658 h 835"/>
                <a:gd name="T68" fmla="*/ 405 w 585"/>
                <a:gd name="T69" fmla="*/ 620 h 835"/>
                <a:gd name="T70" fmla="*/ 416 w 585"/>
                <a:gd name="T71" fmla="*/ 599 h 835"/>
                <a:gd name="T72" fmla="*/ 256 w 585"/>
                <a:gd name="T73" fmla="*/ 820 h 835"/>
                <a:gd name="T74" fmla="*/ 228 w 585"/>
                <a:gd name="T75" fmla="*/ 811 h 835"/>
                <a:gd name="T76" fmla="*/ 185 w 585"/>
                <a:gd name="T77" fmla="*/ 718 h 835"/>
                <a:gd name="T78" fmla="*/ 225 w 585"/>
                <a:gd name="T79" fmla="*/ 376 h 835"/>
                <a:gd name="T80" fmla="*/ 270 w 585"/>
                <a:gd name="T81" fmla="*/ 353 h 835"/>
                <a:gd name="T82" fmla="*/ 358 w 585"/>
                <a:gd name="T83" fmla="*/ 348 h 835"/>
                <a:gd name="T84" fmla="*/ 446 w 585"/>
                <a:gd name="T85" fmla="*/ 390 h 835"/>
                <a:gd name="T86" fmla="*/ 407 w 585"/>
                <a:gd name="T87" fmla="*/ 418 h 835"/>
                <a:gd name="T88" fmla="*/ 355 w 585"/>
                <a:gd name="T89" fmla="*/ 374 h 835"/>
                <a:gd name="T90" fmla="*/ 332 w 585"/>
                <a:gd name="T91" fmla="*/ 354 h 835"/>
                <a:gd name="T92" fmla="*/ 242 w 585"/>
                <a:gd name="T93" fmla="*/ 333 h 835"/>
                <a:gd name="T94" fmla="*/ 139 w 585"/>
                <a:gd name="T95" fmla="*/ 387 h 835"/>
                <a:gd name="T96" fmla="*/ 182 w 585"/>
                <a:gd name="T97" fmla="*/ 623 h 835"/>
                <a:gd name="T98" fmla="*/ 372 w 585"/>
                <a:gd name="T99" fmla="*/ 434 h 835"/>
                <a:gd name="T100" fmla="*/ 255 w 585"/>
                <a:gd name="T101" fmla="*/ 373 h 835"/>
                <a:gd name="T102" fmla="*/ 374 w 585"/>
                <a:gd name="T103" fmla="*/ 423 h 835"/>
                <a:gd name="T104" fmla="*/ 235 w 585"/>
                <a:gd name="T105" fmla="*/ 391 h 835"/>
                <a:gd name="T106" fmla="*/ 368 w 585"/>
                <a:gd name="T107" fmla="*/ 468 h 835"/>
                <a:gd name="T108" fmla="*/ 263 w 585"/>
                <a:gd name="T109" fmla="*/ 358 h 835"/>
                <a:gd name="T110" fmla="*/ 343 w 585"/>
                <a:gd name="T111" fmla="*/ 372 h 835"/>
                <a:gd name="T112" fmla="*/ 339 w 585"/>
                <a:gd name="T113" fmla="*/ 361 h 835"/>
                <a:gd name="T114" fmla="*/ 240 w 585"/>
                <a:gd name="T115" fmla="*/ 513 h 835"/>
                <a:gd name="T116" fmla="*/ 185 w 585"/>
                <a:gd name="T117" fmla="*/ 382 h 835"/>
                <a:gd name="T118" fmla="*/ 287 w 585"/>
                <a:gd name="T119" fmla="*/ 300 h 835"/>
                <a:gd name="T120" fmla="*/ 336 w 585"/>
                <a:gd name="T121" fmla="*/ 336 h 835"/>
                <a:gd name="T122" fmla="*/ 382 w 585"/>
                <a:gd name="T123" fmla="*/ 404 h 835"/>
                <a:gd name="T124" fmla="*/ 333 w 585"/>
                <a:gd name="T125" fmla="*/ 593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85" h="835">
                  <a:moveTo>
                    <a:pt x="542" y="139"/>
                  </a:moveTo>
                  <a:cubicBezTo>
                    <a:pt x="526" y="111"/>
                    <a:pt x="507" y="89"/>
                    <a:pt x="486" y="71"/>
                  </a:cubicBezTo>
                  <a:cubicBezTo>
                    <a:pt x="466" y="53"/>
                    <a:pt x="445" y="39"/>
                    <a:pt x="425" y="29"/>
                  </a:cubicBezTo>
                  <a:cubicBezTo>
                    <a:pt x="460" y="48"/>
                    <a:pt x="492" y="74"/>
                    <a:pt x="517" y="106"/>
                  </a:cubicBezTo>
                  <a:cubicBezTo>
                    <a:pt x="542" y="138"/>
                    <a:pt x="561" y="175"/>
                    <a:pt x="571" y="215"/>
                  </a:cubicBezTo>
                  <a:cubicBezTo>
                    <a:pt x="581" y="255"/>
                    <a:pt x="583" y="297"/>
                    <a:pt x="575" y="338"/>
                  </a:cubicBezTo>
                  <a:cubicBezTo>
                    <a:pt x="568" y="378"/>
                    <a:pt x="552" y="418"/>
                    <a:pt x="528" y="452"/>
                  </a:cubicBezTo>
                  <a:cubicBezTo>
                    <a:pt x="504" y="486"/>
                    <a:pt x="472" y="515"/>
                    <a:pt x="436" y="536"/>
                  </a:cubicBezTo>
                  <a:cubicBezTo>
                    <a:pt x="432" y="539"/>
                    <a:pt x="427" y="541"/>
                    <a:pt x="422" y="544"/>
                  </a:cubicBezTo>
                  <a:cubicBezTo>
                    <a:pt x="419" y="545"/>
                    <a:pt x="419" y="545"/>
                    <a:pt x="419" y="545"/>
                  </a:cubicBezTo>
                  <a:cubicBezTo>
                    <a:pt x="416" y="547"/>
                    <a:pt x="416" y="547"/>
                    <a:pt x="416" y="547"/>
                  </a:cubicBezTo>
                  <a:cubicBezTo>
                    <a:pt x="414" y="548"/>
                    <a:pt x="414" y="548"/>
                    <a:pt x="414" y="548"/>
                  </a:cubicBezTo>
                  <a:cubicBezTo>
                    <a:pt x="414" y="549"/>
                    <a:pt x="414" y="549"/>
                    <a:pt x="414" y="549"/>
                  </a:cubicBezTo>
                  <a:cubicBezTo>
                    <a:pt x="414" y="580"/>
                    <a:pt x="414" y="580"/>
                    <a:pt x="414" y="580"/>
                  </a:cubicBezTo>
                  <a:cubicBezTo>
                    <a:pt x="414" y="595"/>
                    <a:pt x="414" y="595"/>
                    <a:pt x="414" y="595"/>
                  </a:cubicBezTo>
                  <a:cubicBezTo>
                    <a:pt x="414" y="599"/>
                    <a:pt x="414" y="599"/>
                    <a:pt x="414" y="599"/>
                  </a:cubicBezTo>
                  <a:cubicBezTo>
                    <a:pt x="414" y="600"/>
                    <a:pt x="414" y="600"/>
                    <a:pt x="414" y="600"/>
                  </a:cubicBezTo>
                  <a:cubicBezTo>
                    <a:pt x="414" y="600"/>
                    <a:pt x="414" y="601"/>
                    <a:pt x="414" y="601"/>
                  </a:cubicBezTo>
                  <a:cubicBezTo>
                    <a:pt x="414" y="602"/>
                    <a:pt x="414" y="603"/>
                    <a:pt x="414" y="604"/>
                  </a:cubicBezTo>
                  <a:cubicBezTo>
                    <a:pt x="413" y="607"/>
                    <a:pt x="412" y="610"/>
                    <a:pt x="410" y="613"/>
                  </a:cubicBezTo>
                  <a:cubicBezTo>
                    <a:pt x="406" y="618"/>
                    <a:pt x="400" y="621"/>
                    <a:pt x="393" y="621"/>
                  </a:cubicBezTo>
                  <a:cubicBezTo>
                    <a:pt x="377" y="621"/>
                    <a:pt x="377" y="621"/>
                    <a:pt x="377" y="621"/>
                  </a:cubicBezTo>
                  <a:cubicBezTo>
                    <a:pt x="346" y="621"/>
                    <a:pt x="346" y="621"/>
                    <a:pt x="346" y="621"/>
                  </a:cubicBezTo>
                  <a:cubicBezTo>
                    <a:pt x="336" y="621"/>
                    <a:pt x="336" y="621"/>
                    <a:pt x="336" y="621"/>
                  </a:cubicBezTo>
                  <a:cubicBezTo>
                    <a:pt x="330" y="621"/>
                    <a:pt x="330" y="621"/>
                    <a:pt x="330" y="621"/>
                  </a:cubicBezTo>
                  <a:cubicBezTo>
                    <a:pt x="328" y="621"/>
                    <a:pt x="328" y="621"/>
                    <a:pt x="328" y="621"/>
                  </a:cubicBezTo>
                  <a:cubicBezTo>
                    <a:pt x="328" y="621"/>
                    <a:pt x="328" y="621"/>
                    <a:pt x="328" y="621"/>
                  </a:cubicBezTo>
                  <a:cubicBezTo>
                    <a:pt x="328" y="621"/>
                    <a:pt x="328" y="621"/>
                    <a:pt x="328" y="621"/>
                  </a:cubicBezTo>
                  <a:cubicBezTo>
                    <a:pt x="328" y="620"/>
                    <a:pt x="328" y="620"/>
                    <a:pt x="328" y="620"/>
                  </a:cubicBezTo>
                  <a:cubicBezTo>
                    <a:pt x="329" y="617"/>
                    <a:pt x="329" y="617"/>
                    <a:pt x="329" y="617"/>
                  </a:cubicBezTo>
                  <a:cubicBezTo>
                    <a:pt x="332" y="606"/>
                    <a:pt x="332" y="606"/>
                    <a:pt x="332" y="606"/>
                  </a:cubicBezTo>
                  <a:cubicBezTo>
                    <a:pt x="334" y="598"/>
                    <a:pt x="334" y="598"/>
                    <a:pt x="334" y="598"/>
                  </a:cubicBezTo>
                  <a:cubicBezTo>
                    <a:pt x="340" y="578"/>
                    <a:pt x="346" y="558"/>
                    <a:pt x="353" y="539"/>
                  </a:cubicBezTo>
                  <a:cubicBezTo>
                    <a:pt x="360" y="519"/>
                    <a:pt x="367" y="499"/>
                    <a:pt x="374" y="480"/>
                  </a:cubicBezTo>
                  <a:cubicBezTo>
                    <a:pt x="378" y="470"/>
                    <a:pt x="382" y="460"/>
                    <a:pt x="386" y="451"/>
                  </a:cubicBezTo>
                  <a:cubicBezTo>
                    <a:pt x="388" y="446"/>
                    <a:pt x="390" y="441"/>
                    <a:pt x="392" y="437"/>
                  </a:cubicBezTo>
                  <a:cubicBezTo>
                    <a:pt x="395" y="429"/>
                    <a:pt x="395" y="429"/>
                    <a:pt x="395" y="429"/>
                  </a:cubicBezTo>
                  <a:cubicBezTo>
                    <a:pt x="397" y="425"/>
                    <a:pt x="397" y="425"/>
                    <a:pt x="397" y="425"/>
                  </a:cubicBezTo>
                  <a:cubicBezTo>
                    <a:pt x="398" y="423"/>
                    <a:pt x="399" y="421"/>
                    <a:pt x="400" y="420"/>
                  </a:cubicBezTo>
                  <a:cubicBezTo>
                    <a:pt x="404" y="420"/>
                    <a:pt x="404" y="420"/>
                    <a:pt x="404" y="420"/>
                  </a:cubicBezTo>
                  <a:cubicBezTo>
                    <a:pt x="405" y="420"/>
                    <a:pt x="405" y="420"/>
                    <a:pt x="406" y="420"/>
                  </a:cubicBezTo>
                  <a:cubicBezTo>
                    <a:pt x="407" y="420"/>
                    <a:pt x="407" y="420"/>
                    <a:pt x="407" y="420"/>
                  </a:cubicBezTo>
                  <a:cubicBezTo>
                    <a:pt x="408" y="420"/>
                    <a:pt x="408" y="420"/>
                    <a:pt x="408" y="420"/>
                  </a:cubicBezTo>
                  <a:cubicBezTo>
                    <a:pt x="410" y="420"/>
                    <a:pt x="411" y="420"/>
                    <a:pt x="413" y="420"/>
                  </a:cubicBezTo>
                  <a:cubicBezTo>
                    <a:pt x="417" y="420"/>
                    <a:pt x="420" y="419"/>
                    <a:pt x="423" y="418"/>
                  </a:cubicBezTo>
                  <a:cubicBezTo>
                    <a:pt x="430" y="416"/>
                    <a:pt x="435" y="413"/>
                    <a:pt x="440" y="408"/>
                  </a:cubicBezTo>
                  <a:cubicBezTo>
                    <a:pt x="442" y="406"/>
                    <a:pt x="444" y="403"/>
                    <a:pt x="445" y="400"/>
                  </a:cubicBezTo>
                  <a:cubicBezTo>
                    <a:pt x="446" y="397"/>
                    <a:pt x="447" y="394"/>
                    <a:pt x="448" y="390"/>
                  </a:cubicBezTo>
                  <a:cubicBezTo>
                    <a:pt x="449" y="384"/>
                    <a:pt x="448" y="377"/>
                    <a:pt x="445" y="371"/>
                  </a:cubicBezTo>
                  <a:cubicBezTo>
                    <a:pt x="443" y="365"/>
                    <a:pt x="438" y="360"/>
                    <a:pt x="432" y="359"/>
                  </a:cubicBezTo>
                  <a:cubicBezTo>
                    <a:pt x="431" y="359"/>
                    <a:pt x="430" y="359"/>
                    <a:pt x="428" y="359"/>
                  </a:cubicBezTo>
                  <a:cubicBezTo>
                    <a:pt x="427" y="359"/>
                    <a:pt x="425" y="360"/>
                    <a:pt x="424" y="361"/>
                  </a:cubicBezTo>
                  <a:cubicBezTo>
                    <a:pt x="421" y="362"/>
                    <a:pt x="419" y="364"/>
                    <a:pt x="416" y="366"/>
                  </a:cubicBezTo>
                  <a:cubicBezTo>
                    <a:pt x="414" y="368"/>
                    <a:pt x="411" y="371"/>
                    <a:pt x="409" y="374"/>
                  </a:cubicBezTo>
                  <a:cubicBezTo>
                    <a:pt x="409" y="375"/>
                    <a:pt x="408" y="375"/>
                    <a:pt x="408" y="376"/>
                  </a:cubicBezTo>
                  <a:cubicBezTo>
                    <a:pt x="407" y="377"/>
                    <a:pt x="407" y="377"/>
                    <a:pt x="407" y="377"/>
                  </a:cubicBezTo>
                  <a:cubicBezTo>
                    <a:pt x="407" y="378"/>
                    <a:pt x="407" y="378"/>
                    <a:pt x="407" y="378"/>
                  </a:cubicBezTo>
                  <a:cubicBezTo>
                    <a:pt x="404" y="383"/>
                    <a:pt x="404" y="383"/>
                    <a:pt x="404" y="383"/>
                  </a:cubicBezTo>
                  <a:cubicBezTo>
                    <a:pt x="399" y="393"/>
                    <a:pt x="399" y="393"/>
                    <a:pt x="399" y="393"/>
                  </a:cubicBezTo>
                  <a:cubicBezTo>
                    <a:pt x="393" y="406"/>
                    <a:pt x="393" y="406"/>
                    <a:pt x="393" y="406"/>
                  </a:cubicBezTo>
                  <a:cubicBezTo>
                    <a:pt x="393" y="406"/>
                    <a:pt x="392" y="406"/>
                    <a:pt x="392" y="406"/>
                  </a:cubicBezTo>
                  <a:cubicBezTo>
                    <a:pt x="391" y="405"/>
                    <a:pt x="391" y="405"/>
                    <a:pt x="391" y="405"/>
                  </a:cubicBezTo>
                  <a:cubicBezTo>
                    <a:pt x="388" y="404"/>
                    <a:pt x="388" y="404"/>
                    <a:pt x="388" y="404"/>
                  </a:cubicBezTo>
                  <a:cubicBezTo>
                    <a:pt x="386" y="403"/>
                    <a:pt x="385" y="403"/>
                    <a:pt x="383" y="402"/>
                  </a:cubicBezTo>
                  <a:cubicBezTo>
                    <a:pt x="382" y="401"/>
                    <a:pt x="382" y="401"/>
                    <a:pt x="382" y="401"/>
                  </a:cubicBezTo>
                  <a:cubicBezTo>
                    <a:pt x="381" y="400"/>
                    <a:pt x="381" y="400"/>
                    <a:pt x="381" y="400"/>
                  </a:cubicBezTo>
                  <a:cubicBezTo>
                    <a:pt x="380" y="400"/>
                    <a:pt x="380" y="400"/>
                    <a:pt x="379" y="399"/>
                  </a:cubicBezTo>
                  <a:cubicBezTo>
                    <a:pt x="378" y="398"/>
                    <a:pt x="377" y="398"/>
                    <a:pt x="376" y="397"/>
                  </a:cubicBezTo>
                  <a:cubicBezTo>
                    <a:pt x="372" y="394"/>
                    <a:pt x="368" y="390"/>
                    <a:pt x="365" y="386"/>
                  </a:cubicBezTo>
                  <a:cubicBezTo>
                    <a:pt x="362" y="381"/>
                    <a:pt x="359" y="377"/>
                    <a:pt x="357" y="373"/>
                  </a:cubicBezTo>
                  <a:cubicBezTo>
                    <a:pt x="356" y="370"/>
                    <a:pt x="355" y="368"/>
                    <a:pt x="354" y="366"/>
                  </a:cubicBezTo>
                  <a:cubicBezTo>
                    <a:pt x="353" y="363"/>
                    <a:pt x="353" y="363"/>
                    <a:pt x="353" y="363"/>
                  </a:cubicBezTo>
                  <a:cubicBezTo>
                    <a:pt x="352" y="361"/>
                    <a:pt x="352" y="361"/>
                    <a:pt x="352" y="361"/>
                  </a:cubicBezTo>
                  <a:cubicBezTo>
                    <a:pt x="351" y="359"/>
                    <a:pt x="350" y="357"/>
                    <a:pt x="350" y="356"/>
                  </a:cubicBezTo>
                  <a:cubicBezTo>
                    <a:pt x="352" y="354"/>
                    <a:pt x="354" y="353"/>
                    <a:pt x="356" y="352"/>
                  </a:cubicBezTo>
                  <a:cubicBezTo>
                    <a:pt x="358" y="351"/>
                    <a:pt x="358" y="351"/>
                    <a:pt x="358" y="351"/>
                  </a:cubicBezTo>
                  <a:cubicBezTo>
                    <a:pt x="359" y="350"/>
                    <a:pt x="359" y="350"/>
                    <a:pt x="359" y="350"/>
                  </a:cubicBezTo>
                  <a:cubicBezTo>
                    <a:pt x="359" y="349"/>
                    <a:pt x="360" y="349"/>
                    <a:pt x="360" y="349"/>
                  </a:cubicBezTo>
                  <a:cubicBezTo>
                    <a:pt x="363" y="347"/>
                    <a:pt x="365" y="345"/>
                    <a:pt x="367" y="342"/>
                  </a:cubicBezTo>
                  <a:cubicBezTo>
                    <a:pt x="372" y="338"/>
                    <a:pt x="376" y="333"/>
                    <a:pt x="378" y="328"/>
                  </a:cubicBezTo>
                  <a:cubicBezTo>
                    <a:pt x="380" y="322"/>
                    <a:pt x="382" y="317"/>
                    <a:pt x="380" y="311"/>
                  </a:cubicBezTo>
                  <a:cubicBezTo>
                    <a:pt x="380" y="308"/>
                    <a:pt x="379" y="306"/>
                    <a:pt x="377" y="303"/>
                  </a:cubicBezTo>
                  <a:cubicBezTo>
                    <a:pt x="377" y="302"/>
                    <a:pt x="376" y="301"/>
                    <a:pt x="375" y="300"/>
                  </a:cubicBezTo>
                  <a:cubicBezTo>
                    <a:pt x="374" y="299"/>
                    <a:pt x="373" y="297"/>
                    <a:pt x="372" y="297"/>
                  </a:cubicBezTo>
                  <a:cubicBezTo>
                    <a:pt x="368" y="293"/>
                    <a:pt x="362" y="292"/>
                    <a:pt x="357" y="293"/>
                  </a:cubicBezTo>
                  <a:cubicBezTo>
                    <a:pt x="354" y="294"/>
                    <a:pt x="352" y="295"/>
                    <a:pt x="349" y="296"/>
                  </a:cubicBezTo>
                  <a:cubicBezTo>
                    <a:pt x="347" y="298"/>
                    <a:pt x="345" y="300"/>
                    <a:pt x="343" y="302"/>
                  </a:cubicBezTo>
                  <a:cubicBezTo>
                    <a:pt x="338" y="306"/>
                    <a:pt x="336" y="311"/>
                    <a:pt x="334" y="317"/>
                  </a:cubicBezTo>
                  <a:cubicBezTo>
                    <a:pt x="332" y="323"/>
                    <a:pt x="332" y="329"/>
                    <a:pt x="333" y="335"/>
                  </a:cubicBezTo>
                  <a:cubicBezTo>
                    <a:pt x="332" y="329"/>
                    <a:pt x="332" y="323"/>
                    <a:pt x="334" y="317"/>
                  </a:cubicBezTo>
                  <a:cubicBezTo>
                    <a:pt x="335" y="312"/>
                    <a:pt x="338" y="307"/>
                    <a:pt x="342" y="302"/>
                  </a:cubicBezTo>
                  <a:cubicBezTo>
                    <a:pt x="343" y="301"/>
                    <a:pt x="344" y="300"/>
                    <a:pt x="345" y="299"/>
                  </a:cubicBezTo>
                  <a:cubicBezTo>
                    <a:pt x="346" y="299"/>
                    <a:pt x="346" y="298"/>
                    <a:pt x="347" y="298"/>
                  </a:cubicBezTo>
                  <a:cubicBezTo>
                    <a:pt x="348" y="297"/>
                    <a:pt x="348" y="297"/>
                    <a:pt x="349" y="297"/>
                  </a:cubicBezTo>
                  <a:cubicBezTo>
                    <a:pt x="351" y="295"/>
                    <a:pt x="354" y="294"/>
                    <a:pt x="356" y="293"/>
                  </a:cubicBezTo>
                  <a:cubicBezTo>
                    <a:pt x="362" y="292"/>
                    <a:pt x="368" y="293"/>
                    <a:pt x="372" y="296"/>
                  </a:cubicBezTo>
                  <a:cubicBezTo>
                    <a:pt x="372" y="297"/>
                    <a:pt x="373" y="297"/>
                    <a:pt x="373" y="297"/>
                  </a:cubicBezTo>
                  <a:cubicBezTo>
                    <a:pt x="374" y="298"/>
                    <a:pt x="374" y="299"/>
                    <a:pt x="375" y="299"/>
                  </a:cubicBezTo>
                  <a:cubicBezTo>
                    <a:pt x="375" y="300"/>
                    <a:pt x="376" y="301"/>
                    <a:pt x="377" y="303"/>
                  </a:cubicBezTo>
                  <a:cubicBezTo>
                    <a:pt x="379" y="305"/>
                    <a:pt x="380" y="308"/>
                    <a:pt x="380" y="310"/>
                  </a:cubicBezTo>
                  <a:cubicBezTo>
                    <a:pt x="382" y="316"/>
                    <a:pt x="381" y="322"/>
                    <a:pt x="378" y="327"/>
                  </a:cubicBezTo>
                  <a:cubicBezTo>
                    <a:pt x="376" y="333"/>
                    <a:pt x="372" y="338"/>
                    <a:pt x="368" y="342"/>
                  </a:cubicBezTo>
                  <a:cubicBezTo>
                    <a:pt x="366" y="345"/>
                    <a:pt x="363" y="347"/>
                    <a:pt x="361" y="349"/>
                  </a:cubicBezTo>
                  <a:cubicBezTo>
                    <a:pt x="360" y="349"/>
                    <a:pt x="359" y="350"/>
                    <a:pt x="359" y="350"/>
                  </a:cubicBezTo>
                  <a:cubicBezTo>
                    <a:pt x="358" y="351"/>
                    <a:pt x="358" y="351"/>
                    <a:pt x="358" y="351"/>
                  </a:cubicBezTo>
                  <a:cubicBezTo>
                    <a:pt x="356" y="352"/>
                    <a:pt x="356" y="352"/>
                    <a:pt x="356" y="352"/>
                  </a:cubicBezTo>
                  <a:cubicBezTo>
                    <a:pt x="354" y="353"/>
                    <a:pt x="352" y="354"/>
                    <a:pt x="350" y="356"/>
                  </a:cubicBezTo>
                  <a:cubicBezTo>
                    <a:pt x="350" y="356"/>
                    <a:pt x="350" y="356"/>
                    <a:pt x="350" y="356"/>
                  </a:cubicBezTo>
                  <a:cubicBezTo>
                    <a:pt x="351" y="357"/>
                    <a:pt x="351" y="357"/>
                    <a:pt x="351" y="357"/>
                  </a:cubicBezTo>
                  <a:cubicBezTo>
                    <a:pt x="351" y="358"/>
                    <a:pt x="351" y="358"/>
                    <a:pt x="351" y="358"/>
                  </a:cubicBezTo>
                  <a:cubicBezTo>
                    <a:pt x="352" y="361"/>
                    <a:pt x="352" y="361"/>
                    <a:pt x="352" y="361"/>
                  </a:cubicBezTo>
                  <a:cubicBezTo>
                    <a:pt x="353" y="363"/>
                    <a:pt x="353" y="363"/>
                    <a:pt x="353" y="363"/>
                  </a:cubicBezTo>
                  <a:cubicBezTo>
                    <a:pt x="354" y="366"/>
                    <a:pt x="354" y="366"/>
                    <a:pt x="354" y="366"/>
                  </a:cubicBezTo>
                  <a:cubicBezTo>
                    <a:pt x="355" y="368"/>
                    <a:pt x="356" y="370"/>
                    <a:pt x="357" y="372"/>
                  </a:cubicBezTo>
                  <a:cubicBezTo>
                    <a:pt x="359" y="377"/>
                    <a:pt x="362" y="381"/>
                    <a:pt x="365" y="385"/>
                  </a:cubicBezTo>
                  <a:cubicBezTo>
                    <a:pt x="368" y="389"/>
                    <a:pt x="372" y="393"/>
                    <a:pt x="376" y="397"/>
                  </a:cubicBezTo>
                  <a:cubicBezTo>
                    <a:pt x="377" y="397"/>
                    <a:pt x="378" y="398"/>
                    <a:pt x="379" y="399"/>
                  </a:cubicBezTo>
                  <a:cubicBezTo>
                    <a:pt x="380" y="399"/>
                    <a:pt x="380" y="400"/>
                    <a:pt x="381" y="400"/>
                  </a:cubicBezTo>
                  <a:cubicBezTo>
                    <a:pt x="382" y="401"/>
                    <a:pt x="382" y="401"/>
                    <a:pt x="382" y="401"/>
                  </a:cubicBezTo>
                  <a:cubicBezTo>
                    <a:pt x="383" y="401"/>
                    <a:pt x="383" y="401"/>
                    <a:pt x="383" y="401"/>
                  </a:cubicBezTo>
                  <a:cubicBezTo>
                    <a:pt x="385" y="402"/>
                    <a:pt x="386" y="403"/>
                    <a:pt x="388" y="404"/>
                  </a:cubicBezTo>
                  <a:cubicBezTo>
                    <a:pt x="390" y="405"/>
                    <a:pt x="390" y="405"/>
                    <a:pt x="390" y="405"/>
                  </a:cubicBezTo>
                  <a:cubicBezTo>
                    <a:pt x="392" y="405"/>
                    <a:pt x="392" y="405"/>
                    <a:pt x="392" y="405"/>
                  </a:cubicBezTo>
                  <a:cubicBezTo>
                    <a:pt x="392" y="405"/>
                    <a:pt x="393" y="406"/>
                    <a:pt x="393" y="406"/>
                  </a:cubicBezTo>
                  <a:cubicBezTo>
                    <a:pt x="399" y="392"/>
                    <a:pt x="399" y="392"/>
                    <a:pt x="399" y="392"/>
                  </a:cubicBezTo>
                  <a:cubicBezTo>
                    <a:pt x="404" y="383"/>
                    <a:pt x="404" y="383"/>
                    <a:pt x="404" y="383"/>
                  </a:cubicBezTo>
                  <a:cubicBezTo>
                    <a:pt x="406" y="378"/>
                    <a:pt x="406" y="378"/>
                    <a:pt x="406" y="378"/>
                  </a:cubicBezTo>
                  <a:cubicBezTo>
                    <a:pt x="407" y="377"/>
                    <a:pt x="407" y="377"/>
                    <a:pt x="407" y="377"/>
                  </a:cubicBezTo>
                  <a:cubicBezTo>
                    <a:pt x="408" y="376"/>
                    <a:pt x="408" y="376"/>
                    <a:pt x="408" y="376"/>
                  </a:cubicBezTo>
                  <a:cubicBezTo>
                    <a:pt x="408" y="375"/>
                    <a:pt x="409" y="374"/>
                    <a:pt x="409" y="374"/>
                  </a:cubicBezTo>
                  <a:cubicBezTo>
                    <a:pt x="411" y="371"/>
                    <a:pt x="414" y="368"/>
                    <a:pt x="416" y="366"/>
                  </a:cubicBezTo>
                  <a:cubicBezTo>
                    <a:pt x="421" y="361"/>
                    <a:pt x="427" y="358"/>
                    <a:pt x="432" y="359"/>
                  </a:cubicBezTo>
                  <a:cubicBezTo>
                    <a:pt x="435" y="360"/>
                    <a:pt x="438" y="361"/>
                    <a:pt x="440" y="363"/>
                  </a:cubicBezTo>
                  <a:cubicBezTo>
                    <a:pt x="443" y="365"/>
                    <a:pt x="444" y="368"/>
                    <a:pt x="446" y="371"/>
                  </a:cubicBezTo>
                  <a:cubicBezTo>
                    <a:pt x="448" y="377"/>
                    <a:pt x="449" y="384"/>
                    <a:pt x="448" y="390"/>
                  </a:cubicBezTo>
                  <a:cubicBezTo>
                    <a:pt x="447" y="394"/>
                    <a:pt x="447" y="397"/>
                    <a:pt x="445" y="400"/>
                  </a:cubicBezTo>
                  <a:cubicBezTo>
                    <a:pt x="444" y="403"/>
                    <a:pt x="442" y="406"/>
                    <a:pt x="440" y="408"/>
                  </a:cubicBezTo>
                  <a:cubicBezTo>
                    <a:pt x="436" y="413"/>
                    <a:pt x="430" y="417"/>
                    <a:pt x="423" y="419"/>
                  </a:cubicBezTo>
                  <a:cubicBezTo>
                    <a:pt x="420" y="420"/>
                    <a:pt x="416" y="420"/>
                    <a:pt x="413" y="420"/>
                  </a:cubicBezTo>
                  <a:cubicBezTo>
                    <a:pt x="411" y="421"/>
                    <a:pt x="410" y="421"/>
                    <a:pt x="408" y="421"/>
                  </a:cubicBezTo>
                  <a:cubicBezTo>
                    <a:pt x="407" y="421"/>
                    <a:pt x="407" y="421"/>
                    <a:pt x="407" y="421"/>
                  </a:cubicBezTo>
                  <a:cubicBezTo>
                    <a:pt x="407" y="421"/>
                    <a:pt x="407" y="421"/>
                    <a:pt x="406" y="421"/>
                  </a:cubicBezTo>
                  <a:cubicBezTo>
                    <a:pt x="405" y="421"/>
                    <a:pt x="405" y="421"/>
                    <a:pt x="404" y="420"/>
                  </a:cubicBezTo>
                  <a:cubicBezTo>
                    <a:pt x="400" y="420"/>
                    <a:pt x="400" y="420"/>
                    <a:pt x="400" y="420"/>
                  </a:cubicBezTo>
                  <a:cubicBezTo>
                    <a:pt x="399" y="422"/>
                    <a:pt x="399" y="423"/>
                    <a:pt x="398" y="425"/>
                  </a:cubicBezTo>
                  <a:cubicBezTo>
                    <a:pt x="396" y="429"/>
                    <a:pt x="396" y="429"/>
                    <a:pt x="396" y="429"/>
                  </a:cubicBezTo>
                  <a:cubicBezTo>
                    <a:pt x="393" y="435"/>
                    <a:pt x="393" y="435"/>
                    <a:pt x="393" y="435"/>
                  </a:cubicBezTo>
                  <a:cubicBezTo>
                    <a:pt x="388" y="447"/>
                    <a:pt x="388" y="447"/>
                    <a:pt x="388" y="447"/>
                  </a:cubicBezTo>
                  <a:cubicBezTo>
                    <a:pt x="384" y="456"/>
                    <a:pt x="381" y="464"/>
                    <a:pt x="378" y="472"/>
                  </a:cubicBezTo>
                  <a:cubicBezTo>
                    <a:pt x="371" y="489"/>
                    <a:pt x="365" y="506"/>
                    <a:pt x="359" y="523"/>
                  </a:cubicBezTo>
                  <a:cubicBezTo>
                    <a:pt x="353" y="539"/>
                    <a:pt x="347" y="556"/>
                    <a:pt x="342" y="573"/>
                  </a:cubicBezTo>
                  <a:cubicBezTo>
                    <a:pt x="340" y="581"/>
                    <a:pt x="337" y="590"/>
                    <a:pt x="335" y="598"/>
                  </a:cubicBezTo>
                  <a:cubicBezTo>
                    <a:pt x="330" y="612"/>
                    <a:pt x="330" y="612"/>
                    <a:pt x="330" y="612"/>
                  </a:cubicBezTo>
                  <a:cubicBezTo>
                    <a:pt x="329" y="617"/>
                    <a:pt x="329" y="617"/>
                    <a:pt x="329" y="617"/>
                  </a:cubicBezTo>
                  <a:cubicBezTo>
                    <a:pt x="328" y="620"/>
                    <a:pt x="328" y="620"/>
                    <a:pt x="328" y="620"/>
                  </a:cubicBezTo>
                  <a:cubicBezTo>
                    <a:pt x="328" y="621"/>
                    <a:pt x="328" y="621"/>
                    <a:pt x="328" y="621"/>
                  </a:cubicBezTo>
                  <a:cubicBezTo>
                    <a:pt x="328" y="621"/>
                    <a:pt x="328" y="621"/>
                    <a:pt x="328" y="621"/>
                  </a:cubicBezTo>
                  <a:cubicBezTo>
                    <a:pt x="329" y="621"/>
                    <a:pt x="329" y="621"/>
                    <a:pt x="329" y="621"/>
                  </a:cubicBezTo>
                  <a:cubicBezTo>
                    <a:pt x="329" y="621"/>
                    <a:pt x="329" y="621"/>
                    <a:pt x="329" y="621"/>
                  </a:cubicBezTo>
                  <a:cubicBezTo>
                    <a:pt x="339" y="621"/>
                    <a:pt x="339" y="621"/>
                    <a:pt x="339" y="621"/>
                  </a:cubicBezTo>
                  <a:cubicBezTo>
                    <a:pt x="392" y="621"/>
                    <a:pt x="392" y="621"/>
                    <a:pt x="392" y="621"/>
                  </a:cubicBezTo>
                  <a:cubicBezTo>
                    <a:pt x="393" y="621"/>
                    <a:pt x="393" y="621"/>
                    <a:pt x="393" y="621"/>
                  </a:cubicBezTo>
                  <a:cubicBezTo>
                    <a:pt x="393" y="621"/>
                    <a:pt x="393" y="621"/>
                    <a:pt x="393" y="621"/>
                  </a:cubicBezTo>
                  <a:cubicBezTo>
                    <a:pt x="394" y="621"/>
                    <a:pt x="395" y="621"/>
                    <a:pt x="395" y="621"/>
                  </a:cubicBezTo>
                  <a:cubicBezTo>
                    <a:pt x="397" y="621"/>
                    <a:pt x="398" y="620"/>
                    <a:pt x="399" y="620"/>
                  </a:cubicBezTo>
                  <a:cubicBezTo>
                    <a:pt x="402" y="619"/>
                    <a:pt x="404" y="618"/>
                    <a:pt x="406" y="616"/>
                  </a:cubicBezTo>
                  <a:cubicBezTo>
                    <a:pt x="410" y="613"/>
                    <a:pt x="413" y="608"/>
                    <a:pt x="414" y="603"/>
                  </a:cubicBezTo>
                  <a:cubicBezTo>
                    <a:pt x="414" y="602"/>
                    <a:pt x="414" y="601"/>
                    <a:pt x="414" y="601"/>
                  </a:cubicBezTo>
                  <a:cubicBezTo>
                    <a:pt x="414" y="600"/>
                    <a:pt x="414" y="600"/>
                    <a:pt x="414" y="600"/>
                  </a:cubicBezTo>
                  <a:cubicBezTo>
                    <a:pt x="414" y="599"/>
                    <a:pt x="414" y="599"/>
                    <a:pt x="414" y="599"/>
                  </a:cubicBezTo>
                  <a:cubicBezTo>
                    <a:pt x="414" y="596"/>
                    <a:pt x="414" y="596"/>
                    <a:pt x="414" y="596"/>
                  </a:cubicBezTo>
                  <a:cubicBezTo>
                    <a:pt x="414" y="590"/>
                    <a:pt x="414" y="590"/>
                    <a:pt x="414" y="590"/>
                  </a:cubicBezTo>
                  <a:cubicBezTo>
                    <a:pt x="414" y="577"/>
                    <a:pt x="414" y="577"/>
                    <a:pt x="414" y="577"/>
                  </a:cubicBezTo>
                  <a:cubicBezTo>
                    <a:pt x="414" y="552"/>
                    <a:pt x="414" y="552"/>
                    <a:pt x="414" y="552"/>
                  </a:cubicBezTo>
                  <a:cubicBezTo>
                    <a:pt x="414" y="548"/>
                    <a:pt x="414" y="548"/>
                    <a:pt x="414" y="548"/>
                  </a:cubicBezTo>
                  <a:cubicBezTo>
                    <a:pt x="414" y="547"/>
                    <a:pt x="415" y="547"/>
                    <a:pt x="415" y="547"/>
                  </a:cubicBezTo>
                  <a:cubicBezTo>
                    <a:pt x="416" y="546"/>
                    <a:pt x="416" y="546"/>
                    <a:pt x="416" y="546"/>
                  </a:cubicBezTo>
                  <a:cubicBezTo>
                    <a:pt x="420" y="545"/>
                    <a:pt x="424" y="543"/>
                    <a:pt x="428" y="541"/>
                  </a:cubicBezTo>
                  <a:cubicBezTo>
                    <a:pt x="442" y="533"/>
                    <a:pt x="456" y="523"/>
                    <a:pt x="470" y="513"/>
                  </a:cubicBezTo>
                  <a:cubicBezTo>
                    <a:pt x="496" y="493"/>
                    <a:pt x="518" y="468"/>
                    <a:pt x="535" y="440"/>
                  </a:cubicBezTo>
                  <a:cubicBezTo>
                    <a:pt x="553" y="412"/>
                    <a:pt x="565" y="382"/>
                    <a:pt x="572" y="350"/>
                  </a:cubicBezTo>
                  <a:cubicBezTo>
                    <a:pt x="580" y="319"/>
                    <a:pt x="581" y="286"/>
                    <a:pt x="578" y="255"/>
                  </a:cubicBezTo>
                  <a:cubicBezTo>
                    <a:pt x="574" y="223"/>
                    <a:pt x="566" y="192"/>
                    <a:pt x="552" y="164"/>
                  </a:cubicBezTo>
                  <a:cubicBezTo>
                    <a:pt x="539" y="135"/>
                    <a:pt x="521" y="109"/>
                    <a:pt x="499" y="86"/>
                  </a:cubicBezTo>
                  <a:cubicBezTo>
                    <a:pt x="477" y="63"/>
                    <a:pt x="451" y="44"/>
                    <a:pt x="424" y="30"/>
                  </a:cubicBezTo>
                  <a:cubicBezTo>
                    <a:pt x="412" y="23"/>
                    <a:pt x="399" y="18"/>
                    <a:pt x="386" y="13"/>
                  </a:cubicBezTo>
                  <a:cubicBezTo>
                    <a:pt x="369" y="8"/>
                    <a:pt x="353" y="4"/>
                    <a:pt x="339" y="2"/>
                  </a:cubicBezTo>
                  <a:cubicBezTo>
                    <a:pt x="325" y="0"/>
                    <a:pt x="313" y="0"/>
                    <a:pt x="305" y="0"/>
                  </a:cubicBezTo>
                  <a:cubicBezTo>
                    <a:pt x="296" y="0"/>
                    <a:pt x="291" y="0"/>
                    <a:pt x="291" y="1"/>
                  </a:cubicBezTo>
                  <a:cubicBezTo>
                    <a:pt x="291" y="1"/>
                    <a:pt x="296" y="2"/>
                    <a:pt x="308" y="3"/>
                  </a:cubicBezTo>
                  <a:cubicBezTo>
                    <a:pt x="314" y="3"/>
                    <a:pt x="322" y="4"/>
                    <a:pt x="331" y="6"/>
                  </a:cubicBezTo>
                  <a:cubicBezTo>
                    <a:pt x="341" y="7"/>
                    <a:pt x="352" y="10"/>
                    <a:pt x="365" y="13"/>
                  </a:cubicBezTo>
                  <a:cubicBezTo>
                    <a:pt x="372" y="15"/>
                    <a:pt x="380" y="18"/>
                    <a:pt x="388" y="21"/>
                  </a:cubicBezTo>
                  <a:cubicBezTo>
                    <a:pt x="397" y="24"/>
                    <a:pt x="405" y="28"/>
                    <a:pt x="413" y="31"/>
                  </a:cubicBezTo>
                  <a:cubicBezTo>
                    <a:pt x="429" y="39"/>
                    <a:pt x="440" y="46"/>
                    <a:pt x="440" y="46"/>
                  </a:cubicBezTo>
                  <a:cubicBezTo>
                    <a:pt x="445" y="49"/>
                    <a:pt x="445" y="50"/>
                    <a:pt x="444" y="50"/>
                  </a:cubicBezTo>
                  <a:cubicBezTo>
                    <a:pt x="443" y="50"/>
                    <a:pt x="440" y="48"/>
                    <a:pt x="437" y="47"/>
                  </a:cubicBezTo>
                  <a:cubicBezTo>
                    <a:pt x="475" y="70"/>
                    <a:pt x="507" y="102"/>
                    <a:pt x="530" y="139"/>
                  </a:cubicBezTo>
                  <a:cubicBezTo>
                    <a:pt x="553" y="176"/>
                    <a:pt x="567" y="219"/>
                    <a:pt x="571" y="263"/>
                  </a:cubicBezTo>
                  <a:cubicBezTo>
                    <a:pt x="572" y="285"/>
                    <a:pt x="572" y="307"/>
                    <a:pt x="568" y="329"/>
                  </a:cubicBezTo>
                  <a:cubicBezTo>
                    <a:pt x="565" y="350"/>
                    <a:pt x="559" y="371"/>
                    <a:pt x="551" y="392"/>
                  </a:cubicBezTo>
                  <a:cubicBezTo>
                    <a:pt x="535" y="432"/>
                    <a:pt x="509" y="469"/>
                    <a:pt x="475" y="498"/>
                  </a:cubicBezTo>
                  <a:cubicBezTo>
                    <a:pt x="462" y="510"/>
                    <a:pt x="448" y="520"/>
                    <a:pt x="432" y="529"/>
                  </a:cubicBezTo>
                  <a:cubicBezTo>
                    <a:pt x="428" y="531"/>
                    <a:pt x="425" y="533"/>
                    <a:pt x="421" y="535"/>
                  </a:cubicBezTo>
                  <a:cubicBezTo>
                    <a:pt x="419" y="536"/>
                    <a:pt x="417" y="537"/>
                    <a:pt x="415" y="538"/>
                  </a:cubicBezTo>
                  <a:cubicBezTo>
                    <a:pt x="413" y="539"/>
                    <a:pt x="410" y="541"/>
                    <a:pt x="407" y="542"/>
                  </a:cubicBezTo>
                  <a:cubicBezTo>
                    <a:pt x="406" y="542"/>
                    <a:pt x="406" y="542"/>
                    <a:pt x="406" y="542"/>
                  </a:cubicBezTo>
                  <a:cubicBezTo>
                    <a:pt x="406" y="542"/>
                    <a:pt x="406" y="542"/>
                    <a:pt x="406" y="542"/>
                  </a:cubicBezTo>
                  <a:cubicBezTo>
                    <a:pt x="406" y="543"/>
                    <a:pt x="406" y="543"/>
                    <a:pt x="406" y="543"/>
                  </a:cubicBezTo>
                  <a:cubicBezTo>
                    <a:pt x="406" y="544"/>
                    <a:pt x="406" y="544"/>
                    <a:pt x="406" y="544"/>
                  </a:cubicBezTo>
                  <a:cubicBezTo>
                    <a:pt x="406" y="547"/>
                    <a:pt x="406" y="547"/>
                    <a:pt x="406" y="547"/>
                  </a:cubicBezTo>
                  <a:cubicBezTo>
                    <a:pt x="406" y="551"/>
                    <a:pt x="406" y="551"/>
                    <a:pt x="406" y="551"/>
                  </a:cubicBezTo>
                  <a:cubicBezTo>
                    <a:pt x="406" y="558"/>
                    <a:pt x="406" y="558"/>
                    <a:pt x="406" y="558"/>
                  </a:cubicBezTo>
                  <a:cubicBezTo>
                    <a:pt x="406" y="571"/>
                    <a:pt x="406" y="571"/>
                    <a:pt x="406" y="571"/>
                  </a:cubicBezTo>
                  <a:cubicBezTo>
                    <a:pt x="406" y="598"/>
                    <a:pt x="406" y="598"/>
                    <a:pt x="406" y="598"/>
                  </a:cubicBezTo>
                  <a:cubicBezTo>
                    <a:pt x="406" y="600"/>
                    <a:pt x="406" y="600"/>
                    <a:pt x="406" y="600"/>
                  </a:cubicBezTo>
                  <a:cubicBezTo>
                    <a:pt x="406" y="600"/>
                    <a:pt x="406" y="600"/>
                    <a:pt x="406" y="600"/>
                  </a:cubicBezTo>
                  <a:cubicBezTo>
                    <a:pt x="406" y="601"/>
                    <a:pt x="406" y="601"/>
                    <a:pt x="406" y="601"/>
                  </a:cubicBezTo>
                  <a:cubicBezTo>
                    <a:pt x="406" y="602"/>
                    <a:pt x="406" y="603"/>
                    <a:pt x="406" y="604"/>
                  </a:cubicBezTo>
                  <a:cubicBezTo>
                    <a:pt x="405" y="605"/>
                    <a:pt x="404" y="607"/>
                    <a:pt x="403" y="608"/>
                  </a:cubicBezTo>
                  <a:cubicBezTo>
                    <a:pt x="401" y="611"/>
                    <a:pt x="398" y="613"/>
                    <a:pt x="394" y="613"/>
                  </a:cubicBezTo>
                  <a:cubicBezTo>
                    <a:pt x="394" y="613"/>
                    <a:pt x="393" y="613"/>
                    <a:pt x="393" y="613"/>
                  </a:cubicBezTo>
                  <a:cubicBezTo>
                    <a:pt x="391" y="613"/>
                    <a:pt x="391" y="613"/>
                    <a:pt x="391" y="613"/>
                  </a:cubicBezTo>
                  <a:cubicBezTo>
                    <a:pt x="388" y="613"/>
                    <a:pt x="388" y="613"/>
                    <a:pt x="388" y="613"/>
                  </a:cubicBezTo>
                  <a:cubicBezTo>
                    <a:pt x="381" y="613"/>
                    <a:pt x="381" y="613"/>
                    <a:pt x="381" y="613"/>
                  </a:cubicBezTo>
                  <a:cubicBezTo>
                    <a:pt x="368" y="613"/>
                    <a:pt x="368" y="613"/>
                    <a:pt x="368" y="613"/>
                  </a:cubicBezTo>
                  <a:cubicBezTo>
                    <a:pt x="342" y="613"/>
                    <a:pt x="342" y="613"/>
                    <a:pt x="342" y="613"/>
                  </a:cubicBezTo>
                  <a:cubicBezTo>
                    <a:pt x="339" y="613"/>
                    <a:pt x="339" y="613"/>
                    <a:pt x="339" y="613"/>
                  </a:cubicBezTo>
                  <a:cubicBezTo>
                    <a:pt x="339" y="613"/>
                    <a:pt x="339" y="613"/>
                    <a:pt x="339" y="613"/>
                  </a:cubicBezTo>
                  <a:cubicBezTo>
                    <a:pt x="338" y="613"/>
                    <a:pt x="339" y="613"/>
                    <a:pt x="339" y="613"/>
                  </a:cubicBezTo>
                  <a:cubicBezTo>
                    <a:pt x="339" y="612"/>
                    <a:pt x="339" y="612"/>
                    <a:pt x="339" y="612"/>
                  </a:cubicBezTo>
                  <a:cubicBezTo>
                    <a:pt x="339" y="610"/>
                    <a:pt x="339" y="610"/>
                    <a:pt x="339" y="610"/>
                  </a:cubicBezTo>
                  <a:cubicBezTo>
                    <a:pt x="342" y="599"/>
                    <a:pt x="342" y="599"/>
                    <a:pt x="342" y="599"/>
                  </a:cubicBezTo>
                  <a:cubicBezTo>
                    <a:pt x="345" y="591"/>
                    <a:pt x="348" y="582"/>
                    <a:pt x="350" y="574"/>
                  </a:cubicBezTo>
                  <a:cubicBezTo>
                    <a:pt x="355" y="557"/>
                    <a:pt x="361" y="540"/>
                    <a:pt x="367" y="524"/>
                  </a:cubicBezTo>
                  <a:cubicBezTo>
                    <a:pt x="373" y="507"/>
                    <a:pt x="379" y="490"/>
                    <a:pt x="385" y="474"/>
                  </a:cubicBezTo>
                  <a:cubicBezTo>
                    <a:pt x="389" y="466"/>
                    <a:pt x="392" y="458"/>
                    <a:pt x="396" y="450"/>
                  </a:cubicBezTo>
                  <a:cubicBezTo>
                    <a:pt x="401" y="438"/>
                    <a:pt x="401" y="438"/>
                    <a:pt x="401" y="438"/>
                  </a:cubicBezTo>
                  <a:cubicBezTo>
                    <a:pt x="403" y="432"/>
                    <a:pt x="403" y="432"/>
                    <a:pt x="403" y="432"/>
                  </a:cubicBezTo>
                  <a:cubicBezTo>
                    <a:pt x="404" y="430"/>
                    <a:pt x="404" y="430"/>
                    <a:pt x="404" y="430"/>
                  </a:cubicBezTo>
                  <a:cubicBezTo>
                    <a:pt x="405" y="429"/>
                    <a:pt x="405" y="429"/>
                    <a:pt x="405" y="428"/>
                  </a:cubicBezTo>
                  <a:cubicBezTo>
                    <a:pt x="405" y="428"/>
                    <a:pt x="406" y="428"/>
                    <a:pt x="406" y="429"/>
                  </a:cubicBezTo>
                  <a:cubicBezTo>
                    <a:pt x="407" y="429"/>
                    <a:pt x="407" y="429"/>
                    <a:pt x="407" y="429"/>
                  </a:cubicBezTo>
                  <a:cubicBezTo>
                    <a:pt x="408" y="429"/>
                    <a:pt x="408" y="429"/>
                    <a:pt x="408" y="429"/>
                  </a:cubicBezTo>
                  <a:cubicBezTo>
                    <a:pt x="410" y="429"/>
                    <a:pt x="412" y="429"/>
                    <a:pt x="414" y="428"/>
                  </a:cubicBezTo>
                  <a:cubicBezTo>
                    <a:pt x="418" y="428"/>
                    <a:pt x="422" y="427"/>
                    <a:pt x="426" y="426"/>
                  </a:cubicBezTo>
                  <a:cubicBezTo>
                    <a:pt x="433" y="424"/>
                    <a:pt x="441" y="420"/>
                    <a:pt x="446" y="413"/>
                  </a:cubicBezTo>
                  <a:cubicBezTo>
                    <a:pt x="449" y="410"/>
                    <a:pt x="451" y="407"/>
                    <a:pt x="453" y="403"/>
                  </a:cubicBezTo>
                  <a:cubicBezTo>
                    <a:pt x="454" y="399"/>
                    <a:pt x="455" y="395"/>
                    <a:pt x="456" y="391"/>
                  </a:cubicBezTo>
                  <a:cubicBezTo>
                    <a:pt x="457" y="383"/>
                    <a:pt x="457" y="375"/>
                    <a:pt x="453" y="367"/>
                  </a:cubicBezTo>
                  <a:cubicBezTo>
                    <a:pt x="451" y="363"/>
                    <a:pt x="449" y="360"/>
                    <a:pt x="446" y="357"/>
                  </a:cubicBezTo>
                  <a:cubicBezTo>
                    <a:pt x="442" y="354"/>
                    <a:pt x="438" y="352"/>
                    <a:pt x="434" y="351"/>
                  </a:cubicBezTo>
                  <a:cubicBezTo>
                    <a:pt x="433" y="351"/>
                    <a:pt x="431" y="351"/>
                    <a:pt x="430" y="351"/>
                  </a:cubicBezTo>
                  <a:cubicBezTo>
                    <a:pt x="429" y="351"/>
                    <a:pt x="428" y="351"/>
                    <a:pt x="427" y="351"/>
                  </a:cubicBezTo>
                  <a:cubicBezTo>
                    <a:pt x="424" y="351"/>
                    <a:pt x="422" y="352"/>
                    <a:pt x="420" y="353"/>
                  </a:cubicBezTo>
                  <a:cubicBezTo>
                    <a:pt x="416" y="355"/>
                    <a:pt x="413" y="357"/>
                    <a:pt x="410" y="360"/>
                  </a:cubicBezTo>
                  <a:cubicBezTo>
                    <a:pt x="407" y="363"/>
                    <a:pt x="405" y="366"/>
                    <a:pt x="402" y="369"/>
                  </a:cubicBezTo>
                  <a:cubicBezTo>
                    <a:pt x="402" y="369"/>
                    <a:pt x="401" y="370"/>
                    <a:pt x="401" y="371"/>
                  </a:cubicBezTo>
                  <a:cubicBezTo>
                    <a:pt x="400" y="372"/>
                    <a:pt x="400" y="372"/>
                    <a:pt x="400" y="372"/>
                  </a:cubicBezTo>
                  <a:cubicBezTo>
                    <a:pt x="400" y="373"/>
                    <a:pt x="400" y="373"/>
                    <a:pt x="400" y="373"/>
                  </a:cubicBezTo>
                  <a:cubicBezTo>
                    <a:pt x="399" y="374"/>
                    <a:pt x="399" y="374"/>
                    <a:pt x="399" y="374"/>
                  </a:cubicBezTo>
                  <a:cubicBezTo>
                    <a:pt x="396" y="379"/>
                    <a:pt x="396" y="379"/>
                    <a:pt x="396" y="379"/>
                  </a:cubicBezTo>
                  <a:cubicBezTo>
                    <a:pt x="392" y="389"/>
                    <a:pt x="392" y="389"/>
                    <a:pt x="392" y="389"/>
                  </a:cubicBezTo>
                  <a:cubicBezTo>
                    <a:pt x="389" y="394"/>
                    <a:pt x="389" y="394"/>
                    <a:pt x="389" y="394"/>
                  </a:cubicBezTo>
                  <a:cubicBezTo>
                    <a:pt x="389" y="395"/>
                    <a:pt x="389" y="395"/>
                    <a:pt x="389" y="394"/>
                  </a:cubicBezTo>
                  <a:cubicBezTo>
                    <a:pt x="388" y="394"/>
                    <a:pt x="388" y="394"/>
                    <a:pt x="388" y="394"/>
                  </a:cubicBezTo>
                  <a:cubicBezTo>
                    <a:pt x="388" y="394"/>
                    <a:pt x="388" y="394"/>
                    <a:pt x="388" y="394"/>
                  </a:cubicBezTo>
                  <a:cubicBezTo>
                    <a:pt x="387" y="394"/>
                    <a:pt x="387" y="394"/>
                    <a:pt x="387" y="394"/>
                  </a:cubicBezTo>
                  <a:cubicBezTo>
                    <a:pt x="386" y="393"/>
                    <a:pt x="386" y="393"/>
                    <a:pt x="386" y="393"/>
                  </a:cubicBezTo>
                  <a:cubicBezTo>
                    <a:pt x="385" y="393"/>
                    <a:pt x="385" y="393"/>
                    <a:pt x="385" y="393"/>
                  </a:cubicBezTo>
                  <a:cubicBezTo>
                    <a:pt x="385" y="392"/>
                    <a:pt x="384" y="392"/>
                    <a:pt x="383" y="391"/>
                  </a:cubicBezTo>
                  <a:cubicBezTo>
                    <a:pt x="380" y="389"/>
                    <a:pt x="377" y="386"/>
                    <a:pt x="375" y="383"/>
                  </a:cubicBezTo>
                  <a:cubicBezTo>
                    <a:pt x="369" y="377"/>
                    <a:pt x="365" y="370"/>
                    <a:pt x="362" y="363"/>
                  </a:cubicBezTo>
                  <a:cubicBezTo>
                    <a:pt x="365" y="370"/>
                    <a:pt x="369" y="377"/>
                    <a:pt x="375" y="383"/>
                  </a:cubicBezTo>
                  <a:cubicBezTo>
                    <a:pt x="377" y="386"/>
                    <a:pt x="380" y="389"/>
                    <a:pt x="383" y="391"/>
                  </a:cubicBezTo>
                  <a:cubicBezTo>
                    <a:pt x="384" y="392"/>
                    <a:pt x="385" y="392"/>
                    <a:pt x="385" y="393"/>
                  </a:cubicBezTo>
                  <a:cubicBezTo>
                    <a:pt x="386" y="393"/>
                    <a:pt x="386" y="393"/>
                    <a:pt x="386" y="393"/>
                  </a:cubicBezTo>
                  <a:cubicBezTo>
                    <a:pt x="387" y="393"/>
                    <a:pt x="387" y="393"/>
                    <a:pt x="387" y="393"/>
                  </a:cubicBezTo>
                  <a:cubicBezTo>
                    <a:pt x="387" y="394"/>
                    <a:pt x="387" y="394"/>
                    <a:pt x="388" y="394"/>
                  </a:cubicBezTo>
                  <a:cubicBezTo>
                    <a:pt x="388" y="394"/>
                    <a:pt x="388" y="394"/>
                    <a:pt x="388" y="394"/>
                  </a:cubicBezTo>
                  <a:cubicBezTo>
                    <a:pt x="389" y="394"/>
                    <a:pt x="389" y="394"/>
                    <a:pt x="389" y="394"/>
                  </a:cubicBezTo>
                  <a:cubicBezTo>
                    <a:pt x="389" y="394"/>
                    <a:pt x="389" y="395"/>
                    <a:pt x="389" y="394"/>
                  </a:cubicBezTo>
                  <a:cubicBezTo>
                    <a:pt x="392" y="389"/>
                    <a:pt x="392" y="389"/>
                    <a:pt x="392" y="389"/>
                  </a:cubicBezTo>
                  <a:cubicBezTo>
                    <a:pt x="396" y="379"/>
                    <a:pt x="396" y="379"/>
                    <a:pt x="396" y="379"/>
                  </a:cubicBezTo>
                  <a:cubicBezTo>
                    <a:pt x="399" y="374"/>
                    <a:pt x="399" y="374"/>
                    <a:pt x="399" y="374"/>
                  </a:cubicBezTo>
                  <a:cubicBezTo>
                    <a:pt x="399" y="373"/>
                    <a:pt x="399" y="373"/>
                    <a:pt x="400" y="372"/>
                  </a:cubicBezTo>
                  <a:cubicBezTo>
                    <a:pt x="401" y="371"/>
                    <a:pt x="401" y="371"/>
                    <a:pt x="401" y="371"/>
                  </a:cubicBezTo>
                  <a:cubicBezTo>
                    <a:pt x="401" y="370"/>
                    <a:pt x="402" y="369"/>
                    <a:pt x="402" y="369"/>
                  </a:cubicBezTo>
                  <a:cubicBezTo>
                    <a:pt x="405" y="365"/>
                    <a:pt x="407" y="362"/>
                    <a:pt x="410" y="360"/>
                  </a:cubicBezTo>
                  <a:cubicBezTo>
                    <a:pt x="413" y="357"/>
                    <a:pt x="417" y="354"/>
                    <a:pt x="421" y="353"/>
                  </a:cubicBezTo>
                  <a:cubicBezTo>
                    <a:pt x="423" y="352"/>
                    <a:pt x="425" y="351"/>
                    <a:pt x="427" y="351"/>
                  </a:cubicBezTo>
                  <a:cubicBezTo>
                    <a:pt x="429" y="350"/>
                    <a:pt x="432" y="350"/>
                    <a:pt x="434" y="351"/>
                  </a:cubicBezTo>
                  <a:cubicBezTo>
                    <a:pt x="439" y="352"/>
                    <a:pt x="443" y="354"/>
                    <a:pt x="446" y="357"/>
                  </a:cubicBezTo>
                  <a:cubicBezTo>
                    <a:pt x="449" y="360"/>
                    <a:pt x="452" y="364"/>
                    <a:pt x="453" y="368"/>
                  </a:cubicBezTo>
                  <a:cubicBezTo>
                    <a:pt x="457" y="375"/>
                    <a:pt x="457" y="384"/>
                    <a:pt x="456" y="392"/>
                  </a:cubicBezTo>
                  <a:cubicBezTo>
                    <a:pt x="455" y="396"/>
                    <a:pt x="454" y="400"/>
                    <a:pt x="453" y="403"/>
                  </a:cubicBezTo>
                  <a:cubicBezTo>
                    <a:pt x="451" y="407"/>
                    <a:pt x="449" y="411"/>
                    <a:pt x="446" y="414"/>
                  </a:cubicBezTo>
                  <a:cubicBezTo>
                    <a:pt x="441" y="420"/>
                    <a:pt x="433" y="424"/>
                    <a:pt x="425" y="426"/>
                  </a:cubicBezTo>
                  <a:cubicBezTo>
                    <a:pt x="422" y="428"/>
                    <a:pt x="418" y="428"/>
                    <a:pt x="414" y="429"/>
                  </a:cubicBezTo>
                  <a:cubicBezTo>
                    <a:pt x="412" y="429"/>
                    <a:pt x="410" y="429"/>
                    <a:pt x="408" y="429"/>
                  </a:cubicBezTo>
                  <a:cubicBezTo>
                    <a:pt x="407" y="429"/>
                    <a:pt x="407" y="429"/>
                    <a:pt x="407" y="429"/>
                  </a:cubicBezTo>
                  <a:cubicBezTo>
                    <a:pt x="407" y="429"/>
                    <a:pt x="407" y="429"/>
                    <a:pt x="407" y="429"/>
                  </a:cubicBezTo>
                  <a:cubicBezTo>
                    <a:pt x="406" y="429"/>
                    <a:pt x="406" y="429"/>
                    <a:pt x="406" y="429"/>
                  </a:cubicBezTo>
                  <a:cubicBezTo>
                    <a:pt x="406" y="429"/>
                    <a:pt x="405" y="429"/>
                    <a:pt x="405" y="429"/>
                  </a:cubicBezTo>
                  <a:cubicBezTo>
                    <a:pt x="405" y="429"/>
                    <a:pt x="405" y="429"/>
                    <a:pt x="404" y="430"/>
                  </a:cubicBezTo>
                  <a:cubicBezTo>
                    <a:pt x="404" y="432"/>
                    <a:pt x="404" y="432"/>
                    <a:pt x="404" y="432"/>
                  </a:cubicBezTo>
                  <a:cubicBezTo>
                    <a:pt x="401" y="438"/>
                    <a:pt x="401" y="438"/>
                    <a:pt x="401" y="438"/>
                  </a:cubicBezTo>
                  <a:cubicBezTo>
                    <a:pt x="396" y="450"/>
                    <a:pt x="396" y="450"/>
                    <a:pt x="396" y="450"/>
                  </a:cubicBezTo>
                  <a:cubicBezTo>
                    <a:pt x="392" y="458"/>
                    <a:pt x="389" y="466"/>
                    <a:pt x="385" y="475"/>
                  </a:cubicBezTo>
                  <a:cubicBezTo>
                    <a:pt x="379" y="491"/>
                    <a:pt x="373" y="508"/>
                    <a:pt x="367" y="525"/>
                  </a:cubicBezTo>
                  <a:cubicBezTo>
                    <a:pt x="361" y="541"/>
                    <a:pt x="355" y="558"/>
                    <a:pt x="350" y="575"/>
                  </a:cubicBezTo>
                  <a:cubicBezTo>
                    <a:pt x="347" y="584"/>
                    <a:pt x="345" y="592"/>
                    <a:pt x="342" y="601"/>
                  </a:cubicBezTo>
                  <a:cubicBezTo>
                    <a:pt x="339" y="611"/>
                    <a:pt x="339" y="611"/>
                    <a:pt x="339" y="611"/>
                  </a:cubicBezTo>
                  <a:cubicBezTo>
                    <a:pt x="339" y="612"/>
                    <a:pt x="339" y="612"/>
                    <a:pt x="339" y="612"/>
                  </a:cubicBezTo>
                  <a:cubicBezTo>
                    <a:pt x="339" y="613"/>
                    <a:pt x="339" y="613"/>
                    <a:pt x="339" y="613"/>
                  </a:cubicBezTo>
                  <a:cubicBezTo>
                    <a:pt x="339" y="613"/>
                    <a:pt x="339" y="613"/>
                    <a:pt x="339" y="613"/>
                  </a:cubicBezTo>
                  <a:cubicBezTo>
                    <a:pt x="339" y="613"/>
                    <a:pt x="339" y="613"/>
                    <a:pt x="339" y="613"/>
                  </a:cubicBezTo>
                  <a:cubicBezTo>
                    <a:pt x="340" y="613"/>
                    <a:pt x="340" y="613"/>
                    <a:pt x="340" y="613"/>
                  </a:cubicBezTo>
                  <a:cubicBezTo>
                    <a:pt x="343" y="613"/>
                    <a:pt x="343" y="613"/>
                    <a:pt x="343" y="613"/>
                  </a:cubicBezTo>
                  <a:cubicBezTo>
                    <a:pt x="369" y="613"/>
                    <a:pt x="369" y="613"/>
                    <a:pt x="369" y="613"/>
                  </a:cubicBezTo>
                  <a:cubicBezTo>
                    <a:pt x="382" y="613"/>
                    <a:pt x="382" y="613"/>
                    <a:pt x="382" y="613"/>
                  </a:cubicBezTo>
                  <a:cubicBezTo>
                    <a:pt x="389" y="613"/>
                    <a:pt x="389" y="613"/>
                    <a:pt x="389" y="613"/>
                  </a:cubicBezTo>
                  <a:cubicBezTo>
                    <a:pt x="392" y="613"/>
                    <a:pt x="392" y="613"/>
                    <a:pt x="392" y="613"/>
                  </a:cubicBezTo>
                  <a:cubicBezTo>
                    <a:pt x="393" y="613"/>
                    <a:pt x="393" y="613"/>
                    <a:pt x="394" y="613"/>
                  </a:cubicBezTo>
                  <a:cubicBezTo>
                    <a:pt x="394" y="613"/>
                    <a:pt x="395" y="613"/>
                    <a:pt x="395" y="613"/>
                  </a:cubicBezTo>
                  <a:cubicBezTo>
                    <a:pt x="398" y="612"/>
                    <a:pt x="402" y="610"/>
                    <a:pt x="404" y="607"/>
                  </a:cubicBezTo>
                  <a:cubicBezTo>
                    <a:pt x="405" y="606"/>
                    <a:pt x="405" y="604"/>
                    <a:pt x="406" y="603"/>
                  </a:cubicBezTo>
                  <a:cubicBezTo>
                    <a:pt x="406" y="602"/>
                    <a:pt x="406" y="601"/>
                    <a:pt x="406" y="600"/>
                  </a:cubicBezTo>
                  <a:cubicBezTo>
                    <a:pt x="406" y="597"/>
                    <a:pt x="406" y="597"/>
                    <a:pt x="406" y="597"/>
                  </a:cubicBezTo>
                  <a:cubicBezTo>
                    <a:pt x="406" y="570"/>
                    <a:pt x="406" y="570"/>
                    <a:pt x="406" y="570"/>
                  </a:cubicBezTo>
                  <a:cubicBezTo>
                    <a:pt x="406" y="557"/>
                    <a:pt x="406" y="557"/>
                    <a:pt x="406" y="557"/>
                  </a:cubicBezTo>
                  <a:cubicBezTo>
                    <a:pt x="406" y="550"/>
                    <a:pt x="406" y="550"/>
                    <a:pt x="406" y="550"/>
                  </a:cubicBezTo>
                  <a:cubicBezTo>
                    <a:pt x="406" y="545"/>
                    <a:pt x="406" y="545"/>
                    <a:pt x="406" y="545"/>
                  </a:cubicBezTo>
                  <a:cubicBezTo>
                    <a:pt x="406" y="543"/>
                    <a:pt x="406" y="543"/>
                    <a:pt x="406" y="543"/>
                  </a:cubicBezTo>
                  <a:cubicBezTo>
                    <a:pt x="406" y="543"/>
                    <a:pt x="406" y="543"/>
                    <a:pt x="406" y="543"/>
                  </a:cubicBezTo>
                  <a:cubicBezTo>
                    <a:pt x="406" y="542"/>
                    <a:pt x="406" y="542"/>
                    <a:pt x="406" y="542"/>
                  </a:cubicBezTo>
                  <a:cubicBezTo>
                    <a:pt x="407" y="542"/>
                    <a:pt x="407" y="542"/>
                    <a:pt x="407" y="542"/>
                  </a:cubicBezTo>
                  <a:cubicBezTo>
                    <a:pt x="408" y="542"/>
                    <a:pt x="408" y="542"/>
                    <a:pt x="408" y="542"/>
                  </a:cubicBezTo>
                  <a:cubicBezTo>
                    <a:pt x="412" y="540"/>
                    <a:pt x="412" y="540"/>
                    <a:pt x="412" y="540"/>
                  </a:cubicBezTo>
                  <a:cubicBezTo>
                    <a:pt x="415" y="538"/>
                    <a:pt x="415" y="538"/>
                    <a:pt x="415" y="538"/>
                  </a:cubicBezTo>
                  <a:cubicBezTo>
                    <a:pt x="417" y="537"/>
                    <a:pt x="419" y="536"/>
                    <a:pt x="421" y="535"/>
                  </a:cubicBezTo>
                  <a:cubicBezTo>
                    <a:pt x="425" y="533"/>
                    <a:pt x="429" y="531"/>
                    <a:pt x="433" y="529"/>
                  </a:cubicBezTo>
                  <a:cubicBezTo>
                    <a:pt x="448" y="520"/>
                    <a:pt x="462" y="509"/>
                    <a:pt x="475" y="498"/>
                  </a:cubicBezTo>
                  <a:cubicBezTo>
                    <a:pt x="509" y="469"/>
                    <a:pt x="535" y="432"/>
                    <a:pt x="551" y="391"/>
                  </a:cubicBezTo>
                  <a:cubicBezTo>
                    <a:pt x="568" y="350"/>
                    <a:pt x="574" y="305"/>
                    <a:pt x="570" y="261"/>
                  </a:cubicBezTo>
                  <a:cubicBezTo>
                    <a:pt x="566" y="217"/>
                    <a:pt x="552" y="174"/>
                    <a:pt x="528" y="136"/>
                  </a:cubicBezTo>
                  <a:cubicBezTo>
                    <a:pt x="504" y="99"/>
                    <a:pt x="471" y="67"/>
                    <a:pt x="432" y="44"/>
                  </a:cubicBezTo>
                  <a:cubicBezTo>
                    <a:pt x="430" y="43"/>
                    <a:pt x="429" y="43"/>
                    <a:pt x="432" y="45"/>
                  </a:cubicBezTo>
                  <a:cubicBezTo>
                    <a:pt x="442" y="52"/>
                    <a:pt x="442" y="52"/>
                    <a:pt x="442" y="52"/>
                  </a:cubicBezTo>
                  <a:cubicBezTo>
                    <a:pt x="446" y="55"/>
                    <a:pt x="452" y="59"/>
                    <a:pt x="460" y="65"/>
                  </a:cubicBezTo>
                  <a:cubicBezTo>
                    <a:pt x="470" y="73"/>
                    <a:pt x="487" y="88"/>
                    <a:pt x="505" y="108"/>
                  </a:cubicBezTo>
                  <a:cubicBezTo>
                    <a:pt x="513" y="119"/>
                    <a:pt x="522" y="131"/>
                    <a:pt x="530" y="144"/>
                  </a:cubicBezTo>
                  <a:cubicBezTo>
                    <a:pt x="538" y="157"/>
                    <a:pt x="545" y="172"/>
                    <a:pt x="551" y="188"/>
                  </a:cubicBezTo>
                  <a:cubicBezTo>
                    <a:pt x="557" y="203"/>
                    <a:pt x="562" y="220"/>
                    <a:pt x="565" y="237"/>
                  </a:cubicBezTo>
                  <a:cubicBezTo>
                    <a:pt x="568" y="254"/>
                    <a:pt x="569" y="271"/>
                    <a:pt x="569" y="288"/>
                  </a:cubicBezTo>
                  <a:cubicBezTo>
                    <a:pt x="569" y="305"/>
                    <a:pt x="568" y="321"/>
                    <a:pt x="565" y="337"/>
                  </a:cubicBezTo>
                  <a:cubicBezTo>
                    <a:pt x="562" y="352"/>
                    <a:pt x="558" y="366"/>
                    <a:pt x="554" y="379"/>
                  </a:cubicBezTo>
                  <a:cubicBezTo>
                    <a:pt x="539" y="422"/>
                    <a:pt x="513" y="461"/>
                    <a:pt x="478" y="492"/>
                  </a:cubicBezTo>
                  <a:cubicBezTo>
                    <a:pt x="461" y="508"/>
                    <a:pt x="442" y="521"/>
                    <a:pt x="421" y="532"/>
                  </a:cubicBezTo>
                  <a:cubicBezTo>
                    <a:pt x="419" y="534"/>
                    <a:pt x="416" y="535"/>
                    <a:pt x="413" y="536"/>
                  </a:cubicBezTo>
                  <a:cubicBezTo>
                    <a:pt x="408" y="539"/>
                    <a:pt x="408" y="539"/>
                    <a:pt x="408" y="539"/>
                  </a:cubicBezTo>
                  <a:cubicBezTo>
                    <a:pt x="404" y="541"/>
                    <a:pt x="404" y="541"/>
                    <a:pt x="404" y="541"/>
                  </a:cubicBezTo>
                  <a:cubicBezTo>
                    <a:pt x="404" y="541"/>
                    <a:pt x="404" y="541"/>
                    <a:pt x="404" y="541"/>
                  </a:cubicBezTo>
                  <a:cubicBezTo>
                    <a:pt x="404" y="541"/>
                    <a:pt x="404" y="541"/>
                    <a:pt x="404" y="541"/>
                  </a:cubicBezTo>
                  <a:cubicBezTo>
                    <a:pt x="404" y="542"/>
                    <a:pt x="404" y="542"/>
                    <a:pt x="404" y="542"/>
                  </a:cubicBezTo>
                  <a:cubicBezTo>
                    <a:pt x="404" y="543"/>
                    <a:pt x="404" y="543"/>
                    <a:pt x="404" y="543"/>
                  </a:cubicBezTo>
                  <a:cubicBezTo>
                    <a:pt x="404" y="545"/>
                    <a:pt x="404" y="545"/>
                    <a:pt x="404" y="545"/>
                  </a:cubicBezTo>
                  <a:cubicBezTo>
                    <a:pt x="404" y="565"/>
                    <a:pt x="404" y="565"/>
                    <a:pt x="404" y="565"/>
                  </a:cubicBezTo>
                  <a:cubicBezTo>
                    <a:pt x="404" y="600"/>
                    <a:pt x="404" y="600"/>
                    <a:pt x="404" y="600"/>
                  </a:cubicBezTo>
                  <a:cubicBezTo>
                    <a:pt x="403" y="602"/>
                    <a:pt x="403" y="604"/>
                    <a:pt x="402" y="606"/>
                  </a:cubicBezTo>
                  <a:cubicBezTo>
                    <a:pt x="401" y="607"/>
                    <a:pt x="399" y="609"/>
                    <a:pt x="397" y="609"/>
                  </a:cubicBezTo>
                  <a:cubicBezTo>
                    <a:pt x="397" y="610"/>
                    <a:pt x="396" y="610"/>
                    <a:pt x="395" y="610"/>
                  </a:cubicBezTo>
                  <a:cubicBezTo>
                    <a:pt x="394" y="610"/>
                    <a:pt x="393" y="610"/>
                    <a:pt x="391" y="610"/>
                  </a:cubicBezTo>
                  <a:cubicBezTo>
                    <a:pt x="382" y="610"/>
                    <a:pt x="382" y="610"/>
                    <a:pt x="382" y="610"/>
                  </a:cubicBezTo>
                  <a:cubicBezTo>
                    <a:pt x="346" y="610"/>
                    <a:pt x="346" y="610"/>
                    <a:pt x="346" y="610"/>
                  </a:cubicBezTo>
                  <a:cubicBezTo>
                    <a:pt x="343" y="610"/>
                    <a:pt x="343" y="610"/>
                    <a:pt x="343" y="610"/>
                  </a:cubicBezTo>
                  <a:cubicBezTo>
                    <a:pt x="342" y="610"/>
                    <a:pt x="342" y="610"/>
                    <a:pt x="342" y="610"/>
                  </a:cubicBezTo>
                  <a:cubicBezTo>
                    <a:pt x="342" y="610"/>
                    <a:pt x="342" y="610"/>
                    <a:pt x="342" y="610"/>
                  </a:cubicBezTo>
                  <a:cubicBezTo>
                    <a:pt x="342" y="610"/>
                    <a:pt x="342" y="610"/>
                    <a:pt x="342" y="610"/>
                  </a:cubicBezTo>
                  <a:cubicBezTo>
                    <a:pt x="342" y="609"/>
                    <a:pt x="342" y="609"/>
                    <a:pt x="342" y="609"/>
                  </a:cubicBezTo>
                  <a:cubicBezTo>
                    <a:pt x="346" y="596"/>
                    <a:pt x="346" y="596"/>
                    <a:pt x="346" y="596"/>
                  </a:cubicBezTo>
                  <a:cubicBezTo>
                    <a:pt x="350" y="584"/>
                    <a:pt x="353" y="573"/>
                    <a:pt x="357" y="561"/>
                  </a:cubicBezTo>
                  <a:cubicBezTo>
                    <a:pt x="364" y="539"/>
                    <a:pt x="372" y="516"/>
                    <a:pt x="381" y="493"/>
                  </a:cubicBezTo>
                  <a:cubicBezTo>
                    <a:pt x="385" y="482"/>
                    <a:pt x="389" y="471"/>
                    <a:pt x="394" y="460"/>
                  </a:cubicBezTo>
                  <a:cubicBezTo>
                    <a:pt x="396" y="454"/>
                    <a:pt x="399" y="449"/>
                    <a:pt x="401" y="443"/>
                  </a:cubicBezTo>
                  <a:cubicBezTo>
                    <a:pt x="405" y="435"/>
                    <a:pt x="405" y="435"/>
                    <a:pt x="405" y="435"/>
                  </a:cubicBezTo>
                  <a:cubicBezTo>
                    <a:pt x="406" y="432"/>
                    <a:pt x="406" y="432"/>
                    <a:pt x="406" y="432"/>
                  </a:cubicBezTo>
                  <a:cubicBezTo>
                    <a:pt x="406" y="431"/>
                    <a:pt x="406" y="431"/>
                    <a:pt x="406" y="431"/>
                  </a:cubicBezTo>
                  <a:cubicBezTo>
                    <a:pt x="407" y="431"/>
                    <a:pt x="407" y="431"/>
                    <a:pt x="407" y="431"/>
                  </a:cubicBezTo>
                  <a:cubicBezTo>
                    <a:pt x="407" y="431"/>
                    <a:pt x="407" y="431"/>
                    <a:pt x="407" y="431"/>
                  </a:cubicBezTo>
                  <a:cubicBezTo>
                    <a:pt x="407" y="431"/>
                    <a:pt x="407" y="431"/>
                    <a:pt x="407" y="431"/>
                  </a:cubicBezTo>
                  <a:cubicBezTo>
                    <a:pt x="408" y="431"/>
                    <a:pt x="408" y="431"/>
                    <a:pt x="408" y="431"/>
                  </a:cubicBezTo>
                  <a:cubicBezTo>
                    <a:pt x="410" y="431"/>
                    <a:pt x="412" y="431"/>
                    <a:pt x="414" y="431"/>
                  </a:cubicBezTo>
                  <a:cubicBezTo>
                    <a:pt x="418" y="430"/>
                    <a:pt x="422" y="430"/>
                    <a:pt x="426" y="429"/>
                  </a:cubicBezTo>
                  <a:cubicBezTo>
                    <a:pt x="434" y="426"/>
                    <a:pt x="442" y="422"/>
                    <a:pt x="448" y="415"/>
                  </a:cubicBezTo>
                  <a:cubicBezTo>
                    <a:pt x="451" y="412"/>
                    <a:pt x="453" y="408"/>
                    <a:pt x="455" y="404"/>
                  </a:cubicBezTo>
                  <a:cubicBezTo>
                    <a:pt x="457" y="400"/>
                    <a:pt x="458" y="396"/>
                    <a:pt x="458" y="392"/>
                  </a:cubicBezTo>
                  <a:cubicBezTo>
                    <a:pt x="460" y="383"/>
                    <a:pt x="459" y="374"/>
                    <a:pt x="455" y="366"/>
                  </a:cubicBezTo>
                  <a:cubicBezTo>
                    <a:pt x="453" y="362"/>
                    <a:pt x="450" y="358"/>
                    <a:pt x="447" y="355"/>
                  </a:cubicBezTo>
                  <a:cubicBezTo>
                    <a:pt x="444" y="352"/>
                    <a:pt x="439" y="350"/>
                    <a:pt x="434" y="349"/>
                  </a:cubicBezTo>
                  <a:cubicBezTo>
                    <a:pt x="433" y="348"/>
                    <a:pt x="432" y="348"/>
                    <a:pt x="430" y="348"/>
                  </a:cubicBezTo>
                  <a:cubicBezTo>
                    <a:pt x="429" y="348"/>
                    <a:pt x="428" y="348"/>
                    <a:pt x="426" y="349"/>
                  </a:cubicBezTo>
                  <a:cubicBezTo>
                    <a:pt x="424" y="349"/>
                    <a:pt x="421" y="350"/>
                    <a:pt x="419" y="351"/>
                  </a:cubicBezTo>
                  <a:cubicBezTo>
                    <a:pt x="415" y="353"/>
                    <a:pt x="412" y="355"/>
                    <a:pt x="409" y="358"/>
                  </a:cubicBezTo>
                  <a:cubicBezTo>
                    <a:pt x="406" y="361"/>
                    <a:pt x="403" y="364"/>
                    <a:pt x="401" y="367"/>
                  </a:cubicBezTo>
                  <a:cubicBezTo>
                    <a:pt x="400" y="368"/>
                    <a:pt x="399" y="369"/>
                    <a:pt x="399" y="370"/>
                  </a:cubicBezTo>
                  <a:cubicBezTo>
                    <a:pt x="398" y="370"/>
                    <a:pt x="398" y="370"/>
                    <a:pt x="398" y="370"/>
                  </a:cubicBezTo>
                  <a:cubicBezTo>
                    <a:pt x="398" y="371"/>
                    <a:pt x="398" y="371"/>
                    <a:pt x="398" y="371"/>
                  </a:cubicBezTo>
                  <a:cubicBezTo>
                    <a:pt x="398" y="371"/>
                    <a:pt x="398" y="371"/>
                    <a:pt x="398" y="371"/>
                  </a:cubicBezTo>
                  <a:cubicBezTo>
                    <a:pt x="397" y="373"/>
                    <a:pt x="397" y="373"/>
                    <a:pt x="397" y="373"/>
                  </a:cubicBezTo>
                  <a:cubicBezTo>
                    <a:pt x="395" y="378"/>
                    <a:pt x="395" y="378"/>
                    <a:pt x="395" y="378"/>
                  </a:cubicBezTo>
                  <a:cubicBezTo>
                    <a:pt x="388" y="392"/>
                    <a:pt x="388" y="392"/>
                    <a:pt x="388" y="392"/>
                  </a:cubicBezTo>
                  <a:cubicBezTo>
                    <a:pt x="388" y="392"/>
                    <a:pt x="387" y="391"/>
                    <a:pt x="387" y="391"/>
                  </a:cubicBezTo>
                  <a:cubicBezTo>
                    <a:pt x="387" y="391"/>
                    <a:pt x="387" y="391"/>
                    <a:pt x="387" y="391"/>
                  </a:cubicBezTo>
                  <a:cubicBezTo>
                    <a:pt x="385" y="390"/>
                    <a:pt x="385" y="390"/>
                    <a:pt x="385" y="390"/>
                  </a:cubicBezTo>
                  <a:cubicBezTo>
                    <a:pt x="384" y="390"/>
                    <a:pt x="384" y="389"/>
                    <a:pt x="383" y="388"/>
                  </a:cubicBezTo>
                  <a:cubicBezTo>
                    <a:pt x="379" y="386"/>
                    <a:pt x="376" y="382"/>
                    <a:pt x="374" y="379"/>
                  </a:cubicBezTo>
                  <a:cubicBezTo>
                    <a:pt x="371" y="375"/>
                    <a:pt x="369" y="372"/>
                    <a:pt x="367" y="367"/>
                  </a:cubicBezTo>
                  <a:cubicBezTo>
                    <a:pt x="366" y="365"/>
                    <a:pt x="365" y="363"/>
                    <a:pt x="364" y="361"/>
                  </a:cubicBezTo>
                  <a:cubicBezTo>
                    <a:pt x="363" y="361"/>
                    <a:pt x="363" y="361"/>
                    <a:pt x="363" y="361"/>
                  </a:cubicBezTo>
                  <a:cubicBezTo>
                    <a:pt x="363" y="360"/>
                    <a:pt x="363" y="360"/>
                    <a:pt x="363" y="360"/>
                  </a:cubicBezTo>
                  <a:cubicBezTo>
                    <a:pt x="363" y="360"/>
                    <a:pt x="363" y="360"/>
                    <a:pt x="363" y="360"/>
                  </a:cubicBezTo>
                  <a:cubicBezTo>
                    <a:pt x="364" y="360"/>
                    <a:pt x="364" y="360"/>
                    <a:pt x="364" y="360"/>
                  </a:cubicBezTo>
                  <a:cubicBezTo>
                    <a:pt x="364" y="360"/>
                    <a:pt x="364" y="360"/>
                    <a:pt x="364" y="360"/>
                  </a:cubicBezTo>
                  <a:cubicBezTo>
                    <a:pt x="365" y="359"/>
                    <a:pt x="365" y="359"/>
                    <a:pt x="365" y="359"/>
                  </a:cubicBezTo>
                  <a:cubicBezTo>
                    <a:pt x="368" y="357"/>
                    <a:pt x="370" y="355"/>
                    <a:pt x="372" y="353"/>
                  </a:cubicBezTo>
                  <a:cubicBezTo>
                    <a:pt x="376" y="349"/>
                    <a:pt x="380" y="345"/>
                    <a:pt x="383" y="340"/>
                  </a:cubicBezTo>
                  <a:cubicBezTo>
                    <a:pt x="387" y="336"/>
                    <a:pt x="390" y="330"/>
                    <a:pt x="391" y="324"/>
                  </a:cubicBezTo>
                  <a:cubicBezTo>
                    <a:pt x="392" y="318"/>
                    <a:pt x="392" y="311"/>
                    <a:pt x="390" y="305"/>
                  </a:cubicBezTo>
                  <a:cubicBezTo>
                    <a:pt x="389" y="302"/>
                    <a:pt x="388" y="299"/>
                    <a:pt x="386" y="296"/>
                  </a:cubicBezTo>
                  <a:cubicBezTo>
                    <a:pt x="385" y="295"/>
                    <a:pt x="384" y="294"/>
                    <a:pt x="383" y="292"/>
                  </a:cubicBezTo>
                  <a:cubicBezTo>
                    <a:pt x="383" y="292"/>
                    <a:pt x="382" y="291"/>
                    <a:pt x="382" y="291"/>
                  </a:cubicBezTo>
                  <a:cubicBezTo>
                    <a:pt x="381" y="290"/>
                    <a:pt x="381" y="290"/>
                    <a:pt x="381" y="290"/>
                  </a:cubicBezTo>
                  <a:cubicBezTo>
                    <a:pt x="380" y="289"/>
                    <a:pt x="380" y="289"/>
                    <a:pt x="380" y="289"/>
                  </a:cubicBezTo>
                  <a:cubicBezTo>
                    <a:pt x="377" y="287"/>
                    <a:pt x="374" y="285"/>
                    <a:pt x="371" y="283"/>
                  </a:cubicBezTo>
                  <a:cubicBezTo>
                    <a:pt x="368" y="282"/>
                    <a:pt x="364" y="282"/>
                    <a:pt x="361" y="282"/>
                  </a:cubicBezTo>
                  <a:cubicBezTo>
                    <a:pt x="354" y="282"/>
                    <a:pt x="348" y="284"/>
                    <a:pt x="343" y="287"/>
                  </a:cubicBezTo>
                  <a:cubicBezTo>
                    <a:pt x="340" y="289"/>
                    <a:pt x="338" y="291"/>
                    <a:pt x="336" y="293"/>
                  </a:cubicBezTo>
                  <a:cubicBezTo>
                    <a:pt x="333" y="295"/>
                    <a:pt x="331" y="298"/>
                    <a:pt x="330" y="300"/>
                  </a:cubicBezTo>
                  <a:cubicBezTo>
                    <a:pt x="327" y="304"/>
                    <a:pt x="325" y="308"/>
                    <a:pt x="324" y="312"/>
                  </a:cubicBezTo>
                  <a:cubicBezTo>
                    <a:pt x="322" y="316"/>
                    <a:pt x="322" y="321"/>
                    <a:pt x="321" y="325"/>
                  </a:cubicBezTo>
                  <a:cubicBezTo>
                    <a:pt x="321" y="329"/>
                    <a:pt x="321" y="333"/>
                    <a:pt x="322" y="337"/>
                  </a:cubicBezTo>
                  <a:cubicBezTo>
                    <a:pt x="322" y="340"/>
                    <a:pt x="322" y="340"/>
                    <a:pt x="322" y="340"/>
                  </a:cubicBezTo>
                  <a:cubicBezTo>
                    <a:pt x="322" y="343"/>
                    <a:pt x="322" y="343"/>
                    <a:pt x="322" y="343"/>
                  </a:cubicBezTo>
                  <a:cubicBezTo>
                    <a:pt x="323" y="343"/>
                    <a:pt x="323" y="343"/>
                    <a:pt x="323" y="343"/>
                  </a:cubicBezTo>
                  <a:cubicBezTo>
                    <a:pt x="322" y="343"/>
                    <a:pt x="322" y="343"/>
                    <a:pt x="322" y="343"/>
                  </a:cubicBezTo>
                  <a:cubicBezTo>
                    <a:pt x="322" y="344"/>
                    <a:pt x="322" y="344"/>
                    <a:pt x="322" y="344"/>
                  </a:cubicBezTo>
                  <a:cubicBezTo>
                    <a:pt x="320" y="344"/>
                    <a:pt x="318" y="345"/>
                    <a:pt x="315" y="345"/>
                  </a:cubicBezTo>
                  <a:cubicBezTo>
                    <a:pt x="311" y="346"/>
                    <a:pt x="307" y="347"/>
                    <a:pt x="302" y="347"/>
                  </a:cubicBezTo>
                  <a:cubicBezTo>
                    <a:pt x="298" y="346"/>
                    <a:pt x="293" y="346"/>
                    <a:pt x="289" y="345"/>
                  </a:cubicBezTo>
                  <a:cubicBezTo>
                    <a:pt x="287" y="345"/>
                    <a:pt x="287" y="345"/>
                    <a:pt x="287" y="345"/>
                  </a:cubicBezTo>
                  <a:cubicBezTo>
                    <a:pt x="286" y="345"/>
                    <a:pt x="286" y="345"/>
                    <a:pt x="286" y="345"/>
                  </a:cubicBezTo>
                  <a:cubicBezTo>
                    <a:pt x="285" y="345"/>
                    <a:pt x="285" y="345"/>
                    <a:pt x="285" y="345"/>
                  </a:cubicBezTo>
                  <a:cubicBezTo>
                    <a:pt x="285" y="345"/>
                    <a:pt x="285" y="345"/>
                    <a:pt x="285" y="345"/>
                  </a:cubicBezTo>
                  <a:cubicBezTo>
                    <a:pt x="285" y="345"/>
                    <a:pt x="285" y="345"/>
                    <a:pt x="285" y="345"/>
                  </a:cubicBezTo>
                  <a:cubicBezTo>
                    <a:pt x="285" y="344"/>
                    <a:pt x="285" y="344"/>
                    <a:pt x="285" y="344"/>
                  </a:cubicBezTo>
                  <a:cubicBezTo>
                    <a:pt x="286" y="343"/>
                    <a:pt x="286" y="343"/>
                    <a:pt x="286" y="343"/>
                  </a:cubicBezTo>
                  <a:cubicBezTo>
                    <a:pt x="290" y="339"/>
                    <a:pt x="293" y="334"/>
                    <a:pt x="295" y="330"/>
                  </a:cubicBezTo>
                  <a:cubicBezTo>
                    <a:pt x="298" y="325"/>
                    <a:pt x="300" y="320"/>
                    <a:pt x="302" y="314"/>
                  </a:cubicBezTo>
                  <a:cubicBezTo>
                    <a:pt x="302" y="311"/>
                    <a:pt x="303" y="308"/>
                    <a:pt x="302" y="305"/>
                  </a:cubicBezTo>
                  <a:cubicBezTo>
                    <a:pt x="302" y="301"/>
                    <a:pt x="302" y="298"/>
                    <a:pt x="300" y="295"/>
                  </a:cubicBezTo>
                  <a:cubicBezTo>
                    <a:pt x="298" y="289"/>
                    <a:pt x="293" y="284"/>
                    <a:pt x="289" y="280"/>
                  </a:cubicBezTo>
                  <a:cubicBezTo>
                    <a:pt x="284" y="277"/>
                    <a:pt x="278" y="274"/>
                    <a:pt x="271" y="274"/>
                  </a:cubicBezTo>
                  <a:cubicBezTo>
                    <a:pt x="268" y="273"/>
                    <a:pt x="264" y="274"/>
                    <a:pt x="261" y="275"/>
                  </a:cubicBezTo>
                  <a:cubicBezTo>
                    <a:pt x="258" y="276"/>
                    <a:pt x="255" y="277"/>
                    <a:pt x="252" y="279"/>
                  </a:cubicBezTo>
                  <a:cubicBezTo>
                    <a:pt x="247" y="282"/>
                    <a:pt x="243" y="287"/>
                    <a:pt x="240" y="291"/>
                  </a:cubicBezTo>
                  <a:cubicBezTo>
                    <a:pt x="237" y="296"/>
                    <a:pt x="234" y="301"/>
                    <a:pt x="232" y="306"/>
                  </a:cubicBezTo>
                  <a:cubicBezTo>
                    <a:pt x="230" y="311"/>
                    <a:pt x="229" y="316"/>
                    <a:pt x="228" y="322"/>
                  </a:cubicBezTo>
                  <a:cubicBezTo>
                    <a:pt x="228" y="325"/>
                    <a:pt x="228" y="328"/>
                    <a:pt x="228" y="331"/>
                  </a:cubicBezTo>
                  <a:cubicBezTo>
                    <a:pt x="228" y="331"/>
                    <a:pt x="228" y="332"/>
                    <a:pt x="228" y="333"/>
                  </a:cubicBezTo>
                  <a:cubicBezTo>
                    <a:pt x="228" y="334"/>
                    <a:pt x="228" y="334"/>
                    <a:pt x="228" y="335"/>
                  </a:cubicBezTo>
                  <a:cubicBezTo>
                    <a:pt x="229" y="337"/>
                    <a:pt x="229" y="338"/>
                    <a:pt x="229" y="339"/>
                  </a:cubicBezTo>
                  <a:cubicBezTo>
                    <a:pt x="230" y="342"/>
                    <a:pt x="231" y="345"/>
                    <a:pt x="232" y="348"/>
                  </a:cubicBezTo>
                  <a:cubicBezTo>
                    <a:pt x="233" y="348"/>
                    <a:pt x="233" y="349"/>
                    <a:pt x="233" y="350"/>
                  </a:cubicBezTo>
                  <a:cubicBezTo>
                    <a:pt x="234" y="350"/>
                    <a:pt x="234" y="350"/>
                    <a:pt x="234" y="350"/>
                  </a:cubicBezTo>
                  <a:cubicBezTo>
                    <a:pt x="234" y="350"/>
                    <a:pt x="234" y="350"/>
                    <a:pt x="234" y="350"/>
                  </a:cubicBezTo>
                  <a:cubicBezTo>
                    <a:pt x="234" y="350"/>
                    <a:pt x="234" y="350"/>
                    <a:pt x="234" y="350"/>
                  </a:cubicBezTo>
                  <a:cubicBezTo>
                    <a:pt x="233" y="351"/>
                    <a:pt x="233" y="351"/>
                    <a:pt x="233" y="351"/>
                  </a:cubicBezTo>
                  <a:cubicBezTo>
                    <a:pt x="231" y="353"/>
                    <a:pt x="229" y="355"/>
                    <a:pt x="228" y="357"/>
                  </a:cubicBezTo>
                  <a:cubicBezTo>
                    <a:pt x="224" y="360"/>
                    <a:pt x="221" y="363"/>
                    <a:pt x="217" y="366"/>
                  </a:cubicBezTo>
                  <a:cubicBezTo>
                    <a:pt x="213" y="369"/>
                    <a:pt x="209" y="372"/>
                    <a:pt x="205" y="375"/>
                  </a:cubicBezTo>
                  <a:cubicBezTo>
                    <a:pt x="204" y="376"/>
                    <a:pt x="203" y="376"/>
                    <a:pt x="202" y="377"/>
                  </a:cubicBezTo>
                  <a:cubicBezTo>
                    <a:pt x="200" y="378"/>
                    <a:pt x="200" y="378"/>
                    <a:pt x="200" y="378"/>
                  </a:cubicBezTo>
                  <a:cubicBezTo>
                    <a:pt x="200" y="378"/>
                    <a:pt x="200" y="378"/>
                    <a:pt x="200" y="378"/>
                  </a:cubicBezTo>
                  <a:cubicBezTo>
                    <a:pt x="200" y="378"/>
                    <a:pt x="200" y="378"/>
                    <a:pt x="200" y="378"/>
                  </a:cubicBezTo>
                  <a:cubicBezTo>
                    <a:pt x="198" y="375"/>
                    <a:pt x="198" y="375"/>
                    <a:pt x="198" y="375"/>
                  </a:cubicBezTo>
                  <a:cubicBezTo>
                    <a:pt x="196" y="370"/>
                    <a:pt x="196" y="370"/>
                    <a:pt x="196" y="370"/>
                  </a:cubicBezTo>
                  <a:cubicBezTo>
                    <a:pt x="195" y="368"/>
                    <a:pt x="194" y="366"/>
                    <a:pt x="192" y="365"/>
                  </a:cubicBezTo>
                  <a:cubicBezTo>
                    <a:pt x="188" y="358"/>
                    <a:pt x="182" y="351"/>
                    <a:pt x="174" y="346"/>
                  </a:cubicBezTo>
                  <a:cubicBezTo>
                    <a:pt x="170" y="344"/>
                    <a:pt x="166" y="342"/>
                    <a:pt x="161" y="342"/>
                  </a:cubicBezTo>
                  <a:cubicBezTo>
                    <a:pt x="157" y="341"/>
                    <a:pt x="152" y="341"/>
                    <a:pt x="147" y="342"/>
                  </a:cubicBezTo>
                  <a:cubicBezTo>
                    <a:pt x="145" y="343"/>
                    <a:pt x="142" y="344"/>
                    <a:pt x="140" y="345"/>
                  </a:cubicBezTo>
                  <a:cubicBezTo>
                    <a:pt x="138" y="346"/>
                    <a:pt x="136" y="347"/>
                    <a:pt x="134" y="348"/>
                  </a:cubicBezTo>
                  <a:cubicBezTo>
                    <a:pt x="131" y="351"/>
                    <a:pt x="127" y="355"/>
                    <a:pt x="125" y="359"/>
                  </a:cubicBezTo>
                  <a:cubicBezTo>
                    <a:pt x="123" y="364"/>
                    <a:pt x="122" y="369"/>
                    <a:pt x="122" y="374"/>
                  </a:cubicBezTo>
                  <a:cubicBezTo>
                    <a:pt x="122" y="379"/>
                    <a:pt x="123" y="383"/>
                    <a:pt x="125" y="387"/>
                  </a:cubicBezTo>
                  <a:cubicBezTo>
                    <a:pt x="126" y="391"/>
                    <a:pt x="128" y="395"/>
                    <a:pt x="131" y="399"/>
                  </a:cubicBezTo>
                  <a:cubicBezTo>
                    <a:pt x="133" y="402"/>
                    <a:pt x="136" y="405"/>
                    <a:pt x="139" y="408"/>
                  </a:cubicBezTo>
                  <a:cubicBezTo>
                    <a:pt x="146" y="414"/>
                    <a:pt x="154" y="418"/>
                    <a:pt x="162" y="421"/>
                  </a:cubicBezTo>
                  <a:cubicBezTo>
                    <a:pt x="166" y="422"/>
                    <a:pt x="171" y="422"/>
                    <a:pt x="175" y="422"/>
                  </a:cubicBezTo>
                  <a:cubicBezTo>
                    <a:pt x="177" y="422"/>
                    <a:pt x="179" y="422"/>
                    <a:pt x="181" y="422"/>
                  </a:cubicBezTo>
                  <a:cubicBezTo>
                    <a:pt x="182" y="422"/>
                    <a:pt x="182" y="422"/>
                    <a:pt x="182" y="422"/>
                  </a:cubicBezTo>
                  <a:cubicBezTo>
                    <a:pt x="182" y="422"/>
                    <a:pt x="182" y="422"/>
                    <a:pt x="182" y="422"/>
                  </a:cubicBezTo>
                  <a:cubicBezTo>
                    <a:pt x="182" y="422"/>
                    <a:pt x="182" y="422"/>
                    <a:pt x="182" y="422"/>
                  </a:cubicBezTo>
                  <a:cubicBezTo>
                    <a:pt x="182" y="422"/>
                    <a:pt x="182" y="422"/>
                    <a:pt x="182" y="422"/>
                  </a:cubicBezTo>
                  <a:cubicBezTo>
                    <a:pt x="182" y="422"/>
                    <a:pt x="182" y="422"/>
                    <a:pt x="182" y="422"/>
                  </a:cubicBezTo>
                  <a:cubicBezTo>
                    <a:pt x="183" y="425"/>
                    <a:pt x="183" y="425"/>
                    <a:pt x="183" y="425"/>
                  </a:cubicBezTo>
                  <a:cubicBezTo>
                    <a:pt x="186" y="432"/>
                    <a:pt x="186" y="432"/>
                    <a:pt x="186" y="432"/>
                  </a:cubicBezTo>
                  <a:cubicBezTo>
                    <a:pt x="189" y="438"/>
                    <a:pt x="191" y="443"/>
                    <a:pt x="193" y="448"/>
                  </a:cubicBezTo>
                  <a:cubicBezTo>
                    <a:pt x="198" y="458"/>
                    <a:pt x="202" y="469"/>
                    <a:pt x="206" y="480"/>
                  </a:cubicBezTo>
                  <a:cubicBezTo>
                    <a:pt x="215" y="501"/>
                    <a:pt x="222" y="522"/>
                    <a:pt x="230" y="544"/>
                  </a:cubicBezTo>
                  <a:cubicBezTo>
                    <a:pt x="236" y="562"/>
                    <a:pt x="241" y="580"/>
                    <a:pt x="247" y="598"/>
                  </a:cubicBezTo>
                  <a:cubicBezTo>
                    <a:pt x="250" y="609"/>
                    <a:pt x="250" y="609"/>
                    <a:pt x="250" y="609"/>
                  </a:cubicBezTo>
                  <a:cubicBezTo>
                    <a:pt x="250" y="610"/>
                    <a:pt x="250" y="610"/>
                    <a:pt x="250" y="610"/>
                  </a:cubicBezTo>
                  <a:cubicBezTo>
                    <a:pt x="250" y="610"/>
                    <a:pt x="250" y="610"/>
                    <a:pt x="250" y="610"/>
                  </a:cubicBezTo>
                  <a:cubicBezTo>
                    <a:pt x="224" y="610"/>
                    <a:pt x="224" y="610"/>
                    <a:pt x="224" y="610"/>
                  </a:cubicBezTo>
                  <a:cubicBezTo>
                    <a:pt x="196" y="610"/>
                    <a:pt x="196" y="610"/>
                    <a:pt x="196" y="610"/>
                  </a:cubicBezTo>
                  <a:cubicBezTo>
                    <a:pt x="188" y="610"/>
                    <a:pt x="188" y="610"/>
                    <a:pt x="188" y="610"/>
                  </a:cubicBezTo>
                  <a:cubicBezTo>
                    <a:pt x="187" y="610"/>
                    <a:pt x="186" y="609"/>
                    <a:pt x="184" y="609"/>
                  </a:cubicBezTo>
                  <a:cubicBezTo>
                    <a:pt x="182" y="608"/>
                    <a:pt x="180" y="605"/>
                    <a:pt x="179" y="603"/>
                  </a:cubicBezTo>
                  <a:cubicBezTo>
                    <a:pt x="179" y="602"/>
                    <a:pt x="179" y="601"/>
                    <a:pt x="179" y="600"/>
                  </a:cubicBezTo>
                  <a:cubicBezTo>
                    <a:pt x="179" y="600"/>
                    <a:pt x="179" y="600"/>
                    <a:pt x="179" y="600"/>
                  </a:cubicBezTo>
                  <a:cubicBezTo>
                    <a:pt x="179" y="599"/>
                    <a:pt x="179" y="599"/>
                    <a:pt x="179" y="599"/>
                  </a:cubicBezTo>
                  <a:cubicBezTo>
                    <a:pt x="179" y="597"/>
                    <a:pt x="179" y="597"/>
                    <a:pt x="179" y="597"/>
                  </a:cubicBezTo>
                  <a:cubicBezTo>
                    <a:pt x="179" y="590"/>
                    <a:pt x="179" y="590"/>
                    <a:pt x="179" y="590"/>
                  </a:cubicBezTo>
                  <a:cubicBezTo>
                    <a:pt x="179" y="576"/>
                    <a:pt x="179" y="576"/>
                    <a:pt x="179" y="576"/>
                  </a:cubicBezTo>
                  <a:cubicBezTo>
                    <a:pt x="179" y="544"/>
                    <a:pt x="179" y="544"/>
                    <a:pt x="179" y="544"/>
                  </a:cubicBezTo>
                  <a:cubicBezTo>
                    <a:pt x="179" y="540"/>
                    <a:pt x="179" y="540"/>
                    <a:pt x="179" y="540"/>
                  </a:cubicBezTo>
                  <a:cubicBezTo>
                    <a:pt x="179" y="540"/>
                    <a:pt x="179" y="540"/>
                    <a:pt x="179" y="540"/>
                  </a:cubicBezTo>
                  <a:cubicBezTo>
                    <a:pt x="178" y="540"/>
                    <a:pt x="178" y="540"/>
                    <a:pt x="178" y="540"/>
                  </a:cubicBezTo>
                  <a:cubicBezTo>
                    <a:pt x="177" y="540"/>
                    <a:pt x="177" y="540"/>
                    <a:pt x="177" y="540"/>
                  </a:cubicBezTo>
                  <a:cubicBezTo>
                    <a:pt x="176" y="539"/>
                    <a:pt x="176" y="539"/>
                    <a:pt x="176" y="539"/>
                  </a:cubicBezTo>
                  <a:cubicBezTo>
                    <a:pt x="170" y="536"/>
                    <a:pt x="170" y="536"/>
                    <a:pt x="170" y="536"/>
                  </a:cubicBezTo>
                  <a:cubicBezTo>
                    <a:pt x="168" y="535"/>
                    <a:pt x="166" y="534"/>
                    <a:pt x="164" y="533"/>
                  </a:cubicBezTo>
                  <a:cubicBezTo>
                    <a:pt x="160" y="531"/>
                    <a:pt x="155" y="528"/>
                    <a:pt x="151" y="526"/>
                  </a:cubicBezTo>
                  <a:cubicBezTo>
                    <a:pt x="143" y="521"/>
                    <a:pt x="135" y="516"/>
                    <a:pt x="128" y="511"/>
                  </a:cubicBezTo>
                  <a:cubicBezTo>
                    <a:pt x="113" y="500"/>
                    <a:pt x="99" y="487"/>
                    <a:pt x="86" y="473"/>
                  </a:cubicBezTo>
                  <a:cubicBezTo>
                    <a:pt x="61" y="446"/>
                    <a:pt x="41" y="413"/>
                    <a:pt x="29" y="378"/>
                  </a:cubicBezTo>
                  <a:cubicBezTo>
                    <a:pt x="17" y="344"/>
                    <a:pt x="12" y="307"/>
                    <a:pt x="14" y="271"/>
                  </a:cubicBezTo>
                  <a:cubicBezTo>
                    <a:pt x="16" y="235"/>
                    <a:pt x="25" y="201"/>
                    <a:pt x="40" y="170"/>
                  </a:cubicBezTo>
                  <a:cubicBezTo>
                    <a:pt x="54" y="139"/>
                    <a:pt x="74" y="111"/>
                    <a:pt x="97" y="89"/>
                  </a:cubicBezTo>
                  <a:cubicBezTo>
                    <a:pt x="120" y="66"/>
                    <a:pt x="147" y="48"/>
                    <a:pt x="174" y="35"/>
                  </a:cubicBezTo>
                  <a:cubicBezTo>
                    <a:pt x="198" y="24"/>
                    <a:pt x="220" y="18"/>
                    <a:pt x="237" y="14"/>
                  </a:cubicBezTo>
                  <a:cubicBezTo>
                    <a:pt x="255" y="10"/>
                    <a:pt x="268" y="9"/>
                    <a:pt x="278" y="8"/>
                  </a:cubicBezTo>
                  <a:cubicBezTo>
                    <a:pt x="283" y="8"/>
                    <a:pt x="287" y="8"/>
                    <a:pt x="290" y="8"/>
                  </a:cubicBezTo>
                  <a:cubicBezTo>
                    <a:pt x="293" y="7"/>
                    <a:pt x="295" y="7"/>
                    <a:pt x="296" y="7"/>
                  </a:cubicBezTo>
                  <a:cubicBezTo>
                    <a:pt x="298" y="7"/>
                    <a:pt x="296" y="6"/>
                    <a:pt x="291" y="6"/>
                  </a:cubicBezTo>
                  <a:cubicBezTo>
                    <a:pt x="286" y="6"/>
                    <a:pt x="277" y="5"/>
                    <a:pt x="266" y="6"/>
                  </a:cubicBezTo>
                  <a:cubicBezTo>
                    <a:pt x="254" y="7"/>
                    <a:pt x="239" y="8"/>
                    <a:pt x="222" y="12"/>
                  </a:cubicBezTo>
                  <a:cubicBezTo>
                    <a:pt x="205" y="16"/>
                    <a:pt x="186" y="22"/>
                    <a:pt x="165" y="32"/>
                  </a:cubicBezTo>
                  <a:cubicBezTo>
                    <a:pt x="145" y="42"/>
                    <a:pt x="123" y="56"/>
                    <a:pt x="102" y="74"/>
                  </a:cubicBezTo>
                  <a:cubicBezTo>
                    <a:pt x="101" y="73"/>
                    <a:pt x="101" y="73"/>
                    <a:pt x="101" y="73"/>
                  </a:cubicBezTo>
                  <a:cubicBezTo>
                    <a:pt x="122" y="55"/>
                    <a:pt x="141" y="43"/>
                    <a:pt x="157" y="34"/>
                  </a:cubicBezTo>
                  <a:cubicBezTo>
                    <a:pt x="173" y="26"/>
                    <a:pt x="186" y="20"/>
                    <a:pt x="196" y="17"/>
                  </a:cubicBezTo>
                  <a:cubicBezTo>
                    <a:pt x="206" y="13"/>
                    <a:pt x="213" y="11"/>
                    <a:pt x="218" y="10"/>
                  </a:cubicBezTo>
                  <a:cubicBezTo>
                    <a:pt x="222" y="8"/>
                    <a:pt x="225" y="8"/>
                    <a:pt x="225" y="7"/>
                  </a:cubicBezTo>
                  <a:cubicBezTo>
                    <a:pt x="227" y="6"/>
                    <a:pt x="223" y="7"/>
                    <a:pt x="220" y="7"/>
                  </a:cubicBezTo>
                  <a:cubicBezTo>
                    <a:pt x="217" y="8"/>
                    <a:pt x="215" y="7"/>
                    <a:pt x="221" y="5"/>
                  </a:cubicBezTo>
                  <a:cubicBezTo>
                    <a:pt x="194" y="12"/>
                    <a:pt x="168" y="23"/>
                    <a:pt x="144" y="37"/>
                  </a:cubicBezTo>
                  <a:cubicBezTo>
                    <a:pt x="120" y="51"/>
                    <a:pt x="98" y="69"/>
                    <a:pt x="78" y="89"/>
                  </a:cubicBezTo>
                  <a:cubicBezTo>
                    <a:pt x="59" y="110"/>
                    <a:pt x="43" y="133"/>
                    <a:pt x="30" y="158"/>
                  </a:cubicBezTo>
                  <a:cubicBezTo>
                    <a:pt x="18" y="183"/>
                    <a:pt x="9" y="210"/>
                    <a:pt x="4" y="237"/>
                  </a:cubicBezTo>
                  <a:cubicBezTo>
                    <a:pt x="3" y="244"/>
                    <a:pt x="1" y="253"/>
                    <a:pt x="1" y="263"/>
                  </a:cubicBezTo>
                  <a:cubicBezTo>
                    <a:pt x="0" y="272"/>
                    <a:pt x="0" y="283"/>
                    <a:pt x="0" y="293"/>
                  </a:cubicBezTo>
                  <a:cubicBezTo>
                    <a:pt x="0" y="304"/>
                    <a:pt x="1" y="314"/>
                    <a:pt x="2" y="324"/>
                  </a:cubicBezTo>
                  <a:cubicBezTo>
                    <a:pt x="3" y="334"/>
                    <a:pt x="5" y="342"/>
                    <a:pt x="6" y="349"/>
                  </a:cubicBezTo>
                  <a:cubicBezTo>
                    <a:pt x="12" y="376"/>
                    <a:pt x="22" y="402"/>
                    <a:pt x="35" y="426"/>
                  </a:cubicBezTo>
                  <a:cubicBezTo>
                    <a:pt x="48" y="450"/>
                    <a:pt x="64" y="472"/>
                    <a:pt x="83" y="491"/>
                  </a:cubicBezTo>
                  <a:cubicBezTo>
                    <a:pt x="102" y="510"/>
                    <a:pt x="124" y="527"/>
                    <a:pt x="148" y="540"/>
                  </a:cubicBezTo>
                  <a:cubicBezTo>
                    <a:pt x="151" y="542"/>
                    <a:pt x="154" y="544"/>
                    <a:pt x="157" y="545"/>
                  </a:cubicBezTo>
                  <a:cubicBezTo>
                    <a:pt x="161" y="547"/>
                    <a:pt x="161" y="547"/>
                    <a:pt x="161" y="547"/>
                  </a:cubicBezTo>
                  <a:cubicBezTo>
                    <a:pt x="164" y="549"/>
                    <a:pt x="164" y="549"/>
                    <a:pt x="164" y="549"/>
                  </a:cubicBezTo>
                  <a:cubicBezTo>
                    <a:pt x="165" y="549"/>
                    <a:pt x="165" y="549"/>
                    <a:pt x="165" y="549"/>
                  </a:cubicBezTo>
                  <a:cubicBezTo>
                    <a:pt x="165" y="549"/>
                    <a:pt x="165" y="549"/>
                    <a:pt x="165" y="549"/>
                  </a:cubicBezTo>
                  <a:cubicBezTo>
                    <a:pt x="165" y="551"/>
                    <a:pt x="165" y="551"/>
                    <a:pt x="165" y="551"/>
                  </a:cubicBezTo>
                  <a:cubicBezTo>
                    <a:pt x="165" y="561"/>
                    <a:pt x="165" y="561"/>
                    <a:pt x="165" y="561"/>
                  </a:cubicBezTo>
                  <a:cubicBezTo>
                    <a:pt x="165" y="601"/>
                    <a:pt x="165" y="601"/>
                    <a:pt x="165" y="601"/>
                  </a:cubicBezTo>
                  <a:cubicBezTo>
                    <a:pt x="165" y="605"/>
                    <a:pt x="167" y="610"/>
                    <a:pt x="169" y="614"/>
                  </a:cubicBezTo>
                  <a:cubicBezTo>
                    <a:pt x="172" y="618"/>
                    <a:pt x="176" y="621"/>
                    <a:pt x="180" y="622"/>
                  </a:cubicBezTo>
                  <a:cubicBezTo>
                    <a:pt x="180" y="622"/>
                    <a:pt x="180" y="622"/>
                    <a:pt x="181" y="622"/>
                  </a:cubicBezTo>
                  <a:cubicBezTo>
                    <a:pt x="176" y="623"/>
                    <a:pt x="172" y="626"/>
                    <a:pt x="169" y="629"/>
                  </a:cubicBezTo>
                  <a:cubicBezTo>
                    <a:pt x="166" y="633"/>
                    <a:pt x="164" y="637"/>
                    <a:pt x="164" y="641"/>
                  </a:cubicBezTo>
                  <a:cubicBezTo>
                    <a:pt x="163" y="646"/>
                    <a:pt x="163" y="650"/>
                    <a:pt x="165" y="654"/>
                  </a:cubicBezTo>
                  <a:cubicBezTo>
                    <a:pt x="166" y="658"/>
                    <a:pt x="169" y="662"/>
                    <a:pt x="172" y="665"/>
                  </a:cubicBezTo>
                  <a:cubicBezTo>
                    <a:pt x="174" y="667"/>
                    <a:pt x="176" y="668"/>
                    <a:pt x="178" y="669"/>
                  </a:cubicBezTo>
                  <a:cubicBezTo>
                    <a:pt x="181" y="670"/>
                    <a:pt x="183" y="670"/>
                    <a:pt x="185" y="670"/>
                  </a:cubicBezTo>
                  <a:cubicBezTo>
                    <a:pt x="205" y="670"/>
                    <a:pt x="205" y="670"/>
                    <a:pt x="205" y="670"/>
                  </a:cubicBezTo>
                  <a:cubicBezTo>
                    <a:pt x="244" y="670"/>
                    <a:pt x="244" y="670"/>
                    <a:pt x="244" y="670"/>
                  </a:cubicBezTo>
                  <a:cubicBezTo>
                    <a:pt x="268" y="670"/>
                    <a:pt x="268" y="670"/>
                    <a:pt x="268" y="670"/>
                  </a:cubicBezTo>
                  <a:cubicBezTo>
                    <a:pt x="232" y="670"/>
                    <a:pt x="232" y="670"/>
                    <a:pt x="232" y="670"/>
                  </a:cubicBezTo>
                  <a:cubicBezTo>
                    <a:pt x="192" y="670"/>
                    <a:pt x="192" y="670"/>
                    <a:pt x="192" y="670"/>
                  </a:cubicBezTo>
                  <a:cubicBezTo>
                    <a:pt x="188" y="670"/>
                    <a:pt x="188" y="670"/>
                    <a:pt x="188" y="670"/>
                  </a:cubicBezTo>
                  <a:cubicBezTo>
                    <a:pt x="185" y="670"/>
                    <a:pt x="185" y="670"/>
                    <a:pt x="185" y="670"/>
                  </a:cubicBezTo>
                  <a:cubicBezTo>
                    <a:pt x="184" y="670"/>
                    <a:pt x="183" y="671"/>
                    <a:pt x="181" y="671"/>
                  </a:cubicBezTo>
                  <a:cubicBezTo>
                    <a:pt x="177" y="672"/>
                    <a:pt x="172" y="674"/>
                    <a:pt x="169" y="678"/>
                  </a:cubicBezTo>
                  <a:cubicBezTo>
                    <a:pt x="166" y="681"/>
                    <a:pt x="164" y="686"/>
                    <a:pt x="164" y="690"/>
                  </a:cubicBezTo>
                  <a:cubicBezTo>
                    <a:pt x="163" y="694"/>
                    <a:pt x="163" y="699"/>
                    <a:pt x="165" y="703"/>
                  </a:cubicBezTo>
                  <a:cubicBezTo>
                    <a:pt x="166" y="707"/>
                    <a:pt x="169" y="711"/>
                    <a:pt x="172" y="714"/>
                  </a:cubicBezTo>
                  <a:cubicBezTo>
                    <a:pt x="174" y="715"/>
                    <a:pt x="176" y="717"/>
                    <a:pt x="178" y="717"/>
                  </a:cubicBezTo>
                  <a:cubicBezTo>
                    <a:pt x="181" y="718"/>
                    <a:pt x="183" y="719"/>
                    <a:pt x="185" y="719"/>
                  </a:cubicBezTo>
                  <a:cubicBezTo>
                    <a:pt x="205" y="719"/>
                    <a:pt x="205" y="719"/>
                    <a:pt x="205" y="719"/>
                  </a:cubicBezTo>
                  <a:cubicBezTo>
                    <a:pt x="244" y="719"/>
                    <a:pt x="244" y="719"/>
                    <a:pt x="244" y="719"/>
                  </a:cubicBezTo>
                  <a:cubicBezTo>
                    <a:pt x="265" y="719"/>
                    <a:pt x="265" y="719"/>
                    <a:pt x="265" y="719"/>
                  </a:cubicBezTo>
                  <a:cubicBezTo>
                    <a:pt x="205" y="719"/>
                    <a:pt x="205" y="719"/>
                    <a:pt x="205" y="719"/>
                  </a:cubicBezTo>
                  <a:cubicBezTo>
                    <a:pt x="193" y="719"/>
                    <a:pt x="193" y="719"/>
                    <a:pt x="193" y="719"/>
                  </a:cubicBezTo>
                  <a:cubicBezTo>
                    <a:pt x="187" y="719"/>
                    <a:pt x="187" y="719"/>
                    <a:pt x="187" y="719"/>
                  </a:cubicBezTo>
                  <a:cubicBezTo>
                    <a:pt x="186" y="719"/>
                    <a:pt x="186" y="719"/>
                    <a:pt x="186" y="719"/>
                  </a:cubicBezTo>
                  <a:cubicBezTo>
                    <a:pt x="185" y="719"/>
                    <a:pt x="185" y="719"/>
                    <a:pt x="185" y="719"/>
                  </a:cubicBezTo>
                  <a:cubicBezTo>
                    <a:pt x="184" y="719"/>
                    <a:pt x="184" y="719"/>
                    <a:pt x="184" y="719"/>
                  </a:cubicBezTo>
                  <a:cubicBezTo>
                    <a:pt x="182" y="719"/>
                    <a:pt x="181" y="719"/>
                    <a:pt x="179" y="720"/>
                  </a:cubicBezTo>
                  <a:cubicBezTo>
                    <a:pt x="174" y="722"/>
                    <a:pt x="169" y="726"/>
                    <a:pt x="167" y="730"/>
                  </a:cubicBezTo>
                  <a:cubicBezTo>
                    <a:pt x="164" y="735"/>
                    <a:pt x="163" y="740"/>
                    <a:pt x="163" y="746"/>
                  </a:cubicBezTo>
                  <a:cubicBezTo>
                    <a:pt x="164" y="751"/>
                    <a:pt x="166" y="756"/>
                    <a:pt x="169" y="760"/>
                  </a:cubicBezTo>
                  <a:cubicBezTo>
                    <a:pt x="171" y="762"/>
                    <a:pt x="173" y="764"/>
                    <a:pt x="176" y="765"/>
                  </a:cubicBezTo>
                  <a:cubicBezTo>
                    <a:pt x="179" y="766"/>
                    <a:pt x="181" y="767"/>
                    <a:pt x="184" y="767"/>
                  </a:cubicBezTo>
                  <a:cubicBezTo>
                    <a:pt x="204" y="767"/>
                    <a:pt x="204" y="767"/>
                    <a:pt x="204" y="767"/>
                  </a:cubicBezTo>
                  <a:cubicBezTo>
                    <a:pt x="220" y="801"/>
                    <a:pt x="220" y="801"/>
                    <a:pt x="220" y="801"/>
                  </a:cubicBezTo>
                  <a:cubicBezTo>
                    <a:pt x="222" y="805"/>
                    <a:pt x="222" y="805"/>
                    <a:pt x="222" y="805"/>
                  </a:cubicBezTo>
                  <a:cubicBezTo>
                    <a:pt x="224" y="808"/>
                    <a:pt x="224" y="808"/>
                    <a:pt x="224" y="808"/>
                  </a:cubicBezTo>
                  <a:cubicBezTo>
                    <a:pt x="224" y="809"/>
                    <a:pt x="224" y="809"/>
                    <a:pt x="224" y="809"/>
                  </a:cubicBezTo>
                  <a:cubicBezTo>
                    <a:pt x="225" y="810"/>
                    <a:pt x="225" y="810"/>
                    <a:pt x="225" y="810"/>
                  </a:cubicBezTo>
                  <a:cubicBezTo>
                    <a:pt x="225" y="810"/>
                    <a:pt x="225" y="811"/>
                    <a:pt x="225" y="811"/>
                  </a:cubicBezTo>
                  <a:cubicBezTo>
                    <a:pt x="227" y="813"/>
                    <a:pt x="227" y="813"/>
                    <a:pt x="227" y="813"/>
                  </a:cubicBezTo>
                  <a:cubicBezTo>
                    <a:pt x="229" y="815"/>
                    <a:pt x="229" y="815"/>
                    <a:pt x="229" y="815"/>
                  </a:cubicBezTo>
                  <a:cubicBezTo>
                    <a:pt x="230" y="817"/>
                    <a:pt x="231" y="818"/>
                    <a:pt x="232" y="820"/>
                  </a:cubicBezTo>
                  <a:cubicBezTo>
                    <a:pt x="234" y="821"/>
                    <a:pt x="235" y="822"/>
                    <a:pt x="236" y="824"/>
                  </a:cubicBezTo>
                  <a:cubicBezTo>
                    <a:pt x="238" y="825"/>
                    <a:pt x="239" y="826"/>
                    <a:pt x="241" y="828"/>
                  </a:cubicBezTo>
                  <a:cubicBezTo>
                    <a:pt x="242" y="828"/>
                    <a:pt x="243" y="829"/>
                    <a:pt x="245" y="830"/>
                  </a:cubicBezTo>
                  <a:cubicBezTo>
                    <a:pt x="246" y="830"/>
                    <a:pt x="247" y="830"/>
                    <a:pt x="247" y="830"/>
                  </a:cubicBezTo>
                  <a:cubicBezTo>
                    <a:pt x="249" y="831"/>
                    <a:pt x="249" y="831"/>
                    <a:pt x="249" y="831"/>
                  </a:cubicBezTo>
                  <a:cubicBezTo>
                    <a:pt x="250" y="831"/>
                    <a:pt x="252" y="831"/>
                    <a:pt x="254" y="831"/>
                  </a:cubicBezTo>
                  <a:cubicBezTo>
                    <a:pt x="268" y="833"/>
                    <a:pt x="282" y="834"/>
                    <a:pt x="296" y="834"/>
                  </a:cubicBezTo>
                  <a:cubicBezTo>
                    <a:pt x="303" y="835"/>
                    <a:pt x="310" y="835"/>
                    <a:pt x="318" y="834"/>
                  </a:cubicBezTo>
                  <a:cubicBezTo>
                    <a:pt x="321" y="834"/>
                    <a:pt x="325" y="834"/>
                    <a:pt x="329" y="833"/>
                  </a:cubicBezTo>
                  <a:cubicBezTo>
                    <a:pt x="331" y="833"/>
                    <a:pt x="332" y="832"/>
                    <a:pt x="334" y="832"/>
                  </a:cubicBezTo>
                  <a:cubicBezTo>
                    <a:pt x="335" y="832"/>
                    <a:pt x="336" y="831"/>
                    <a:pt x="337" y="831"/>
                  </a:cubicBezTo>
                  <a:cubicBezTo>
                    <a:pt x="338" y="831"/>
                    <a:pt x="338" y="831"/>
                    <a:pt x="339" y="830"/>
                  </a:cubicBezTo>
                  <a:cubicBezTo>
                    <a:pt x="340" y="830"/>
                    <a:pt x="340" y="830"/>
                    <a:pt x="340" y="830"/>
                  </a:cubicBezTo>
                  <a:cubicBezTo>
                    <a:pt x="340" y="830"/>
                    <a:pt x="340" y="830"/>
                    <a:pt x="340" y="830"/>
                  </a:cubicBezTo>
                  <a:cubicBezTo>
                    <a:pt x="340" y="830"/>
                    <a:pt x="340" y="830"/>
                    <a:pt x="340" y="830"/>
                  </a:cubicBezTo>
                  <a:cubicBezTo>
                    <a:pt x="341" y="830"/>
                    <a:pt x="341" y="830"/>
                    <a:pt x="341" y="830"/>
                  </a:cubicBezTo>
                  <a:cubicBezTo>
                    <a:pt x="341" y="829"/>
                    <a:pt x="341" y="829"/>
                    <a:pt x="341" y="829"/>
                  </a:cubicBezTo>
                  <a:cubicBezTo>
                    <a:pt x="342" y="829"/>
                    <a:pt x="342" y="829"/>
                    <a:pt x="343" y="829"/>
                  </a:cubicBezTo>
                  <a:cubicBezTo>
                    <a:pt x="342" y="829"/>
                    <a:pt x="342" y="829"/>
                    <a:pt x="341" y="829"/>
                  </a:cubicBezTo>
                  <a:cubicBezTo>
                    <a:pt x="341" y="830"/>
                    <a:pt x="341" y="830"/>
                    <a:pt x="341" y="830"/>
                  </a:cubicBezTo>
                  <a:cubicBezTo>
                    <a:pt x="340" y="830"/>
                    <a:pt x="340" y="830"/>
                    <a:pt x="340" y="830"/>
                  </a:cubicBezTo>
                  <a:cubicBezTo>
                    <a:pt x="340" y="830"/>
                    <a:pt x="340" y="830"/>
                    <a:pt x="340" y="830"/>
                  </a:cubicBezTo>
                  <a:cubicBezTo>
                    <a:pt x="340" y="830"/>
                    <a:pt x="340" y="830"/>
                    <a:pt x="340" y="830"/>
                  </a:cubicBezTo>
                  <a:cubicBezTo>
                    <a:pt x="339" y="830"/>
                    <a:pt x="339" y="830"/>
                    <a:pt x="339" y="830"/>
                  </a:cubicBezTo>
                  <a:cubicBezTo>
                    <a:pt x="338" y="831"/>
                    <a:pt x="338" y="831"/>
                    <a:pt x="337" y="831"/>
                  </a:cubicBezTo>
                  <a:cubicBezTo>
                    <a:pt x="336" y="831"/>
                    <a:pt x="335" y="832"/>
                    <a:pt x="334" y="832"/>
                  </a:cubicBezTo>
                  <a:cubicBezTo>
                    <a:pt x="332" y="832"/>
                    <a:pt x="330" y="833"/>
                    <a:pt x="329" y="833"/>
                  </a:cubicBezTo>
                  <a:cubicBezTo>
                    <a:pt x="325" y="834"/>
                    <a:pt x="321" y="834"/>
                    <a:pt x="317" y="834"/>
                  </a:cubicBezTo>
                  <a:cubicBezTo>
                    <a:pt x="310" y="834"/>
                    <a:pt x="303" y="834"/>
                    <a:pt x="296" y="834"/>
                  </a:cubicBezTo>
                  <a:cubicBezTo>
                    <a:pt x="282" y="834"/>
                    <a:pt x="268" y="833"/>
                    <a:pt x="254" y="831"/>
                  </a:cubicBezTo>
                  <a:cubicBezTo>
                    <a:pt x="252" y="831"/>
                    <a:pt x="250" y="830"/>
                    <a:pt x="248" y="830"/>
                  </a:cubicBezTo>
                  <a:cubicBezTo>
                    <a:pt x="247" y="830"/>
                    <a:pt x="247" y="830"/>
                    <a:pt x="247" y="830"/>
                  </a:cubicBezTo>
                  <a:cubicBezTo>
                    <a:pt x="246" y="830"/>
                    <a:pt x="246" y="830"/>
                    <a:pt x="246" y="830"/>
                  </a:cubicBezTo>
                  <a:cubicBezTo>
                    <a:pt x="246" y="830"/>
                    <a:pt x="246" y="830"/>
                    <a:pt x="246" y="830"/>
                  </a:cubicBezTo>
                  <a:cubicBezTo>
                    <a:pt x="245" y="829"/>
                    <a:pt x="245" y="829"/>
                    <a:pt x="245" y="829"/>
                  </a:cubicBezTo>
                  <a:cubicBezTo>
                    <a:pt x="243" y="829"/>
                    <a:pt x="242" y="828"/>
                    <a:pt x="241" y="827"/>
                  </a:cubicBezTo>
                  <a:cubicBezTo>
                    <a:pt x="239" y="826"/>
                    <a:pt x="238" y="825"/>
                    <a:pt x="236" y="823"/>
                  </a:cubicBezTo>
                  <a:cubicBezTo>
                    <a:pt x="235" y="822"/>
                    <a:pt x="234" y="821"/>
                    <a:pt x="232" y="819"/>
                  </a:cubicBezTo>
                  <a:cubicBezTo>
                    <a:pt x="231" y="818"/>
                    <a:pt x="230" y="817"/>
                    <a:pt x="229" y="815"/>
                  </a:cubicBezTo>
                  <a:cubicBezTo>
                    <a:pt x="227" y="813"/>
                    <a:pt x="227" y="813"/>
                    <a:pt x="227" y="813"/>
                  </a:cubicBezTo>
                  <a:cubicBezTo>
                    <a:pt x="225" y="811"/>
                    <a:pt x="225" y="811"/>
                    <a:pt x="225" y="811"/>
                  </a:cubicBezTo>
                  <a:cubicBezTo>
                    <a:pt x="225" y="810"/>
                    <a:pt x="225" y="810"/>
                    <a:pt x="225" y="809"/>
                  </a:cubicBezTo>
                  <a:cubicBezTo>
                    <a:pt x="224" y="809"/>
                    <a:pt x="224" y="809"/>
                    <a:pt x="224" y="809"/>
                  </a:cubicBezTo>
                  <a:cubicBezTo>
                    <a:pt x="224" y="808"/>
                    <a:pt x="224" y="808"/>
                    <a:pt x="224" y="808"/>
                  </a:cubicBezTo>
                  <a:cubicBezTo>
                    <a:pt x="223" y="805"/>
                    <a:pt x="223" y="805"/>
                    <a:pt x="223" y="805"/>
                  </a:cubicBezTo>
                  <a:cubicBezTo>
                    <a:pt x="220" y="801"/>
                    <a:pt x="220" y="801"/>
                    <a:pt x="220" y="801"/>
                  </a:cubicBezTo>
                  <a:cubicBezTo>
                    <a:pt x="204" y="767"/>
                    <a:pt x="204" y="767"/>
                    <a:pt x="204" y="767"/>
                  </a:cubicBezTo>
                  <a:cubicBezTo>
                    <a:pt x="194" y="767"/>
                    <a:pt x="194" y="767"/>
                    <a:pt x="194" y="767"/>
                  </a:cubicBezTo>
                  <a:cubicBezTo>
                    <a:pt x="187" y="767"/>
                    <a:pt x="187" y="767"/>
                    <a:pt x="187" y="767"/>
                  </a:cubicBezTo>
                  <a:cubicBezTo>
                    <a:pt x="186" y="767"/>
                    <a:pt x="184" y="767"/>
                    <a:pt x="182" y="767"/>
                  </a:cubicBezTo>
                  <a:cubicBezTo>
                    <a:pt x="180" y="766"/>
                    <a:pt x="178" y="766"/>
                    <a:pt x="177" y="765"/>
                  </a:cubicBezTo>
                  <a:cubicBezTo>
                    <a:pt x="171" y="762"/>
                    <a:pt x="166" y="756"/>
                    <a:pt x="165" y="750"/>
                  </a:cubicBezTo>
                  <a:cubicBezTo>
                    <a:pt x="163" y="744"/>
                    <a:pt x="164" y="737"/>
                    <a:pt x="167" y="731"/>
                  </a:cubicBezTo>
                  <a:cubicBezTo>
                    <a:pt x="166" y="732"/>
                    <a:pt x="166" y="733"/>
                    <a:pt x="166" y="733"/>
                  </a:cubicBezTo>
                  <a:cubicBezTo>
                    <a:pt x="166" y="733"/>
                    <a:pt x="167" y="733"/>
                    <a:pt x="167" y="731"/>
                  </a:cubicBezTo>
                  <a:cubicBezTo>
                    <a:pt x="164" y="737"/>
                    <a:pt x="164" y="743"/>
                    <a:pt x="165" y="749"/>
                  </a:cubicBezTo>
                  <a:cubicBezTo>
                    <a:pt x="167" y="755"/>
                    <a:pt x="171" y="761"/>
                    <a:pt x="177" y="764"/>
                  </a:cubicBezTo>
                  <a:cubicBezTo>
                    <a:pt x="178" y="765"/>
                    <a:pt x="180" y="765"/>
                    <a:pt x="182" y="766"/>
                  </a:cubicBezTo>
                  <a:cubicBezTo>
                    <a:pt x="183" y="766"/>
                    <a:pt x="183" y="766"/>
                    <a:pt x="184" y="766"/>
                  </a:cubicBezTo>
                  <a:cubicBezTo>
                    <a:pt x="185" y="766"/>
                    <a:pt x="185" y="766"/>
                    <a:pt x="185" y="766"/>
                  </a:cubicBezTo>
                  <a:cubicBezTo>
                    <a:pt x="186" y="766"/>
                    <a:pt x="186" y="766"/>
                    <a:pt x="186" y="766"/>
                  </a:cubicBezTo>
                  <a:cubicBezTo>
                    <a:pt x="194" y="766"/>
                    <a:pt x="194" y="766"/>
                    <a:pt x="194" y="766"/>
                  </a:cubicBezTo>
                  <a:cubicBezTo>
                    <a:pt x="205" y="766"/>
                    <a:pt x="205" y="766"/>
                    <a:pt x="205" y="766"/>
                  </a:cubicBezTo>
                  <a:cubicBezTo>
                    <a:pt x="221" y="800"/>
                    <a:pt x="221" y="800"/>
                    <a:pt x="221" y="800"/>
                  </a:cubicBezTo>
                  <a:cubicBezTo>
                    <a:pt x="224" y="805"/>
                    <a:pt x="224" y="805"/>
                    <a:pt x="224" y="805"/>
                  </a:cubicBezTo>
                  <a:cubicBezTo>
                    <a:pt x="225" y="807"/>
                    <a:pt x="225" y="807"/>
                    <a:pt x="225" y="807"/>
                  </a:cubicBezTo>
                  <a:cubicBezTo>
                    <a:pt x="225" y="808"/>
                    <a:pt x="225" y="808"/>
                    <a:pt x="225" y="808"/>
                  </a:cubicBezTo>
                  <a:cubicBezTo>
                    <a:pt x="226" y="809"/>
                    <a:pt x="226" y="809"/>
                    <a:pt x="226" y="809"/>
                  </a:cubicBezTo>
                  <a:cubicBezTo>
                    <a:pt x="226" y="809"/>
                    <a:pt x="226" y="810"/>
                    <a:pt x="226" y="810"/>
                  </a:cubicBezTo>
                  <a:cubicBezTo>
                    <a:pt x="228" y="812"/>
                    <a:pt x="228" y="812"/>
                    <a:pt x="228" y="812"/>
                  </a:cubicBezTo>
                  <a:cubicBezTo>
                    <a:pt x="230" y="815"/>
                    <a:pt x="230" y="815"/>
                    <a:pt x="230" y="815"/>
                  </a:cubicBezTo>
                  <a:cubicBezTo>
                    <a:pt x="231" y="816"/>
                    <a:pt x="232" y="817"/>
                    <a:pt x="233" y="819"/>
                  </a:cubicBezTo>
                  <a:cubicBezTo>
                    <a:pt x="234" y="820"/>
                    <a:pt x="236" y="821"/>
                    <a:pt x="237" y="823"/>
                  </a:cubicBezTo>
                  <a:cubicBezTo>
                    <a:pt x="238" y="824"/>
                    <a:pt x="240" y="825"/>
                    <a:pt x="242" y="827"/>
                  </a:cubicBezTo>
                  <a:cubicBezTo>
                    <a:pt x="243" y="827"/>
                    <a:pt x="244" y="828"/>
                    <a:pt x="245" y="829"/>
                  </a:cubicBezTo>
                  <a:cubicBezTo>
                    <a:pt x="246" y="829"/>
                    <a:pt x="246" y="829"/>
                    <a:pt x="246" y="829"/>
                  </a:cubicBezTo>
                  <a:cubicBezTo>
                    <a:pt x="246" y="829"/>
                    <a:pt x="246" y="829"/>
                    <a:pt x="246" y="829"/>
                  </a:cubicBezTo>
                  <a:cubicBezTo>
                    <a:pt x="247" y="829"/>
                    <a:pt x="247" y="829"/>
                    <a:pt x="247" y="829"/>
                  </a:cubicBezTo>
                  <a:cubicBezTo>
                    <a:pt x="249" y="829"/>
                    <a:pt x="249" y="829"/>
                    <a:pt x="249" y="829"/>
                  </a:cubicBezTo>
                  <a:cubicBezTo>
                    <a:pt x="250" y="830"/>
                    <a:pt x="252" y="830"/>
                    <a:pt x="254" y="830"/>
                  </a:cubicBezTo>
                  <a:cubicBezTo>
                    <a:pt x="268" y="832"/>
                    <a:pt x="282" y="833"/>
                    <a:pt x="296" y="834"/>
                  </a:cubicBezTo>
                  <a:cubicBezTo>
                    <a:pt x="303" y="834"/>
                    <a:pt x="310" y="834"/>
                    <a:pt x="317" y="833"/>
                  </a:cubicBezTo>
                  <a:cubicBezTo>
                    <a:pt x="321" y="833"/>
                    <a:pt x="325" y="833"/>
                    <a:pt x="328" y="832"/>
                  </a:cubicBezTo>
                  <a:cubicBezTo>
                    <a:pt x="330" y="832"/>
                    <a:pt x="332" y="831"/>
                    <a:pt x="334" y="831"/>
                  </a:cubicBezTo>
                  <a:cubicBezTo>
                    <a:pt x="335" y="831"/>
                    <a:pt x="336" y="830"/>
                    <a:pt x="337" y="830"/>
                  </a:cubicBezTo>
                  <a:cubicBezTo>
                    <a:pt x="337" y="830"/>
                    <a:pt x="338" y="830"/>
                    <a:pt x="338" y="829"/>
                  </a:cubicBezTo>
                  <a:cubicBezTo>
                    <a:pt x="339" y="829"/>
                    <a:pt x="339" y="829"/>
                    <a:pt x="339" y="829"/>
                  </a:cubicBezTo>
                  <a:cubicBezTo>
                    <a:pt x="340" y="829"/>
                    <a:pt x="340" y="829"/>
                    <a:pt x="340" y="829"/>
                  </a:cubicBezTo>
                  <a:cubicBezTo>
                    <a:pt x="340" y="829"/>
                    <a:pt x="340" y="829"/>
                    <a:pt x="340" y="829"/>
                  </a:cubicBezTo>
                  <a:cubicBezTo>
                    <a:pt x="341" y="829"/>
                    <a:pt x="341" y="829"/>
                    <a:pt x="341" y="829"/>
                  </a:cubicBezTo>
                  <a:cubicBezTo>
                    <a:pt x="341" y="828"/>
                    <a:pt x="341" y="828"/>
                    <a:pt x="341" y="828"/>
                  </a:cubicBezTo>
                  <a:cubicBezTo>
                    <a:pt x="342" y="828"/>
                    <a:pt x="342" y="828"/>
                    <a:pt x="343" y="827"/>
                  </a:cubicBezTo>
                  <a:cubicBezTo>
                    <a:pt x="344" y="827"/>
                    <a:pt x="345" y="826"/>
                    <a:pt x="346" y="826"/>
                  </a:cubicBezTo>
                  <a:cubicBezTo>
                    <a:pt x="346" y="827"/>
                    <a:pt x="346" y="827"/>
                    <a:pt x="346" y="827"/>
                  </a:cubicBezTo>
                  <a:cubicBezTo>
                    <a:pt x="352" y="823"/>
                    <a:pt x="357" y="817"/>
                    <a:pt x="360" y="812"/>
                  </a:cubicBezTo>
                  <a:cubicBezTo>
                    <a:pt x="369" y="796"/>
                    <a:pt x="369" y="796"/>
                    <a:pt x="369" y="796"/>
                  </a:cubicBezTo>
                  <a:cubicBezTo>
                    <a:pt x="377" y="780"/>
                    <a:pt x="377" y="780"/>
                    <a:pt x="377" y="780"/>
                  </a:cubicBezTo>
                  <a:cubicBezTo>
                    <a:pt x="382" y="772"/>
                    <a:pt x="382" y="772"/>
                    <a:pt x="382" y="772"/>
                  </a:cubicBezTo>
                  <a:cubicBezTo>
                    <a:pt x="384" y="768"/>
                    <a:pt x="384" y="768"/>
                    <a:pt x="384" y="768"/>
                  </a:cubicBezTo>
                  <a:cubicBezTo>
                    <a:pt x="384" y="768"/>
                    <a:pt x="384" y="768"/>
                    <a:pt x="384" y="768"/>
                  </a:cubicBezTo>
                  <a:cubicBezTo>
                    <a:pt x="384" y="768"/>
                    <a:pt x="384" y="768"/>
                    <a:pt x="384" y="768"/>
                  </a:cubicBezTo>
                  <a:cubicBezTo>
                    <a:pt x="384" y="768"/>
                    <a:pt x="384" y="768"/>
                    <a:pt x="384" y="768"/>
                  </a:cubicBezTo>
                  <a:cubicBezTo>
                    <a:pt x="385" y="768"/>
                    <a:pt x="385" y="768"/>
                    <a:pt x="385" y="768"/>
                  </a:cubicBezTo>
                  <a:cubicBezTo>
                    <a:pt x="391" y="768"/>
                    <a:pt x="391" y="768"/>
                    <a:pt x="391" y="768"/>
                  </a:cubicBezTo>
                  <a:cubicBezTo>
                    <a:pt x="396" y="768"/>
                    <a:pt x="396" y="768"/>
                    <a:pt x="396" y="768"/>
                  </a:cubicBezTo>
                  <a:cubicBezTo>
                    <a:pt x="396" y="768"/>
                    <a:pt x="396" y="768"/>
                    <a:pt x="396" y="768"/>
                  </a:cubicBezTo>
                  <a:cubicBezTo>
                    <a:pt x="397" y="768"/>
                    <a:pt x="397" y="768"/>
                    <a:pt x="397" y="768"/>
                  </a:cubicBezTo>
                  <a:cubicBezTo>
                    <a:pt x="398" y="768"/>
                    <a:pt x="398" y="768"/>
                    <a:pt x="399" y="768"/>
                  </a:cubicBezTo>
                  <a:cubicBezTo>
                    <a:pt x="400" y="768"/>
                    <a:pt x="401" y="768"/>
                    <a:pt x="402" y="767"/>
                  </a:cubicBezTo>
                  <a:cubicBezTo>
                    <a:pt x="406" y="766"/>
                    <a:pt x="409" y="764"/>
                    <a:pt x="412" y="761"/>
                  </a:cubicBezTo>
                  <a:cubicBezTo>
                    <a:pt x="416" y="756"/>
                    <a:pt x="418" y="749"/>
                    <a:pt x="418" y="744"/>
                  </a:cubicBezTo>
                  <a:cubicBezTo>
                    <a:pt x="417" y="748"/>
                    <a:pt x="416" y="753"/>
                    <a:pt x="414" y="757"/>
                  </a:cubicBezTo>
                  <a:cubicBezTo>
                    <a:pt x="411" y="761"/>
                    <a:pt x="407" y="764"/>
                    <a:pt x="402" y="765"/>
                  </a:cubicBezTo>
                  <a:cubicBezTo>
                    <a:pt x="401" y="766"/>
                    <a:pt x="400" y="766"/>
                    <a:pt x="399" y="766"/>
                  </a:cubicBezTo>
                  <a:cubicBezTo>
                    <a:pt x="398" y="766"/>
                    <a:pt x="397" y="766"/>
                    <a:pt x="397" y="766"/>
                  </a:cubicBezTo>
                  <a:cubicBezTo>
                    <a:pt x="396" y="766"/>
                    <a:pt x="396" y="766"/>
                    <a:pt x="396" y="766"/>
                  </a:cubicBezTo>
                  <a:cubicBezTo>
                    <a:pt x="396" y="766"/>
                    <a:pt x="396" y="766"/>
                    <a:pt x="396" y="766"/>
                  </a:cubicBezTo>
                  <a:cubicBezTo>
                    <a:pt x="395" y="766"/>
                    <a:pt x="395" y="766"/>
                    <a:pt x="395" y="766"/>
                  </a:cubicBezTo>
                  <a:cubicBezTo>
                    <a:pt x="390" y="766"/>
                    <a:pt x="390" y="766"/>
                    <a:pt x="390" y="766"/>
                  </a:cubicBezTo>
                  <a:cubicBezTo>
                    <a:pt x="385" y="766"/>
                    <a:pt x="385" y="766"/>
                    <a:pt x="385" y="766"/>
                  </a:cubicBezTo>
                  <a:cubicBezTo>
                    <a:pt x="384" y="766"/>
                    <a:pt x="384" y="766"/>
                    <a:pt x="384" y="766"/>
                  </a:cubicBezTo>
                  <a:cubicBezTo>
                    <a:pt x="384" y="766"/>
                    <a:pt x="384" y="766"/>
                    <a:pt x="384" y="766"/>
                  </a:cubicBezTo>
                  <a:cubicBezTo>
                    <a:pt x="383" y="766"/>
                    <a:pt x="383" y="766"/>
                    <a:pt x="383" y="766"/>
                  </a:cubicBezTo>
                  <a:cubicBezTo>
                    <a:pt x="383" y="766"/>
                    <a:pt x="383" y="766"/>
                    <a:pt x="383" y="766"/>
                  </a:cubicBezTo>
                  <a:cubicBezTo>
                    <a:pt x="382" y="767"/>
                    <a:pt x="382" y="767"/>
                    <a:pt x="382" y="767"/>
                  </a:cubicBezTo>
                  <a:cubicBezTo>
                    <a:pt x="379" y="771"/>
                    <a:pt x="379" y="771"/>
                    <a:pt x="379" y="771"/>
                  </a:cubicBezTo>
                  <a:cubicBezTo>
                    <a:pt x="375" y="780"/>
                    <a:pt x="375" y="780"/>
                    <a:pt x="375" y="780"/>
                  </a:cubicBezTo>
                  <a:cubicBezTo>
                    <a:pt x="366" y="796"/>
                    <a:pt x="366" y="796"/>
                    <a:pt x="366" y="796"/>
                  </a:cubicBezTo>
                  <a:cubicBezTo>
                    <a:pt x="361" y="805"/>
                    <a:pt x="361" y="805"/>
                    <a:pt x="361" y="805"/>
                  </a:cubicBezTo>
                  <a:cubicBezTo>
                    <a:pt x="359" y="809"/>
                    <a:pt x="359" y="809"/>
                    <a:pt x="359" y="809"/>
                  </a:cubicBezTo>
                  <a:cubicBezTo>
                    <a:pt x="358" y="811"/>
                    <a:pt x="357" y="812"/>
                    <a:pt x="356" y="814"/>
                  </a:cubicBezTo>
                  <a:cubicBezTo>
                    <a:pt x="354" y="816"/>
                    <a:pt x="352" y="819"/>
                    <a:pt x="349" y="822"/>
                  </a:cubicBezTo>
                  <a:cubicBezTo>
                    <a:pt x="346" y="824"/>
                    <a:pt x="343" y="826"/>
                    <a:pt x="339" y="828"/>
                  </a:cubicBezTo>
                  <a:cubicBezTo>
                    <a:pt x="339" y="828"/>
                    <a:pt x="339" y="828"/>
                    <a:pt x="339" y="828"/>
                  </a:cubicBezTo>
                  <a:cubicBezTo>
                    <a:pt x="336" y="829"/>
                    <a:pt x="333" y="830"/>
                    <a:pt x="330" y="830"/>
                  </a:cubicBezTo>
                  <a:cubicBezTo>
                    <a:pt x="327" y="831"/>
                    <a:pt x="324" y="831"/>
                    <a:pt x="321" y="831"/>
                  </a:cubicBezTo>
                  <a:cubicBezTo>
                    <a:pt x="315" y="832"/>
                    <a:pt x="309" y="832"/>
                    <a:pt x="303" y="832"/>
                  </a:cubicBezTo>
                  <a:cubicBezTo>
                    <a:pt x="291" y="832"/>
                    <a:pt x="279" y="831"/>
                    <a:pt x="267" y="830"/>
                  </a:cubicBezTo>
                  <a:cubicBezTo>
                    <a:pt x="261" y="829"/>
                    <a:pt x="255" y="829"/>
                    <a:pt x="249" y="828"/>
                  </a:cubicBezTo>
                  <a:cubicBezTo>
                    <a:pt x="248" y="828"/>
                    <a:pt x="247" y="828"/>
                    <a:pt x="246" y="827"/>
                  </a:cubicBezTo>
                  <a:cubicBezTo>
                    <a:pt x="245" y="827"/>
                    <a:pt x="244" y="826"/>
                    <a:pt x="243" y="826"/>
                  </a:cubicBezTo>
                  <a:cubicBezTo>
                    <a:pt x="241" y="825"/>
                    <a:pt x="240" y="824"/>
                    <a:pt x="239" y="823"/>
                  </a:cubicBezTo>
                  <a:cubicBezTo>
                    <a:pt x="238" y="822"/>
                    <a:pt x="237" y="820"/>
                    <a:pt x="236" y="819"/>
                  </a:cubicBezTo>
                  <a:cubicBezTo>
                    <a:pt x="240" y="823"/>
                    <a:pt x="246" y="827"/>
                    <a:pt x="253" y="828"/>
                  </a:cubicBezTo>
                  <a:cubicBezTo>
                    <a:pt x="263" y="829"/>
                    <a:pt x="273" y="830"/>
                    <a:pt x="283" y="831"/>
                  </a:cubicBezTo>
                  <a:cubicBezTo>
                    <a:pt x="292" y="831"/>
                    <a:pt x="302" y="832"/>
                    <a:pt x="311" y="832"/>
                  </a:cubicBezTo>
                  <a:cubicBezTo>
                    <a:pt x="316" y="832"/>
                    <a:pt x="321" y="831"/>
                    <a:pt x="325" y="831"/>
                  </a:cubicBezTo>
                  <a:cubicBezTo>
                    <a:pt x="330" y="830"/>
                    <a:pt x="335" y="829"/>
                    <a:pt x="339" y="827"/>
                  </a:cubicBezTo>
                  <a:cubicBezTo>
                    <a:pt x="339" y="827"/>
                    <a:pt x="339" y="827"/>
                    <a:pt x="339" y="827"/>
                  </a:cubicBezTo>
                  <a:cubicBezTo>
                    <a:pt x="343" y="826"/>
                    <a:pt x="346" y="824"/>
                    <a:pt x="349" y="821"/>
                  </a:cubicBezTo>
                  <a:cubicBezTo>
                    <a:pt x="352" y="819"/>
                    <a:pt x="354" y="816"/>
                    <a:pt x="356" y="813"/>
                  </a:cubicBezTo>
                  <a:cubicBezTo>
                    <a:pt x="357" y="812"/>
                    <a:pt x="358" y="810"/>
                    <a:pt x="359" y="809"/>
                  </a:cubicBezTo>
                  <a:cubicBezTo>
                    <a:pt x="361" y="804"/>
                    <a:pt x="361" y="804"/>
                    <a:pt x="361" y="804"/>
                  </a:cubicBezTo>
                  <a:cubicBezTo>
                    <a:pt x="366" y="796"/>
                    <a:pt x="366" y="796"/>
                    <a:pt x="366" y="796"/>
                  </a:cubicBezTo>
                  <a:cubicBezTo>
                    <a:pt x="375" y="779"/>
                    <a:pt x="375" y="779"/>
                    <a:pt x="375" y="779"/>
                  </a:cubicBezTo>
                  <a:cubicBezTo>
                    <a:pt x="379" y="771"/>
                    <a:pt x="379" y="771"/>
                    <a:pt x="379" y="771"/>
                  </a:cubicBezTo>
                  <a:cubicBezTo>
                    <a:pt x="381" y="767"/>
                    <a:pt x="381" y="767"/>
                    <a:pt x="381" y="767"/>
                  </a:cubicBezTo>
                  <a:cubicBezTo>
                    <a:pt x="382" y="765"/>
                    <a:pt x="382" y="765"/>
                    <a:pt x="382" y="765"/>
                  </a:cubicBezTo>
                  <a:cubicBezTo>
                    <a:pt x="390" y="766"/>
                    <a:pt x="390" y="766"/>
                    <a:pt x="390" y="766"/>
                  </a:cubicBezTo>
                  <a:cubicBezTo>
                    <a:pt x="395" y="766"/>
                    <a:pt x="395" y="766"/>
                    <a:pt x="395" y="766"/>
                  </a:cubicBezTo>
                  <a:cubicBezTo>
                    <a:pt x="396" y="766"/>
                    <a:pt x="396" y="766"/>
                    <a:pt x="396" y="766"/>
                  </a:cubicBezTo>
                  <a:cubicBezTo>
                    <a:pt x="396" y="766"/>
                    <a:pt x="396" y="766"/>
                    <a:pt x="396" y="766"/>
                  </a:cubicBezTo>
                  <a:cubicBezTo>
                    <a:pt x="397" y="766"/>
                    <a:pt x="397" y="766"/>
                    <a:pt x="397" y="766"/>
                  </a:cubicBezTo>
                  <a:cubicBezTo>
                    <a:pt x="397" y="766"/>
                    <a:pt x="398" y="766"/>
                    <a:pt x="398" y="765"/>
                  </a:cubicBezTo>
                  <a:cubicBezTo>
                    <a:pt x="400" y="765"/>
                    <a:pt x="401" y="765"/>
                    <a:pt x="402" y="765"/>
                  </a:cubicBezTo>
                  <a:cubicBezTo>
                    <a:pt x="407" y="763"/>
                    <a:pt x="410" y="760"/>
                    <a:pt x="413" y="756"/>
                  </a:cubicBezTo>
                  <a:cubicBezTo>
                    <a:pt x="415" y="752"/>
                    <a:pt x="417" y="748"/>
                    <a:pt x="417" y="743"/>
                  </a:cubicBezTo>
                  <a:cubicBezTo>
                    <a:pt x="417" y="740"/>
                    <a:pt x="416" y="737"/>
                    <a:pt x="415" y="734"/>
                  </a:cubicBezTo>
                  <a:cubicBezTo>
                    <a:pt x="413" y="730"/>
                    <a:pt x="410" y="727"/>
                    <a:pt x="407" y="725"/>
                  </a:cubicBezTo>
                  <a:cubicBezTo>
                    <a:pt x="405" y="723"/>
                    <a:pt x="402" y="723"/>
                    <a:pt x="399" y="723"/>
                  </a:cubicBezTo>
                  <a:cubicBezTo>
                    <a:pt x="397" y="723"/>
                    <a:pt x="396" y="723"/>
                    <a:pt x="396" y="724"/>
                  </a:cubicBezTo>
                  <a:cubicBezTo>
                    <a:pt x="396" y="724"/>
                    <a:pt x="397" y="725"/>
                    <a:pt x="400" y="726"/>
                  </a:cubicBezTo>
                  <a:cubicBezTo>
                    <a:pt x="402" y="727"/>
                    <a:pt x="405" y="729"/>
                    <a:pt x="408" y="733"/>
                  </a:cubicBezTo>
                  <a:cubicBezTo>
                    <a:pt x="408" y="734"/>
                    <a:pt x="409" y="735"/>
                    <a:pt x="410" y="737"/>
                  </a:cubicBezTo>
                  <a:cubicBezTo>
                    <a:pt x="410" y="739"/>
                    <a:pt x="410" y="740"/>
                    <a:pt x="411" y="742"/>
                  </a:cubicBezTo>
                  <a:cubicBezTo>
                    <a:pt x="411" y="745"/>
                    <a:pt x="410" y="747"/>
                    <a:pt x="410" y="747"/>
                  </a:cubicBezTo>
                  <a:cubicBezTo>
                    <a:pt x="409" y="749"/>
                    <a:pt x="409" y="748"/>
                    <a:pt x="408" y="747"/>
                  </a:cubicBezTo>
                  <a:cubicBezTo>
                    <a:pt x="408" y="749"/>
                    <a:pt x="406" y="752"/>
                    <a:pt x="405" y="754"/>
                  </a:cubicBezTo>
                  <a:cubicBezTo>
                    <a:pt x="403" y="756"/>
                    <a:pt x="401" y="757"/>
                    <a:pt x="398" y="758"/>
                  </a:cubicBezTo>
                  <a:cubicBezTo>
                    <a:pt x="397" y="758"/>
                    <a:pt x="397" y="758"/>
                    <a:pt x="396" y="758"/>
                  </a:cubicBezTo>
                  <a:cubicBezTo>
                    <a:pt x="394" y="758"/>
                    <a:pt x="394" y="758"/>
                    <a:pt x="394" y="758"/>
                  </a:cubicBezTo>
                  <a:cubicBezTo>
                    <a:pt x="389" y="758"/>
                    <a:pt x="389" y="758"/>
                    <a:pt x="389" y="758"/>
                  </a:cubicBezTo>
                  <a:cubicBezTo>
                    <a:pt x="377" y="758"/>
                    <a:pt x="377" y="758"/>
                    <a:pt x="377" y="758"/>
                  </a:cubicBezTo>
                  <a:cubicBezTo>
                    <a:pt x="362" y="787"/>
                    <a:pt x="362" y="787"/>
                    <a:pt x="362" y="787"/>
                  </a:cubicBezTo>
                  <a:cubicBezTo>
                    <a:pt x="354" y="801"/>
                    <a:pt x="354" y="801"/>
                    <a:pt x="354" y="801"/>
                  </a:cubicBezTo>
                  <a:cubicBezTo>
                    <a:pt x="352" y="804"/>
                    <a:pt x="352" y="804"/>
                    <a:pt x="352" y="804"/>
                  </a:cubicBezTo>
                  <a:cubicBezTo>
                    <a:pt x="352" y="805"/>
                    <a:pt x="351" y="806"/>
                    <a:pt x="350" y="807"/>
                  </a:cubicBezTo>
                  <a:cubicBezTo>
                    <a:pt x="349" y="809"/>
                    <a:pt x="348" y="811"/>
                    <a:pt x="346" y="813"/>
                  </a:cubicBezTo>
                  <a:cubicBezTo>
                    <a:pt x="345" y="815"/>
                    <a:pt x="343" y="816"/>
                    <a:pt x="342" y="817"/>
                  </a:cubicBezTo>
                  <a:cubicBezTo>
                    <a:pt x="341" y="817"/>
                    <a:pt x="341" y="818"/>
                    <a:pt x="341" y="818"/>
                  </a:cubicBezTo>
                  <a:cubicBezTo>
                    <a:pt x="341" y="818"/>
                    <a:pt x="341" y="817"/>
                    <a:pt x="342" y="817"/>
                  </a:cubicBezTo>
                  <a:cubicBezTo>
                    <a:pt x="343" y="816"/>
                    <a:pt x="345" y="815"/>
                    <a:pt x="346" y="813"/>
                  </a:cubicBezTo>
                  <a:cubicBezTo>
                    <a:pt x="348" y="811"/>
                    <a:pt x="349" y="809"/>
                    <a:pt x="350" y="807"/>
                  </a:cubicBezTo>
                  <a:cubicBezTo>
                    <a:pt x="351" y="806"/>
                    <a:pt x="352" y="805"/>
                    <a:pt x="352" y="804"/>
                  </a:cubicBezTo>
                  <a:cubicBezTo>
                    <a:pt x="354" y="801"/>
                    <a:pt x="354" y="801"/>
                    <a:pt x="354" y="801"/>
                  </a:cubicBezTo>
                  <a:cubicBezTo>
                    <a:pt x="361" y="787"/>
                    <a:pt x="361" y="787"/>
                    <a:pt x="361" y="787"/>
                  </a:cubicBezTo>
                  <a:cubicBezTo>
                    <a:pt x="377" y="757"/>
                    <a:pt x="377" y="757"/>
                    <a:pt x="377" y="757"/>
                  </a:cubicBezTo>
                  <a:cubicBezTo>
                    <a:pt x="389" y="757"/>
                    <a:pt x="389" y="757"/>
                    <a:pt x="389" y="757"/>
                  </a:cubicBezTo>
                  <a:cubicBezTo>
                    <a:pt x="394" y="757"/>
                    <a:pt x="394" y="757"/>
                    <a:pt x="394" y="757"/>
                  </a:cubicBezTo>
                  <a:cubicBezTo>
                    <a:pt x="396" y="757"/>
                    <a:pt x="396" y="757"/>
                    <a:pt x="396" y="757"/>
                  </a:cubicBezTo>
                  <a:cubicBezTo>
                    <a:pt x="397" y="757"/>
                    <a:pt x="398" y="757"/>
                    <a:pt x="398" y="757"/>
                  </a:cubicBezTo>
                  <a:cubicBezTo>
                    <a:pt x="401" y="757"/>
                    <a:pt x="403" y="755"/>
                    <a:pt x="405" y="753"/>
                  </a:cubicBezTo>
                  <a:cubicBezTo>
                    <a:pt x="406" y="751"/>
                    <a:pt x="407" y="748"/>
                    <a:pt x="408" y="746"/>
                  </a:cubicBezTo>
                  <a:cubicBezTo>
                    <a:pt x="408" y="745"/>
                    <a:pt x="407" y="745"/>
                    <a:pt x="407" y="746"/>
                  </a:cubicBezTo>
                  <a:cubicBezTo>
                    <a:pt x="406" y="746"/>
                    <a:pt x="406" y="748"/>
                    <a:pt x="405" y="750"/>
                  </a:cubicBezTo>
                  <a:cubicBezTo>
                    <a:pt x="404" y="751"/>
                    <a:pt x="403" y="752"/>
                    <a:pt x="402" y="753"/>
                  </a:cubicBezTo>
                  <a:cubicBezTo>
                    <a:pt x="401" y="754"/>
                    <a:pt x="399" y="755"/>
                    <a:pt x="398" y="755"/>
                  </a:cubicBezTo>
                  <a:cubicBezTo>
                    <a:pt x="397" y="755"/>
                    <a:pt x="397" y="755"/>
                    <a:pt x="397" y="755"/>
                  </a:cubicBezTo>
                  <a:cubicBezTo>
                    <a:pt x="396" y="755"/>
                    <a:pt x="396" y="755"/>
                    <a:pt x="396" y="755"/>
                  </a:cubicBezTo>
                  <a:cubicBezTo>
                    <a:pt x="396" y="755"/>
                    <a:pt x="396" y="755"/>
                    <a:pt x="396" y="755"/>
                  </a:cubicBezTo>
                  <a:cubicBezTo>
                    <a:pt x="394" y="755"/>
                    <a:pt x="394" y="755"/>
                    <a:pt x="394" y="755"/>
                  </a:cubicBezTo>
                  <a:cubicBezTo>
                    <a:pt x="390" y="755"/>
                    <a:pt x="390" y="755"/>
                    <a:pt x="390" y="755"/>
                  </a:cubicBezTo>
                  <a:cubicBezTo>
                    <a:pt x="376" y="755"/>
                    <a:pt x="376" y="755"/>
                    <a:pt x="376" y="755"/>
                  </a:cubicBezTo>
                  <a:cubicBezTo>
                    <a:pt x="366" y="774"/>
                    <a:pt x="366" y="774"/>
                    <a:pt x="366" y="774"/>
                  </a:cubicBezTo>
                  <a:cubicBezTo>
                    <a:pt x="363" y="780"/>
                    <a:pt x="360" y="785"/>
                    <a:pt x="358" y="789"/>
                  </a:cubicBezTo>
                  <a:cubicBezTo>
                    <a:pt x="353" y="798"/>
                    <a:pt x="353" y="798"/>
                    <a:pt x="353" y="798"/>
                  </a:cubicBezTo>
                  <a:cubicBezTo>
                    <a:pt x="351" y="802"/>
                    <a:pt x="351" y="802"/>
                    <a:pt x="351" y="802"/>
                  </a:cubicBezTo>
                  <a:cubicBezTo>
                    <a:pt x="350" y="803"/>
                    <a:pt x="350" y="804"/>
                    <a:pt x="349" y="804"/>
                  </a:cubicBezTo>
                  <a:cubicBezTo>
                    <a:pt x="349" y="805"/>
                    <a:pt x="349" y="806"/>
                    <a:pt x="348" y="806"/>
                  </a:cubicBezTo>
                  <a:cubicBezTo>
                    <a:pt x="347" y="809"/>
                    <a:pt x="345" y="811"/>
                    <a:pt x="342" y="813"/>
                  </a:cubicBezTo>
                  <a:cubicBezTo>
                    <a:pt x="340" y="815"/>
                    <a:pt x="338" y="817"/>
                    <a:pt x="336" y="818"/>
                  </a:cubicBezTo>
                  <a:cubicBezTo>
                    <a:pt x="335" y="818"/>
                    <a:pt x="335" y="818"/>
                    <a:pt x="335" y="818"/>
                  </a:cubicBezTo>
                  <a:cubicBezTo>
                    <a:pt x="331" y="819"/>
                    <a:pt x="326" y="820"/>
                    <a:pt x="320" y="821"/>
                  </a:cubicBezTo>
                  <a:cubicBezTo>
                    <a:pt x="315" y="821"/>
                    <a:pt x="310" y="821"/>
                    <a:pt x="304" y="821"/>
                  </a:cubicBezTo>
                  <a:cubicBezTo>
                    <a:pt x="293" y="821"/>
                    <a:pt x="282" y="821"/>
                    <a:pt x="270" y="820"/>
                  </a:cubicBezTo>
                  <a:cubicBezTo>
                    <a:pt x="265" y="819"/>
                    <a:pt x="259" y="818"/>
                    <a:pt x="254" y="818"/>
                  </a:cubicBezTo>
                  <a:cubicBezTo>
                    <a:pt x="252" y="817"/>
                    <a:pt x="251" y="817"/>
                    <a:pt x="250" y="817"/>
                  </a:cubicBezTo>
                  <a:cubicBezTo>
                    <a:pt x="249" y="817"/>
                    <a:pt x="249" y="817"/>
                    <a:pt x="249" y="817"/>
                  </a:cubicBezTo>
                  <a:cubicBezTo>
                    <a:pt x="249" y="817"/>
                    <a:pt x="249" y="817"/>
                    <a:pt x="249" y="817"/>
                  </a:cubicBezTo>
                  <a:cubicBezTo>
                    <a:pt x="249" y="817"/>
                    <a:pt x="249" y="817"/>
                    <a:pt x="249" y="817"/>
                  </a:cubicBezTo>
                  <a:cubicBezTo>
                    <a:pt x="249" y="817"/>
                    <a:pt x="249" y="817"/>
                    <a:pt x="249" y="817"/>
                  </a:cubicBezTo>
                  <a:cubicBezTo>
                    <a:pt x="249" y="817"/>
                    <a:pt x="249" y="817"/>
                    <a:pt x="249" y="817"/>
                  </a:cubicBezTo>
                  <a:cubicBezTo>
                    <a:pt x="249" y="817"/>
                    <a:pt x="249" y="817"/>
                    <a:pt x="249" y="816"/>
                  </a:cubicBezTo>
                  <a:cubicBezTo>
                    <a:pt x="247" y="815"/>
                    <a:pt x="245" y="814"/>
                    <a:pt x="244" y="812"/>
                  </a:cubicBezTo>
                  <a:cubicBezTo>
                    <a:pt x="242" y="810"/>
                    <a:pt x="240" y="808"/>
                    <a:pt x="239" y="806"/>
                  </a:cubicBezTo>
                  <a:cubicBezTo>
                    <a:pt x="237" y="804"/>
                    <a:pt x="237" y="804"/>
                    <a:pt x="237" y="804"/>
                  </a:cubicBezTo>
                  <a:cubicBezTo>
                    <a:pt x="237" y="803"/>
                    <a:pt x="237" y="803"/>
                    <a:pt x="237" y="803"/>
                  </a:cubicBezTo>
                  <a:cubicBezTo>
                    <a:pt x="237" y="803"/>
                    <a:pt x="237" y="803"/>
                    <a:pt x="237" y="803"/>
                  </a:cubicBezTo>
                  <a:cubicBezTo>
                    <a:pt x="237" y="803"/>
                    <a:pt x="237" y="803"/>
                    <a:pt x="237" y="803"/>
                  </a:cubicBezTo>
                  <a:cubicBezTo>
                    <a:pt x="235" y="800"/>
                    <a:pt x="235" y="800"/>
                    <a:pt x="235" y="800"/>
                  </a:cubicBezTo>
                  <a:cubicBezTo>
                    <a:pt x="228" y="785"/>
                    <a:pt x="228" y="785"/>
                    <a:pt x="228" y="785"/>
                  </a:cubicBezTo>
                  <a:cubicBezTo>
                    <a:pt x="221" y="771"/>
                    <a:pt x="221" y="771"/>
                    <a:pt x="221" y="771"/>
                  </a:cubicBezTo>
                  <a:cubicBezTo>
                    <a:pt x="213" y="753"/>
                    <a:pt x="213" y="753"/>
                    <a:pt x="213" y="753"/>
                  </a:cubicBezTo>
                  <a:cubicBezTo>
                    <a:pt x="185" y="753"/>
                    <a:pt x="185" y="753"/>
                    <a:pt x="185" y="753"/>
                  </a:cubicBezTo>
                  <a:cubicBezTo>
                    <a:pt x="183" y="753"/>
                    <a:pt x="182" y="752"/>
                    <a:pt x="180" y="750"/>
                  </a:cubicBezTo>
                  <a:cubicBezTo>
                    <a:pt x="179" y="749"/>
                    <a:pt x="178" y="746"/>
                    <a:pt x="178" y="744"/>
                  </a:cubicBezTo>
                  <a:cubicBezTo>
                    <a:pt x="178" y="741"/>
                    <a:pt x="178" y="739"/>
                    <a:pt x="179" y="737"/>
                  </a:cubicBezTo>
                  <a:cubicBezTo>
                    <a:pt x="181" y="735"/>
                    <a:pt x="182" y="734"/>
                    <a:pt x="184" y="733"/>
                  </a:cubicBezTo>
                  <a:cubicBezTo>
                    <a:pt x="184" y="733"/>
                    <a:pt x="185" y="733"/>
                    <a:pt x="185" y="733"/>
                  </a:cubicBezTo>
                  <a:cubicBezTo>
                    <a:pt x="188" y="733"/>
                    <a:pt x="188" y="733"/>
                    <a:pt x="188" y="733"/>
                  </a:cubicBezTo>
                  <a:cubicBezTo>
                    <a:pt x="194" y="733"/>
                    <a:pt x="194" y="733"/>
                    <a:pt x="194" y="733"/>
                  </a:cubicBezTo>
                  <a:cubicBezTo>
                    <a:pt x="206" y="733"/>
                    <a:pt x="206" y="733"/>
                    <a:pt x="206" y="733"/>
                  </a:cubicBezTo>
                  <a:cubicBezTo>
                    <a:pt x="263" y="732"/>
                    <a:pt x="326" y="734"/>
                    <a:pt x="373" y="732"/>
                  </a:cubicBezTo>
                  <a:cubicBezTo>
                    <a:pt x="414" y="731"/>
                    <a:pt x="399" y="727"/>
                    <a:pt x="357" y="725"/>
                  </a:cubicBezTo>
                  <a:cubicBezTo>
                    <a:pt x="357" y="724"/>
                    <a:pt x="357" y="724"/>
                    <a:pt x="357" y="724"/>
                  </a:cubicBezTo>
                  <a:cubicBezTo>
                    <a:pt x="399" y="725"/>
                    <a:pt x="378" y="722"/>
                    <a:pt x="383" y="720"/>
                  </a:cubicBezTo>
                  <a:cubicBezTo>
                    <a:pt x="364" y="720"/>
                    <a:pt x="346" y="720"/>
                    <a:pt x="327" y="719"/>
                  </a:cubicBezTo>
                  <a:cubicBezTo>
                    <a:pt x="361" y="719"/>
                    <a:pt x="361" y="719"/>
                    <a:pt x="361" y="719"/>
                  </a:cubicBezTo>
                  <a:cubicBezTo>
                    <a:pt x="380" y="719"/>
                    <a:pt x="380" y="719"/>
                    <a:pt x="380" y="719"/>
                  </a:cubicBezTo>
                  <a:cubicBezTo>
                    <a:pt x="389" y="720"/>
                    <a:pt x="389" y="720"/>
                    <a:pt x="389" y="720"/>
                  </a:cubicBezTo>
                  <a:cubicBezTo>
                    <a:pt x="393" y="720"/>
                    <a:pt x="393" y="720"/>
                    <a:pt x="393" y="720"/>
                  </a:cubicBezTo>
                  <a:cubicBezTo>
                    <a:pt x="396" y="720"/>
                    <a:pt x="396" y="720"/>
                    <a:pt x="396" y="720"/>
                  </a:cubicBezTo>
                  <a:cubicBezTo>
                    <a:pt x="396" y="720"/>
                    <a:pt x="396" y="720"/>
                    <a:pt x="396" y="720"/>
                  </a:cubicBezTo>
                  <a:cubicBezTo>
                    <a:pt x="397" y="720"/>
                    <a:pt x="397" y="720"/>
                    <a:pt x="397" y="720"/>
                  </a:cubicBezTo>
                  <a:cubicBezTo>
                    <a:pt x="398" y="720"/>
                    <a:pt x="398" y="720"/>
                    <a:pt x="399" y="719"/>
                  </a:cubicBezTo>
                  <a:cubicBezTo>
                    <a:pt x="403" y="719"/>
                    <a:pt x="407" y="717"/>
                    <a:pt x="409" y="715"/>
                  </a:cubicBezTo>
                  <a:cubicBezTo>
                    <a:pt x="412" y="713"/>
                    <a:pt x="414" y="710"/>
                    <a:pt x="416" y="707"/>
                  </a:cubicBezTo>
                  <a:cubicBezTo>
                    <a:pt x="418" y="701"/>
                    <a:pt x="418" y="696"/>
                    <a:pt x="417" y="691"/>
                  </a:cubicBezTo>
                  <a:cubicBezTo>
                    <a:pt x="418" y="697"/>
                    <a:pt x="417" y="703"/>
                    <a:pt x="413" y="708"/>
                  </a:cubicBezTo>
                  <a:cubicBezTo>
                    <a:pt x="412" y="711"/>
                    <a:pt x="409" y="713"/>
                    <a:pt x="406" y="715"/>
                  </a:cubicBezTo>
                  <a:cubicBezTo>
                    <a:pt x="404" y="716"/>
                    <a:pt x="400" y="717"/>
                    <a:pt x="397" y="718"/>
                  </a:cubicBezTo>
                  <a:cubicBezTo>
                    <a:pt x="369" y="717"/>
                    <a:pt x="369" y="717"/>
                    <a:pt x="369" y="717"/>
                  </a:cubicBezTo>
                  <a:cubicBezTo>
                    <a:pt x="350" y="717"/>
                    <a:pt x="330" y="717"/>
                    <a:pt x="311" y="716"/>
                  </a:cubicBezTo>
                  <a:cubicBezTo>
                    <a:pt x="195" y="716"/>
                    <a:pt x="195" y="716"/>
                    <a:pt x="195" y="716"/>
                  </a:cubicBezTo>
                  <a:cubicBezTo>
                    <a:pt x="227" y="716"/>
                    <a:pt x="264" y="715"/>
                    <a:pt x="296" y="716"/>
                  </a:cubicBezTo>
                  <a:cubicBezTo>
                    <a:pt x="319" y="716"/>
                    <a:pt x="341" y="717"/>
                    <a:pt x="362" y="717"/>
                  </a:cubicBezTo>
                  <a:cubicBezTo>
                    <a:pt x="394" y="717"/>
                    <a:pt x="394" y="717"/>
                    <a:pt x="394" y="717"/>
                  </a:cubicBezTo>
                  <a:cubicBezTo>
                    <a:pt x="395" y="717"/>
                    <a:pt x="396" y="717"/>
                    <a:pt x="398" y="717"/>
                  </a:cubicBezTo>
                  <a:cubicBezTo>
                    <a:pt x="400" y="717"/>
                    <a:pt x="402" y="716"/>
                    <a:pt x="403" y="716"/>
                  </a:cubicBezTo>
                  <a:cubicBezTo>
                    <a:pt x="406" y="714"/>
                    <a:pt x="409" y="712"/>
                    <a:pt x="411" y="709"/>
                  </a:cubicBezTo>
                  <a:cubicBezTo>
                    <a:pt x="416" y="704"/>
                    <a:pt x="417" y="697"/>
                    <a:pt x="416" y="691"/>
                  </a:cubicBezTo>
                  <a:cubicBezTo>
                    <a:pt x="416" y="688"/>
                    <a:pt x="415" y="685"/>
                    <a:pt x="414" y="683"/>
                  </a:cubicBezTo>
                  <a:cubicBezTo>
                    <a:pt x="412" y="679"/>
                    <a:pt x="409" y="677"/>
                    <a:pt x="406" y="676"/>
                  </a:cubicBezTo>
                  <a:cubicBezTo>
                    <a:pt x="404" y="674"/>
                    <a:pt x="401" y="674"/>
                    <a:pt x="399" y="674"/>
                  </a:cubicBezTo>
                  <a:cubicBezTo>
                    <a:pt x="397" y="674"/>
                    <a:pt x="396" y="675"/>
                    <a:pt x="396" y="675"/>
                  </a:cubicBezTo>
                  <a:cubicBezTo>
                    <a:pt x="396" y="676"/>
                    <a:pt x="397" y="676"/>
                    <a:pt x="399" y="677"/>
                  </a:cubicBezTo>
                  <a:cubicBezTo>
                    <a:pt x="401" y="678"/>
                    <a:pt x="404" y="679"/>
                    <a:pt x="407" y="683"/>
                  </a:cubicBezTo>
                  <a:cubicBezTo>
                    <a:pt x="408" y="685"/>
                    <a:pt x="410" y="688"/>
                    <a:pt x="410" y="690"/>
                  </a:cubicBezTo>
                  <a:cubicBezTo>
                    <a:pt x="411" y="693"/>
                    <a:pt x="411" y="695"/>
                    <a:pt x="411" y="695"/>
                  </a:cubicBezTo>
                  <a:cubicBezTo>
                    <a:pt x="410" y="697"/>
                    <a:pt x="409" y="696"/>
                    <a:pt x="409" y="695"/>
                  </a:cubicBezTo>
                  <a:cubicBezTo>
                    <a:pt x="409" y="698"/>
                    <a:pt x="408" y="701"/>
                    <a:pt x="406" y="704"/>
                  </a:cubicBezTo>
                  <a:cubicBezTo>
                    <a:pt x="404" y="706"/>
                    <a:pt x="401" y="708"/>
                    <a:pt x="398" y="709"/>
                  </a:cubicBezTo>
                  <a:cubicBezTo>
                    <a:pt x="398" y="709"/>
                    <a:pt x="397" y="709"/>
                    <a:pt x="396" y="709"/>
                  </a:cubicBezTo>
                  <a:cubicBezTo>
                    <a:pt x="393" y="709"/>
                    <a:pt x="393" y="709"/>
                    <a:pt x="393" y="709"/>
                  </a:cubicBezTo>
                  <a:cubicBezTo>
                    <a:pt x="388" y="709"/>
                    <a:pt x="388" y="709"/>
                    <a:pt x="388" y="709"/>
                  </a:cubicBezTo>
                  <a:cubicBezTo>
                    <a:pt x="377" y="709"/>
                    <a:pt x="377" y="709"/>
                    <a:pt x="377" y="709"/>
                  </a:cubicBezTo>
                  <a:cubicBezTo>
                    <a:pt x="332" y="708"/>
                    <a:pt x="332" y="708"/>
                    <a:pt x="332" y="708"/>
                  </a:cubicBezTo>
                  <a:cubicBezTo>
                    <a:pt x="295" y="708"/>
                    <a:pt x="259" y="708"/>
                    <a:pt x="223" y="707"/>
                  </a:cubicBezTo>
                  <a:cubicBezTo>
                    <a:pt x="259" y="708"/>
                    <a:pt x="296" y="708"/>
                    <a:pt x="332" y="708"/>
                  </a:cubicBezTo>
                  <a:cubicBezTo>
                    <a:pt x="377" y="709"/>
                    <a:pt x="377" y="709"/>
                    <a:pt x="377" y="709"/>
                  </a:cubicBezTo>
                  <a:cubicBezTo>
                    <a:pt x="388" y="709"/>
                    <a:pt x="388" y="709"/>
                    <a:pt x="388" y="709"/>
                  </a:cubicBezTo>
                  <a:cubicBezTo>
                    <a:pt x="394" y="709"/>
                    <a:pt x="394" y="709"/>
                    <a:pt x="394" y="709"/>
                  </a:cubicBezTo>
                  <a:cubicBezTo>
                    <a:pt x="395" y="709"/>
                    <a:pt x="395" y="709"/>
                    <a:pt x="395" y="709"/>
                  </a:cubicBezTo>
                  <a:cubicBezTo>
                    <a:pt x="396" y="709"/>
                    <a:pt x="396" y="709"/>
                    <a:pt x="396" y="709"/>
                  </a:cubicBezTo>
                  <a:cubicBezTo>
                    <a:pt x="397" y="709"/>
                    <a:pt x="397" y="709"/>
                    <a:pt x="397" y="709"/>
                  </a:cubicBezTo>
                  <a:cubicBezTo>
                    <a:pt x="397" y="709"/>
                    <a:pt x="398" y="708"/>
                    <a:pt x="399" y="708"/>
                  </a:cubicBezTo>
                  <a:cubicBezTo>
                    <a:pt x="401" y="708"/>
                    <a:pt x="404" y="706"/>
                    <a:pt x="406" y="703"/>
                  </a:cubicBezTo>
                  <a:cubicBezTo>
                    <a:pt x="407" y="701"/>
                    <a:pt x="408" y="697"/>
                    <a:pt x="408" y="694"/>
                  </a:cubicBezTo>
                  <a:cubicBezTo>
                    <a:pt x="408" y="694"/>
                    <a:pt x="407" y="694"/>
                    <a:pt x="407" y="694"/>
                  </a:cubicBezTo>
                  <a:cubicBezTo>
                    <a:pt x="407" y="695"/>
                    <a:pt x="407" y="696"/>
                    <a:pt x="406" y="699"/>
                  </a:cubicBezTo>
                  <a:cubicBezTo>
                    <a:pt x="405" y="700"/>
                    <a:pt x="404" y="703"/>
                    <a:pt x="402" y="704"/>
                  </a:cubicBezTo>
                  <a:cubicBezTo>
                    <a:pt x="400" y="705"/>
                    <a:pt x="399" y="706"/>
                    <a:pt x="397" y="706"/>
                  </a:cubicBezTo>
                  <a:cubicBezTo>
                    <a:pt x="397" y="706"/>
                    <a:pt x="397" y="706"/>
                    <a:pt x="396" y="706"/>
                  </a:cubicBezTo>
                  <a:cubicBezTo>
                    <a:pt x="394" y="706"/>
                    <a:pt x="394" y="706"/>
                    <a:pt x="394" y="706"/>
                  </a:cubicBezTo>
                  <a:cubicBezTo>
                    <a:pt x="390" y="706"/>
                    <a:pt x="390" y="706"/>
                    <a:pt x="390" y="706"/>
                  </a:cubicBezTo>
                  <a:cubicBezTo>
                    <a:pt x="379" y="707"/>
                    <a:pt x="366" y="707"/>
                    <a:pt x="357" y="707"/>
                  </a:cubicBezTo>
                  <a:cubicBezTo>
                    <a:pt x="306" y="705"/>
                    <a:pt x="251" y="706"/>
                    <a:pt x="201" y="705"/>
                  </a:cubicBezTo>
                  <a:cubicBezTo>
                    <a:pt x="187" y="705"/>
                    <a:pt x="187" y="705"/>
                    <a:pt x="187" y="705"/>
                  </a:cubicBezTo>
                  <a:cubicBezTo>
                    <a:pt x="185" y="704"/>
                    <a:pt x="185" y="704"/>
                    <a:pt x="185" y="704"/>
                  </a:cubicBezTo>
                  <a:cubicBezTo>
                    <a:pt x="185" y="704"/>
                    <a:pt x="185" y="704"/>
                    <a:pt x="185" y="704"/>
                  </a:cubicBezTo>
                  <a:cubicBezTo>
                    <a:pt x="184" y="704"/>
                    <a:pt x="184" y="704"/>
                    <a:pt x="183" y="704"/>
                  </a:cubicBezTo>
                  <a:cubicBezTo>
                    <a:pt x="182" y="704"/>
                    <a:pt x="181" y="703"/>
                    <a:pt x="180" y="702"/>
                  </a:cubicBezTo>
                  <a:cubicBezTo>
                    <a:pt x="179" y="700"/>
                    <a:pt x="178" y="697"/>
                    <a:pt x="178" y="694"/>
                  </a:cubicBezTo>
                  <a:cubicBezTo>
                    <a:pt x="178" y="692"/>
                    <a:pt x="179" y="689"/>
                    <a:pt x="181" y="687"/>
                  </a:cubicBezTo>
                  <a:cubicBezTo>
                    <a:pt x="181" y="686"/>
                    <a:pt x="182" y="686"/>
                    <a:pt x="183" y="685"/>
                  </a:cubicBezTo>
                  <a:cubicBezTo>
                    <a:pt x="184" y="685"/>
                    <a:pt x="184" y="685"/>
                    <a:pt x="185" y="685"/>
                  </a:cubicBezTo>
                  <a:cubicBezTo>
                    <a:pt x="185" y="685"/>
                    <a:pt x="185" y="685"/>
                    <a:pt x="185" y="685"/>
                  </a:cubicBezTo>
                  <a:cubicBezTo>
                    <a:pt x="185" y="685"/>
                    <a:pt x="185" y="685"/>
                    <a:pt x="185" y="685"/>
                  </a:cubicBezTo>
                  <a:cubicBezTo>
                    <a:pt x="186" y="685"/>
                    <a:pt x="186" y="685"/>
                    <a:pt x="186" y="685"/>
                  </a:cubicBezTo>
                  <a:cubicBezTo>
                    <a:pt x="187" y="685"/>
                    <a:pt x="187" y="685"/>
                    <a:pt x="187" y="685"/>
                  </a:cubicBezTo>
                  <a:cubicBezTo>
                    <a:pt x="201" y="685"/>
                    <a:pt x="201" y="685"/>
                    <a:pt x="201" y="685"/>
                  </a:cubicBezTo>
                  <a:cubicBezTo>
                    <a:pt x="229" y="685"/>
                    <a:pt x="229" y="685"/>
                    <a:pt x="229" y="685"/>
                  </a:cubicBezTo>
                  <a:cubicBezTo>
                    <a:pt x="279" y="684"/>
                    <a:pt x="334" y="685"/>
                    <a:pt x="376" y="684"/>
                  </a:cubicBezTo>
                  <a:cubicBezTo>
                    <a:pt x="412" y="683"/>
                    <a:pt x="398" y="678"/>
                    <a:pt x="362" y="677"/>
                  </a:cubicBezTo>
                  <a:cubicBezTo>
                    <a:pt x="362" y="675"/>
                    <a:pt x="362" y="675"/>
                    <a:pt x="362" y="675"/>
                  </a:cubicBezTo>
                  <a:cubicBezTo>
                    <a:pt x="398" y="676"/>
                    <a:pt x="380" y="673"/>
                    <a:pt x="385" y="671"/>
                  </a:cubicBezTo>
                  <a:cubicBezTo>
                    <a:pt x="369" y="671"/>
                    <a:pt x="353" y="671"/>
                    <a:pt x="337" y="671"/>
                  </a:cubicBezTo>
                  <a:cubicBezTo>
                    <a:pt x="361" y="671"/>
                    <a:pt x="361" y="671"/>
                    <a:pt x="361" y="671"/>
                  </a:cubicBezTo>
                  <a:cubicBezTo>
                    <a:pt x="380" y="671"/>
                    <a:pt x="380" y="671"/>
                    <a:pt x="380" y="671"/>
                  </a:cubicBezTo>
                  <a:cubicBezTo>
                    <a:pt x="389" y="671"/>
                    <a:pt x="389" y="671"/>
                    <a:pt x="389" y="671"/>
                  </a:cubicBezTo>
                  <a:cubicBezTo>
                    <a:pt x="393" y="671"/>
                    <a:pt x="393" y="671"/>
                    <a:pt x="393" y="671"/>
                  </a:cubicBezTo>
                  <a:cubicBezTo>
                    <a:pt x="396" y="671"/>
                    <a:pt x="396" y="671"/>
                    <a:pt x="396" y="671"/>
                  </a:cubicBezTo>
                  <a:cubicBezTo>
                    <a:pt x="396" y="671"/>
                    <a:pt x="396" y="671"/>
                    <a:pt x="396" y="671"/>
                  </a:cubicBezTo>
                  <a:cubicBezTo>
                    <a:pt x="397" y="671"/>
                    <a:pt x="397" y="671"/>
                    <a:pt x="397" y="671"/>
                  </a:cubicBezTo>
                  <a:cubicBezTo>
                    <a:pt x="398" y="671"/>
                    <a:pt x="399" y="671"/>
                    <a:pt x="399" y="671"/>
                  </a:cubicBezTo>
                  <a:cubicBezTo>
                    <a:pt x="403" y="670"/>
                    <a:pt x="407" y="668"/>
                    <a:pt x="409" y="666"/>
                  </a:cubicBezTo>
                  <a:cubicBezTo>
                    <a:pt x="412" y="664"/>
                    <a:pt x="414" y="661"/>
                    <a:pt x="416" y="658"/>
                  </a:cubicBezTo>
                  <a:cubicBezTo>
                    <a:pt x="418" y="653"/>
                    <a:pt x="418" y="647"/>
                    <a:pt x="417" y="642"/>
                  </a:cubicBezTo>
                  <a:cubicBezTo>
                    <a:pt x="418" y="648"/>
                    <a:pt x="417" y="655"/>
                    <a:pt x="413" y="660"/>
                  </a:cubicBezTo>
                  <a:cubicBezTo>
                    <a:pt x="412" y="662"/>
                    <a:pt x="409" y="665"/>
                    <a:pt x="407" y="666"/>
                  </a:cubicBezTo>
                  <a:cubicBezTo>
                    <a:pt x="404" y="668"/>
                    <a:pt x="400" y="669"/>
                    <a:pt x="397" y="669"/>
                  </a:cubicBezTo>
                  <a:cubicBezTo>
                    <a:pt x="369" y="669"/>
                    <a:pt x="369" y="669"/>
                    <a:pt x="369" y="669"/>
                  </a:cubicBezTo>
                  <a:cubicBezTo>
                    <a:pt x="350" y="668"/>
                    <a:pt x="330" y="668"/>
                    <a:pt x="311" y="668"/>
                  </a:cubicBezTo>
                  <a:cubicBezTo>
                    <a:pt x="195" y="667"/>
                    <a:pt x="195" y="667"/>
                    <a:pt x="195" y="667"/>
                  </a:cubicBezTo>
                  <a:cubicBezTo>
                    <a:pt x="227" y="667"/>
                    <a:pt x="264" y="667"/>
                    <a:pt x="296" y="668"/>
                  </a:cubicBezTo>
                  <a:cubicBezTo>
                    <a:pt x="319" y="668"/>
                    <a:pt x="341" y="668"/>
                    <a:pt x="362" y="668"/>
                  </a:cubicBezTo>
                  <a:cubicBezTo>
                    <a:pt x="394" y="668"/>
                    <a:pt x="394" y="668"/>
                    <a:pt x="394" y="668"/>
                  </a:cubicBezTo>
                  <a:cubicBezTo>
                    <a:pt x="396" y="668"/>
                    <a:pt x="396" y="668"/>
                    <a:pt x="396" y="668"/>
                  </a:cubicBezTo>
                  <a:cubicBezTo>
                    <a:pt x="396" y="668"/>
                    <a:pt x="396" y="668"/>
                    <a:pt x="396" y="668"/>
                  </a:cubicBezTo>
                  <a:cubicBezTo>
                    <a:pt x="397" y="668"/>
                    <a:pt x="397" y="668"/>
                    <a:pt x="397" y="668"/>
                  </a:cubicBezTo>
                  <a:cubicBezTo>
                    <a:pt x="397" y="668"/>
                    <a:pt x="398" y="668"/>
                    <a:pt x="398" y="668"/>
                  </a:cubicBezTo>
                  <a:cubicBezTo>
                    <a:pt x="400" y="668"/>
                    <a:pt x="402" y="668"/>
                    <a:pt x="403" y="667"/>
                  </a:cubicBezTo>
                  <a:cubicBezTo>
                    <a:pt x="407" y="666"/>
                    <a:pt x="409" y="663"/>
                    <a:pt x="411" y="661"/>
                  </a:cubicBezTo>
                  <a:cubicBezTo>
                    <a:pt x="416" y="656"/>
                    <a:pt x="417" y="649"/>
                    <a:pt x="416" y="642"/>
                  </a:cubicBezTo>
                  <a:cubicBezTo>
                    <a:pt x="416" y="639"/>
                    <a:pt x="415" y="637"/>
                    <a:pt x="414" y="634"/>
                  </a:cubicBezTo>
                  <a:cubicBezTo>
                    <a:pt x="412" y="631"/>
                    <a:pt x="409" y="629"/>
                    <a:pt x="406" y="627"/>
                  </a:cubicBezTo>
                  <a:cubicBezTo>
                    <a:pt x="404" y="626"/>
                    <a:pt x="401" y="625"/>
                    <a:pt x="399" y="626"/>
                  </a:cubicBezTo>
                  <a:cubicBezTo>
                    <a:pt x="397" y="626"/>
                    <a:pt x="396" y="626"/>
                    <a:pt x="396" y="627"/>
                  </a:cubicBezTo>
                  <a:cubicBezTo>
                    <a:pt x="396" y="627"/>
                    <a:pt x="397" y="628"/>
                    <a:pt x="399" y="628"/>
                  </a:cubicBezTo>
                  <a:cubicBezTo>
                    <a:pt x="401" y="629"/>
                    <a:pt x="404" y="631"/>
                    <a:pt x="407" y="634"/>
                  </a:cubicBezTo>
                  <a:cubicBezTo>
                    <a:pt x="408" y="636"/>
                    <a:pt x="410" y="639"/>
                    <a:pt x="410" y="642"/>
                  </a:cubicBezTo>
                  <a:cubicBezTo>
                    <a:pt x="411" y="645"/>
                    <a:pt x="411" y="647"/>
                    <a:pt x="411" y="647"/>
                  </a:cubicBezTo>
                  <a:cubicBezTo>
                    <a:pt x="410" y="648"/>
                    <a:pt x="409" y="647"/>
                    <a:pt x="409" y="646"/>
                  </a:cubicBezTo>
                  <a:cubicBezTo>
                    <a:pt x="409" y="650"/>
                    <a:pt x="408" y="653"/>
                    <a:pt x="406" y="655"/>
                  </a:cubicBezTo>
                  <a:cubicBezTo>
                    <a:pt x="404" y="658"/>
                    <a:pt x="401" y="660"/>
                    <a:pt x="398" y="660"/>
                  </a:cubicBezTo>
                  <a:cubicBezTo>
                    <a:pt x="398" y="660"/>
                    <a:pt x="397" y="660"/>
                    <a:pt x="396" y="660"/>
                  </a:cubicBezTo>
                  <a:cubicBezTo>
                    <a:pt x="394" y="660"/>
                    <a:pt x="394" y="660"/>
                    <a:pt x="394" y="660"/>
                  </a:cubicBezTo>
                  <a:cubicBezTo>
                    <a:pt x="388" y="660"/>
                    <a:pt x="388" y="660"/>
                    <a:pt x="388" y="660"/>
                  </a:cubicBezTo>
                  <a:cubicBezTo>
                    <a:pt x="377" y="660"/>
                    <a:pt x="377" y="660"/>
                    <a:pt x="377" y="660"/>
                  </a:cubicBezTo>
                  <a:cubicBezTo>
                    <a:pt x="332" y="660"/>
                    <a:pt x="332" y="660"/>
                    <a:pt x="332" y="660"/>
                  </a:cubicBezTo>
                  <a:cubicBezTo>
                    <a:pt x="295" y="660"/>
                    <a:pt x="259" y="659"/>
                    <a:pt x="223" y="658"/>
                  </a:cubicBezTo>
                  <a:cubicBezTo>
                    <a:pt x="259" y="659"/>
                    <a:pt x="296" y="660"/>
                    <a:pt x="332" y="660"/>
                  </a:cubicBezTo>
                  <a:cubicBezTo>
                    <a:pt x="377" y="660"/>
                    <a:pt x="377" y="660"/>
                    <a:pt x="377" y="660"/>
                  </a:cubicBezTo>
                  <a:cubicBezTo>
                    <a:pt x="388" y="660"/>
                    <a:pt x="388" y="660"/>
                    <a:pt x="388" y="660"/>
                  </a:cubicBezTo>
                  <a:cubicBezTo>
                    <a:pt x="394" y="660"/>
                    <a:pt x="394" y="660"/>
                    <a:pt x="394" y="660"/>
                  </a:cubicBezTo>
                  <a:cubicBezTo>
                    <a:pt x="395" y="660"/>
                    <a:pt x="395" y="660"/>
                    <a:pt x="395" y="660"/>
                  </a:cubicBezTo>
                  <a:cubicBezTo>
                    <a:pt x="396" y="660"/>
                    <a:pt x="396" y="660"/>
                    <a:pt x="396" y="660"/>
                  </a:cubicBezTo>
                  <a:cubicBezTo>
                    <a:pt x="397" y="660"/>
                    <a:pt x="397" y="660"/>
                    <a:pt x="397" y="660"/>
                  </a:cubicBezTo>
                  <a:cubicBezTo>
                    <a:pt x="397" y="660"/>
                    <a:pt x="398" y="660"/>
                    <a:pt x="399" y="660"/>
                  </a:cubicBezTo>
                  <a:cubicBezTo>
                    <a:pt x="402" y="659"/>
                    <a:pt x="404" y="657"/>
                    <a:pt x="406" y="654"/>
                  </a:cubicBezTo>
                  <a:cubicBezTo>
                    <a:pt x="407" y="652"/>
                    <a:pt x="408" y="649"/>
                    <a:pt x="408" y="646"/>
                  </a:cubicBezTo>
                  <a:cubicBezTo>
                    <a:pt x="408" y="645"/>
                    <a:pt x="407" y="645"/>
                    <a:pt x="407" y="646"/>
                  </a:cubicBezTo>
                  <a:cubicBezTo>
                    <a:pt x="407" y="646"/>
                    <a:pt x="407" y="648"/>
                    <a:pt x="406" y="650"/>
                  </a:cubicBezTo>
                  <a:cubicBezTo>
                    <a:pt x="405" y="651"/>
                    <a:pt x="404" y="654"/>
                    <a:pt x="402" y="656"/>
                  </a:cubicBezTo>
                  <a:cubicBezTo>
                    <a:pt x="400" y="657"/>
                    <a:pt x="399" y="658"/>
                    <a:pt x="397" y="658"/>
                  </a:cubicBezTo>
                  <a:cubicBezTo>
                    <a:pt x="397" y="658"/>
                    <a:pt x="397" y="658"/>
                    <a:pt x="396" y="658"/>
                  </a:cubicBezTo>
                  <a:cubicBezTo>
                    <a:pt x="394" y="658"/>
                    <a:pt x="394" y="658"/>
                    <a:pt x="394" y="658"/>
                  </a:cubicBezTo>
                  <a:cubicBezTo>
                    <a:pt x="390" y="658"/>
                    <a:pt x="390" y="658"/>
                    <a:pt x="390" y="658"/>
                  </a:cubicBezTo>
                  <a:cubicBezTo>
                    <a:pt x="379" y="658"/>
                    <a:pt x="366" y="658"/>
                    <a:pt x="357" y="658"/>
                  </a:cubicBezTo>
                  <a:cubicBezTo>
                    <a:pt x="306" y="657"/>
                    <a:pt x="251" y="657"/>
                    <a:pt x="201" y="656"/>
                  </a:cubicBezTo>
                  <a:cubicBezTo>
                    <a:pt x="187" y="656"/>
                    <a:pt x="187" y="656"/>
                    <a:pt x="187" y="656"/>
                  </a:cubicBezTo>
                  <a:cubicBezTo>
                    <a:pt x="185" y="656"/>
                    <a:pt x="185" y="656"/>
                    <a:pt x="185" y="656"/>
                  </a:cubicBezTo>
                  <a:cubicBezTo>
                    <a:pt x="185" y="656"/>
                    <a:pt x="185" y="656"/>
                    <a:pt x="185" y="656"/>
                  </a:cubicBezTo>
                  <a:cubicBezTo>
                    <a:pt x="184" y="656"/>
                    <a:pt x="184" y="656"/>
                    <a:pt x="183" y="655"/>
                  </a:cubicBezTo>
                  <a:cubicBezTo>
                    <a:pt x="182" y="655"/>
                    <a:pt x="181" y="654"/>
                    <a:pt x="180" y="653"/>
                  </a:cubicBezTo>
                  <a:cubicBezTo>
                    <a:pt x="179" y="652"/>
                    <a:pt x="178" y="649"/>
                    <a:pt x="178" y="646"/>
                  </a:cubicBezTo>
                  <a:cubicBezTo>
                    <a:pt x="178" y="643"/>
                    <a:pt x="179" y="640"/>
                    <a:pt x="181" y="638"/>
                  </a:cubicBezTo>
                  <a:cubicBezTo>
                    <a:pt x="181" y="638"/>
                    <a:pt x="182" y="637"/>
                    <a:pt x="183" y="637"/>
                  </a:cubicBezTo>
                  <a:cubicBezTo>
                    <a:pt x="184" y="636"/>
                    <a:pt x="184" y="636"/>
                    <a:pt x="185" y="636"/>
                  </a:cubicBezTo>
                  <a:cubicBezTo>
                    <a:pt x="185" y="636"/>
                    <a:pt x="185" y="636"/>
                    <a:pt x="185" y="636"/>
                  </a:cubicBezTo>
                  <a:cubicBezTo>
                    <a:pt x="185" y="636"/>
                    <a:pt x="185" y="636"/>
                    <a:pt x="185" y="636"/>
                  </a:cubicBezTo>
                  <a:cubicBezTo>
                    <a:pt x="186" y="636"/>
                    <a:pt x="186" y="636"/>
                    <a:pt x="186" y="636"/>
                  </a:cubicBezTo>
                  <a:cubicBezTo>
                    <a:pt x="187" y="636"/>
                    <a:pt x="187" y="636"/>
                    <a:pt x="187" y="636"/>
                  </a:cubicBezTo>
                  <a:cubicBezTo>
                    <a:pt x="201" y="636"/>
                    <a:pt x="201" y="636"/>
                    <a:pt x="201" y="636"/>
                  </a:cubicBezTo>
                  <a:cubicBezTo>
                    <a:pt x="229" y="636"/>
                    <a:pt x="229" y="636"/>
                    <a:pt x="229" y="636"/>
                  </a:cubicBezTo>
                  <a:cubicBezTo>
                    <a:pt x="279" y="635"/>
                    <a:pt x="334" y="636"/>
                    <a:pt x="376" y="635"/>
                  </a:cubicBezTo>
                  <a:cubicBezTo>
                    <a:pt x="412" y="634"/>
                    <a:pt x="398" y="630"/>
                    <a:pt x="362" y="628"/>
                  </a:cubicBezTo>
                  <a:cubicBezTo>
                    <a:pt x="362" y="627"/>
                    <a:pt x="362" y="627"/>
                    <a:pt x="362" y="627"/>
                  </a:cubicBezTo>
                  <a:cubicBezTo>
                    <a:pt x="393" y="627"/>
                    <a:pt x="385" y="625"/>
                    <a:pt x="384" y="624"/>
                  </a:cubicBezTo>
                  <a:cubicBezTo>
                    <a:pt x="391" y="624"/>
                    <a:pt x="391" y="624"/>
                    <a:pt x="391" y="624"/>
                  </a:cubicBezTo>
                  <a:cubicBezTo>
                    <a:pt x="392" y="624"/>
                    <a:pt x="392" y="624"/>
                    <a:pt x="392" y="624"/>
                  </a:cubicBezTo>
                  <a:cubicBezTo>
                    <a:pt x="393" y="624"/>
                    <a:pt x="393" y="624"/>
                    <a:pt x="393" y="624"/>
                  </a:cubicBezTo>
                  <a:cubicBezTo>
                    <a:pt x="394" y="624"/>
                    <a:pt x="394" y="624"/>
                    <a:pt x="394" y="624"/>
                  </a:cubicBezTo>
                  <a:cubicBezTo>
                    <a:pt x="395" y="624"/>
                    <a:pt x="397" y="623"/>
                    <a:pt x="398" y="623"/>
                  </a:cubicBezTo>
                  <a:cubicBezTo>
                    <a:pt x="400" y="623"/>
                    <a:pt x="403" y="622"/>
                    <a:pt x="405" y="620"/>
                  </a:cubicBezTo>
                  <a:cubicBezTo>
                    <a:pt x="410" y="617"/>
                    <a:pt x="414" y="613"/>
                    <a:pt x="415" y="608"/>
                  </a:cubicBezTo>
                  <a:cubicBezTo>
                    <a:pt x="416" y="605"/>
                    <a:pt x="417" y="603"/>
                    <a:pt x="417" y="600"/>
                  </a:cubicBezTo>
                  <a:cubicBezTo>
                    <a:pt x="417" y="594"/>
                    <a:pt x="417" y="594"/>
                    <a:pt x="417" y="594"/>
                  </a:cubicBezTo>
                  <a:cubicBezTo>
                    <a:pt x="417" y="571"/>
                    <a:pt x="417" y="571"/>
                    <a:pt x="417" y="571"/>
                  </a:cubicBezTo>
                  <a:cubicBezTo>
                    <a:pt x="417" y="550"/>
                    <a:pt x="417" y="550"/>
                    <a:pt x="417" y="550"/>
                  </a:cubicBezTo>
                  <a:cubicBezTo>
                    <a:pt x="417" y="549"/>
                    <a:pt x="417" y="549"/>
                    <a:pt x="417" y="549"/>
                  </a:cubicBezTo>
                  <a:cubicBezTo>
                    <a:pt x="420" y="548"/>
                    <a:pt x="420" y="548"/>
                    <a:pt x="420" y="548"/>
                  </a:cubicBezTo>
                  <a:cubicBezTo>
                    <a:pt x="423" y="546"/>
                    <a:pt x="427" y="544"/>
                    <a:pt x="430" y="542"/>
                  </a:cubicBezTo>
                  <a:cubicBezTo>
                    <a:pt x="427" y="544"/>
                    <a:pt x="423" y="546"/>
                    <a:pt x="420" y="548"/>
                  </a:cubicBezTo>
                  <a:cubicBezTo>
                    <a:pt x="417" y="549"/>
                    <a:pt x="417" y="549"/>
                    <a:pt x="417" y="549"/>
                  </a:cubicBezTo>
                  <a:cubicBezTo>
                    <a:pt x="417" y="549"/>
                    <a:pt x="417" y="549"/>
                    <a:pt x="417" y="550"/>
                  </a:cubicBezTo>
                  <a:cubicBezTo>
                    <a:pt x="417" y="572"/>
                    <a:pt x="417" y="572"/>
                    <a:pt x="417" y="572"/>
                  </a:cubicBezTo>
                  <a:cubicBezTo>
                    <a:pt x="417" y="595"/>
                    <a:pt x="417" y="595"/>
                    <a:pt x="417" y="595"/>
                  </a:cubicBezTo>
                  <a:cubicBezTo>
                    <a:pt x="417" y="601"/>
                    <a:pt x="417" y="601"/>
                    <a:pt x="417" y="601"/>
                  </a:cubicBezTo>
                  <a:cubicBezTo>
                    <a:pt x="417" y="603"/>
                    <a:pt x="416" y="606"/>
                    <a:pt x="415" y="609"/>
                  </a:cubicBezTo>
                  <a:cubicBezTo>
                    <a:pt x="413" y="614"/>
                    <a:pt x="409" y="618"/>
                    <a:pt x="405" y="621"/>
                  </a:cubicBezTo>
                  <a:cubicBezTo>
                    <a:pt x="402" y="622"/>
                    <a:pt x="400" y="623"/>
                    <a:pt x="397" y="623"/>
                  </a:cubicBezTo>
                  <a:cubicBezTo>
                    <a:pt x="396" y="623"/>
                    <a:pt x="394" y="624"/>
                    <a:pt x="393" y="624"/>
                  </a:cubicBezTo>
                  <a:cubicBezTo>
                    <a:pt x="390" y="624"/>
                    <a:pt x="390" y="624"/>
                    <a:pt x="390" y="624"/>
                  </a:cubicBezTo>
                  <a:cubicBezTo>
                    <a:pt x="384" y="624"/>
                    <a:pt x="384" y="624"/>
                    <a:pt x="384" y="624"/>
                  </a:cubicBezTo>
                  <a:cubicBezTo>
                    <a:pt x="384" y="623"/>
                    <a:pt x="384" y="623"/>
                    <a:pt x="385" y="623"/>
                  </a:cubicBezTo>
                  <a:cubicBezTo>
                    <a:pt x="379" y="623"/>
                    <a:pt x="374" y="623"/>
                    <a:pt x="369" y="623"/>
                  </a:cubicBezTo>
                  <a:cubicBezTo>
                    <a:pt x="390" y="623"/>
                    <a:pt x="390" y="623"/>
                    <a:pt x="390" y="623"/>
                  </a:cubicBezTo>
                  <a:cubicBezTo>
                    <a:pt x="393" y="623"/>
                    <a:pt x="393" y="623"/>
                    <a:pt x="393" y="623"/>
                  </a:cubicBezTo>
                  <a:cubicBezTo>
                    <a:pt x="394" y="623"/>
                    <a:pt x="395" y="623"/>
                    <a:pt x="397" y="622"/>
                  </a:cubicBezTo>
                  <a:cubicBezTo>
                    <a:pt x="399" y="622"/>
                    <a:pt x="402" y="621"/>
                    <a:pt x="404" y="620"/>
                  </a:cubicBezTo>
                  <a:cubicBezTo>
                    <a:pt x="409" y="617"/>
                    <a:pt x="413" y="612"/>
                    <a:pt x="414" y="607"/>
                  </a:cubicBezTo>
                  <a:cubicBezTo>
                    <a:pt x="415" y="606"/>
                    <a:pt x="415" y="605"/>
                    <a:pt x="415" y="603"/>
                  </a:cubicBezTo>
                  <a:cubicBezTo>
                    <a:pt x="416" y="603"/>
                    <a:pt x="416" y="602"/>
                    <a:pt x="416" y="601"/>
                  </a:cubicBezTo>
                  <a:cubicBezTo>
                    <a:pt x="416" y="601"/>
                    <a:pt x="416" y="600"/>
                    <a:pt x="416" y="599"/>
                  </a:cubicBezTo>
                  <a:cubicBezTo>
                    <a:pt x="416" y="593"/>
                    <a:pt x="416" y="593"/>
                    <a:pt x="416" y="593"/>
                  </a:cubicBezTo>
                  <a:cubicBezTo>
                    <a:pt x="416" y="581"/>
                    <a:pt x="416" y="581"/>
                    <a:pt x="416" y="581"/>
                  </a:cubicBezTo>
                  <a:cubicBezTo>
                    <a:pt x="416" y="557"/>
                    <a:pt x="416" y="557"/>
                    <a:pt x="416" y="557"/>
                  </a:cubicBezTo>
                  <a:cubicBezTo>
                    <a:pt x="416" y="549"/>
                    <a:pt x="416" y="549"/>
                    <a:pt x="416" y="549"/>
                  </a:cubicBezTo>
                  <a:cubicBezTo>
                    <a:pt x="416" y="548"/>
                    <a:pt x="416" y="548"/>
                    <a:pt x="416" y="548"/>
                  </a:cubicBezTo>
                  <a:cubicBezTo>
                    <a:pt x="416" y="548"/>
                    <a:pt x="416" y="548"/>
                    <a:pt x="416" y="548"/>
                  </a:cubicBezTo>
                  <a:cubicBezTo>
                    <a:pt x="417" y="548"/>
                    <a:pt x="417" y="548"/>
                    <a:pt x="417" y="548"/>
                  </a:cubicBezTo>
                  <a:cubicBezTo>
                    <a:pt x="419" y="547"/>
                    <a:pt x="421" y="546"/>
                    <a:pt x="423" y="545"/>
                  </a:cubicBezTo>
                  <a:cubicBezTo>
                    <a:pt x="430" y="541"/>
                    <a:pt x="437" y="537"/>
                    <a:pt x="444" y="533"/>
                  </a:cubicBezTo>
                  <a:cubicBezTo>
                    <a:pt x="445" y="534"/>
                    <a:pt x="445" y="534"/>
                    <a:pt x="445" y="534"/>
                  </a:cubicBezTo>
                  <a:cubicBezTo>
                    <a:pt x="476" y="514"/>
                    <a:pt x="504" y="488"/>
                    <a:pt x="526" y="458"/>
                  </a:cubicBezTo>
                  <a:cubicBezTo>
                    <a:pt x="548" y="428"/>
                    <a:pt x="564" y="394"/>
                    <a:pt x="574" y="357"/>
                  </a:cubicBezTo>
                  <a:cubicBezTo>
                    <a:pt x="583" y="321"/>
                    <a:pt x="585" y="283"/>
                    <a:pt x="579" y="245"/>
                  </a:cubicBezTo>
                  <a:cubicBezTo>
                    <a:pt x="574" y="208"/>
                    <a:pt x="561" y="171"/>
                    <a:pt x="542" y="139"/>
                  </a:cubicBezTo>
                  <a:close/>
                  <a:moveTo>
                    <a:pt x="338" y="819"/>
                  </a:moveTo>
                  <a:cubicBezTo>
                    <a:pt x="339" y="819"/>
                    <a:pt x="340" y="819"/>
                    <a:pt x="340" y="818"/>
                  </a:cubicBezTo>
                  <a:cubicBezTo>
                    <a:pt x="340" y="819"/>
                    <a:pt x="339" y="819"/>
                    <a:pt x="338" y="819"/>
                  </a:cubicBezTo>
                  <a:close/>
                  <a:moveTo>
                    <a:pt x="256" y="820"/>
                  </a:moveTo>
                  <a:cubicBezTo>
                    <a:pt x="265" y="821"/>
                    <a:pt x="274" y="822"/>
                    <a:pt x="283" y="823"/>
                  </a:cubicBezTo>
                  <a:cubicBezTo>
                    <a:pt x="292" y="823"/>
                    <a:pt x="301" y="824"/>
                    <a:pt x="310" y="824"/>
                  </a:cubicBezTo>
                  <a:cubicBezTo>
                    <a:pt x="315" y="824"/>
                    <a:pt x="319" y="823"/>
                    <a:pt x="324" y="823"/>
                  </a:cubicBezTo>
                  <a:cubicBezTo>
                    <a:pt x="328" y="822"/>
                    <a:pt x="333" y="822"/>
                    <a:pt x="336" y="820"/>
                  </a:cubicBezTo>
                  <a:cubicBezTo>
                    <a:pt x="337" y="820"/>
                    <a:pt x="337" y="820"/>
                    <a:pt x="337" y="820"/>
                  </a:cubicBezTo>
                  <a:cubicBezTo>
                    <a:pt x="337" y="820"/>
                    <a:pt x="337" y="820"/>
                    <a:pt x="338" y="819"/>
                  </a:cubicBezTo>
                  <a:cubicBezTo>
                    <a:pt x="337" y="820"/>
                    <a:pt x="337" y="820"/>
                    <a:pt x="337" y="820"/>
                  </a:cubicBezTo>
                  <a:cubicBezTo>
                    <a:pt x="336" y="820"/>
                    <a:pt x="336" y="820"/>
                    <a:pt x="336" y="820"/>
                  </a:cubicBezTo>
                  <a:cubicBezTo>
                    <a:pt x="332" y="822"/>
                    <a:pt x="328" y="822"/>
                    <a:pt x="324" y="823"/>
                  </a:cubicBezTo>
                  <a:cubicBezTo>
                    <a:pt x="319" y="823"/>
                    <a:pt x="315" y="824"/>
                    <a:pt x="310" y="824"/>
                  </a:cubicBezTo>
                  <a:cubicBezTo>
                    <a:pt x="301" y="824"/>
                    <a:pt x="292" y="824"/>
                    <a:pt x="283" y="823"/>
                  </a:cubicBezTo>
                  <a:cubicBezTo>
                    <a:pt x="274" y="822"/>
                    <a:pt x="264" y="821"/>
                    <a:pt x="256" y="820"/>
                  </a:cubicBezTo>
                  <a:cubicBezTo>
                    <a:pt x="253" y="820"/>
                    <a:pt x="251" y="820"/>
                    <a:pt x="249" y="819"/>
                  </a:cubicBezTo>
                  <a:cubicBezTo>
                    <a:pt x="249" y="819"/>
                    <a:pt x="249" y="819"/>
                    <a:pt x="248" y="819"/>
                  </a:cubicBezTo>
                  <a:cubicBezTo>
                    <a:pt x="248" y="819"/>
                    <a:pt x="248" y="819"/>
                    <a:pt x="248" y="819"/>
                  </a:cubicBezTo>
                  <a:cubicBezTo>
                    <a:pt x="249" y="819"/>
                    <a:pt x="249" y="819"/>
                    <a:pt x="249" y="819"/>
                  </a:cubicBezTo>
                  <a:cubicBezTo>
                    <a:pt x="249" y="819"/>
                    <a:pt x="249" y="819"/>
                    <a:pt x="249" y="819"/>
                  </a:cubicBezTo>
                  <a:cubicBezTo>
                    <a:pt x="249" y="819"/>
                    <a:pt x="249" y="819"/>
                    <a:pt x="249" y="819"/>
                  </a:cubicBezTo>
                  <a:cubicBezTo>
                    <a:pt x="251" y="820"/>
                    <a:pt x="254" y="820"/>
                    <a:pt x="256" y="820"/>
                  </a:cubicBezTo>
                  <a:close/>
                  <a:moveTo>
                    <a:pt x="249" y="817"/>
                  </a:moveTo>
                  <a:cubicBezTo>
                    <a:pt x="249" y="817"/>
                    <a:pt x="249" y="817"/>
                    <a:pt x="249" y="817"/>
                  </a:cubicBezTo>
                  <a:cubicBezTo>
                    <a:pt x="249" y="817"/>
                    <a:pt x="249" y="817"/>
                    <a:pt x="249" y="817"/>
                  </a:cubicBezTo>
                  <a:cubicBezTo>
                    <a:pt x="249" y="817"/>
                    <a:pt x="249" y="817"/>
                    <a:pt x="249" y="817"/>
                  </a:cubicBezTo>
                  <a:close/>
                  <a:moveTo>
                    <a:pt x="249" y="819"/>
                  </a:moveTo>
                  <a:cubicBezTo>
                    <a:pt x="249" y="819"/>
                    <a:pt x="249" y="819"/>
                    <a:pt x="249" y="819"/>
                  </a:cubicBezTo>
                  <a:cubicBezTo>
                    <a:pt x="248" y="819"/>
                    <a:pt x="248" y="819"/>
                    <a:pt x="248" y="819"/>
                  </a:cubicBezTo>
                  <a:cubicBezTo>
                    <a:pt x="248" y="819"/>
                    <a:pt x="248" y="819"/>
                    <a:pt x="248" y="819"/>
                  </a:cubicBezTo>
                  <a:cubicBezTo>
                    <a:pt x="249" y="819"/>
                    <a:pt x="249" y="819"/>
                    <a:pt x="249" y="819"/>
                  </a:cubicBezTo>
                  <a:close/>
                  <a:moveTo>
                    <a:pt x="246" y="817"/>
                  </a:moveTo>
                  <a:cubicBezTo>
                    <a:pt x="246" y="818"/>
                    <a:pt x="247" y="818"/>
                    <a:pt x="248" y="818"/>
                  </a:cubicBezTo>
                  <a:cubicBezTo>
                    <a:pt x="248" y="819"/>
                    <a:pt x="248" y="819"/>
                    <a:pt x="248" y="819"/>
                  </a:cubicBezTo>
                  <a:cubicBezTo>
                    <a:pt x="248" y="819"/>
                    <a:pt x="248" y="819"/>
                    <a:pt x="248" y="819"/>
                  </a:cubicBezTo>
                  <a:cubicBezTo>
                    <a:pt x="248" y="819"/>
                    <a:pt x="248" y="819"/>
                    <a:pt x="248" y="819"/>
                  </a:cubicBezTo>
                  <a:cubicBezTo>
                    <a:pt x="248" y="819"/>
                    <a:pt x="248" y="819"/>
                    <a:pt x="248" y="819"/>
                  </a:cubicBezTo>
                  <a:cubicBezTo>
                    <a:pt x="248" y="819"/>
                    <a:pt x="248" y="819"/>
                    <a:pt x="248" y="819"/>
                  </a:cubicBezTo>
                  <a:cubicBezTo>
                    <a:pt x="248" y="819"/>
                    <a:pt x="248" y="819"/>
                    <a:pt x="248" y="818"/>
                  </a:cubicBezTo>
                  <a:cubicBezTo>
                    <a:pt x="247" y="818"/>
                    <a:pt x="246" y="817"/>
                    <a:pt x="245" y="817"/>
                  </a:cubicBezTo>
                  <a:cubicBezTo>
                    <a:pt x="243" y="814"/>
                    <a:pt x="240" y="811"/>
                    <a:pt x="237" y="807"/>
                  </a:cubicBezTo>
                  <a:cubicBezTo>
                    <a:pt x="240" y="811"/>
                    <a:pt x="243" y="814"/>
                    <a:pt x="246" y="817"/>
                  </a:cubicBezTo>
                  <a:close/>
                  <a:moveTo>
                    <a:pt x="230" y="813"/>
                  </a:moveTo>
                  <a:cubicBezTo>
                    <a:pt x="230" y="812"/>
                    <a:pt x="230" y="812"/>
                    <a:pt x="230" y="812"/>
                  </a:cubicBezTo>
                  <a:cubicBezTo>
                    <a:pt x="228" y="811"/>
                    <a:pt x="228" y="811"/>
                    <a:pt x="228" y="811"/>
                  </a:cubicBezTo>
                  <a:cubicBezTo>
                    <a:pt x="228" y="810"/>
                    <a:pt x="228" y="810"/>
                    <a:pt x="228" y="810"/>
                  </a:cubicBezTo>
                  <a:cubicBezTo>
                    <a:pt x="227" y="809"/>
                    <a:pt x="227" y="809"/>
                    <a:pt x="227" y="809"/>
                  </a:cubicBezTo>
                  <a:cubicBezTo>
                    <a:pt x="227" y="808"/>
                    <a:pt x="227" y="808"/>
                    <a:pt x="227" y="808"/>
                  </a:cubicBezTo>
                  <a:cubicBezTo>
                    <a:pt x="223" y="800"/>
                    <a:pt x="223" y="800"/>
                    <a:pt x="223" y="800"/>
                  </a:cubicBezTo>
                  <a:cubicBezTo>
                    <a:pt x="215" y="784"/>
                    <a:pt x="215" y="784"/>
                    <a:pt x="215" y="784"/>
                  </a:cubicBezTo>
                  <a:cubicBezTo>
                    <a:pt x="220" y="793"/>
                    <a:pt x="224" y="804"/>
                    <a:pt x="230" y="813"/>
                  </a:cubicBezTo>
                  <a:close/>
                  <a:moveTo>
                    <a:pt x="190" y="672"/>
                  </a:moveTo>
                  <a:cubicBezTo>
                    <a:pt x="187" y="672"/>
                    <a:pt x="187" y="672"/>
                    <a:pt x="187" y="672"/>
                  </a:cubicBezTo>
                  <a:cubicBezTo>
                    <a:pt x="185" y="672"/>
                    <a:pt x="185" y="672"/>
                    <a:pt x="185" y="672"/>
                  </a:cubicBezTo>
                  <a:cubicBezTo>
                    <a:pt x="185" y="672"/>
                    <a:pt x="184" y="672"/>
                    <a:pt x="183" y="672"/>
                  </a:cubicBezTo>
                  <a:cubicBezTo>
                    <a:pt x="180" y="672"/>
                    <a:pt x="177" y="673"/>
                    <a:pt x="175" y="675"/>
                  </a:cubicBezTo>
                  <a:cubicBezTo>
                    <a:pt x="172" y="677"/>
                    <a:pt x="170" y="679"/>
                    <a:pt x="169" y="681"/>
                  </a:cubicBezTo>
                  <a:cubicBezTo>
                    <a:pt x="166" y="686"/>
                    <a:pt x="165" y="691"/>
                    <a:pt x="165" y="696"/>
                  </a:cubicBezTo>
                  <a:cubicBezTo>
                    <a:pt x="165" y="702"/>
                    <a:pt x="167" y="707"/>
                    <a:pt x="171" y="711"/>
                  </a:cubicBezTo>
                  <a:cubicBezTo>
                    <a:pt x="173" y="713"/>
                    <a:pt x="175" y="715"/>
                    <a:pt x="178" y="716"/>
                  </a:cubicBezTo>
                  <a:cubicBezTo>
                    <a:pt x="179" y="716"/>
                    <a:pt x="181" y="717"/>
                    <a:pt x="182" y="717"/>
                  </a:cubicBezTo>
                  <a:cubicBezTo>
                    <a:pt x="183" y="717"/>
                    <a:pt x="184" y="717"/>
                    <a:pt x="184" y="717"/>
                  </a:cubicBezTo>
                  <a:cubicBezTo>
                    <a:pt x="185" y="717"/>
                    <a:pt x="185" y="717"/>
                    <a:pt x="185" y="717"/>
                  </a:cubicBezTo>
                  <a:cubicBezTo>
                    <a:pt x="186" y="717"/>
                    <a:pt x="186" y="717"/>
                    <a:pt x="186" y="717"/>
                  </a:cubicBezTo>
                  <a:cubicBezTo>
                    <a:pt x="199" y="717"/>
                    <a:pt x="199" y="717"/>
                    <a:pt x="199" y="717"/>
                  </a:cubicBezTo>
                  <a:cubicBezTo>
                    <a:pt x="224" y="718"/>
                    <a:pt x="224" y="718"/>
                    <a:pt x="224" y="718"/>
                  </a:cubicBezTo>
                  <a:cubicBezTo>
                    <a:pt x="257" y="718"/>
                    <a:pt x="290" y="718"/>
                    <a:pt x="325" y="718"/>
                  </a:cubicBezTo>
                  <a:cubicBezTo>
                    <a:pt x="325" y="719"/>
                    <a:pt x="325" y="719"/>
                    <a:pt x="325" y="719"/>
                  </a:cubicBezTo>
                  <a:cubicBezTo>
                    <a:pt x="323" y="719"/>
                    <a:pt x="322" y="719"/>
                    <a:pt x="321" y="719"/>
                  </a:cubicBezTo>
                  <a:cubicBezTo>
                    <a:pt x="300" y="719"/>
                    <a:pt x="300" y="719"/>
                    <a:pt x="300" y="719"/>
                  </a:cubicBezTo>
                  <a:cubicBezTo>
                    <a:pt x="297" y="719"/>
                    <a:pt x="297" y="719"/>
                    <a:pt x="297" y="719"/>
                  </a:cubicBezTo>
                  <a:cubicBezTo>
                    <a:pt x="272" y="719"/>
                    <a:pt x="247" y="718"/>
                    <a:pt x="223" y="718"/>
                  </a:cubicBezTo>
                  <a:cubicBezTo>
                    <a:pt x="198" y="718"/>
                    <a:pt x="198" y="718"/>
                    <a:pt x="198" y="718"/>
                  </a:cubicBezTo>
                  <a:cubicBezTo>
                    <a:pt x="186" y="718"/>
                    <a:pt x="186" y="718"/>
                    <a:pt x="186" y="718"/>
                  </a:cubicBezTo>
                  <a:cubicBezTo>
                    <a:pt x="185" y="718"/>
                    <a:pt x="185" y="718"/>
                    <a:pt x="185" y="718"/>
                  </a:cubicBezTo>
                  <a:cubicBezTo>
                    <a:pt x="184" y="718"/>
                    <a:pt x="184" y="718"/>
                    <a:pt x="184" y="718"/>
                  </a:cubicBezTo>
                  <a:cubicBezTo>
                    <a:pt x="183" y="718"/>
                    <a:pt x="182" y="718"/>
                    <a:pt x="181" y="718"/>
                  </a:cubicBezTo>
                  <a:cubicBezTo>
                    <a:pt x="180" y="718"/>
                    <a:pt x="178" y="717"/>
                    <a:pt x="177" y="716"/>
                  </a:cubicBezTo>
                  <a:cubicBezTo>
                    <a:pt x="174" y="715"/>
                    <a:pt x="172" y="713"/>
                    <a:pt x="170" y="711"/>
                  </a:cubicBezTo>
                  <a:cubicBezTo>
                    <a:pt x="166" y="707"/>
                    <a:pt x="164" y="702"/>
                    <a:pt x="164" y="696"/>
                  </a:cubicBezTo>
                  <a:cubicBezTo>
                    <a:pt x="164" y="691"/>
                    <a:pt x="165" y="685"/>
                    <a:pt x="168" y="680"/>
                  </a:cubicBezTo>
                  <a:cubicBezTo>
                    <a:pt x="170" y="678"/>
                    <a:pt x="172" y="676"/>
                    <a:pt x="174" y="674"/>
                  </a:cubicBezTo>
                  <a:cubicBezTo>
                    <a:pt x="177" y="673"/>
                    <a:pt x="180" y="671"/>
                    <a:pt x="183" y="671"/>
                  </a:cubicBezTo>
                  <a:cubicBezTo>
                    <a:pt x="183" y="671"/>
                    <a:pt x="184" y="671"/>
                    <a:pt x="185" y="671"/>
                  </a:cubicBezTo>
                  <a:cubicBezTo>
                    <a:pt x="187" y="671"/>
                    <a:pt x="187" y="671"/>
                    <a:pt x="187" y="671"/>
                  </a:cubicBezTo>
                  <a:cubicBezTo>
                    <a:pt x="190" y="671"/>
                    <a:pt x="190" y="671"/>
                    <a:pt x="190" y="671"/>
                  </a:cubicBezTo>
                  <a:cubicBezTo>
                    <a:pt x="196" y="671"/>
                    <a:pt x="196" y="671"/>
                    <a:pt x="196" y="671"/>
                  </a:cubicBezTo>
                  <a:cubicBezTo>
                    <a:pt x="196" y="671"/>
                    <a:pt x="194" y="671"/>
                    <a:pt x="197" y="671"/>
                  </a:cubicBezTo>
                  <a:lnTo>
                    <a:pt x="190" y="672"/>
                  </a:lnTo>
                  <a:close/>
                  <a:moveTo>
                    <a:pt x="136" y="380"/>
                  </a:moveTo>
                  <a:cubicBezTo>
                    <a:pt x="135" y="376"/>
                    <a:pt x="135" y="371"/>
                    <a:pt x="136" y="368"/>
                  </a:cubicBezTo>
                  <a:cubicBezTo>
                    <a:pt x="137" y="364"/>
                    <a:pt x="139" y="361"/>
                    <a:pt x="143" y="359"/>
                  </a:cubicBezTo>
                  <a:cubicBezTo>
                    <a:pt x="146" y="356"/>
                    <a:pt x="150" y="355"/>
                    <a:pt x="154" y="354"/>
                  </a:cubicBezTo>
                  <a:cubicBezTo>
                    <a:pt x="158" y="354"/>
                    <a:pt x="162" y="355"/>
                    <a:pt x="166" y="357"/>
                  </a:cubicBezTo>
                  <a:cubicBezTo>
                    <a:pt x="170" y="359"/>
                    <a:pt x="174" y="362"/>
                    <a:pt x="177" y="366"/>
                  </a:cubicBezTo>
                  <a:cubicBezTo>
                    <a:pt x="180" y="369"/>
                    <a:pt x="183" y="373"/>
                    <a:pt x="185" y="377"/>
                  </a:cubicBezTo>
                  <a:cubicBezTo>
                    <a:pt x="188" y="384"/>
                    <a:pt x="188" y="384"/>
                    <a:pt x="188" y="384"/>
                  </a:cubicBezTo>
                  <a:cubicBezTo>
                    <a:pt x="194" y="396"/>
                    <a:pt x="194" y="396"/>
                    <a:pt x="194" y="396"/>
                  </a:cubicBezTo>
                  <a:cubicBezTo>
                    <a:pt x="196" y="395"/>
                    <a:pt x="198" y="394"/>
                    <a:pt x="200" y="393"/>
                  </a:cubicBezTo>
                  <a:cubicBezTo>
                    <a:pt x="201" y="393"/>
                    <a:pt x="201" y="392"/>
                    <a:pt x="202" y="392"/>
                  </a:cubicBezTo>
                  <a:cubicBezTo>
                    <a:pt x="203" y="391"/>
                    <a:pt x="204" y="391"/>
                    <a:pt x="205" y="390"/>
                  </a:cubicBezTo>
                  <a:cubicBezTo>
                    <a:pt x="207" y="389"/>
                    <a:pt x="207" y="389"/>
                    <a:pt x="207" y="389"/>
                  </a:cubicBezTo>
                  <a:cubicBezTo>
                    <a:pt x="209" y="388"/>
                    <a:pt x="209" y="388"/>
                    <a:pt x="209" y="388"/>
                  </a:cubicBezTo>
                  <a:cubicBezTo>
                    <a:pt x="210" y="387"/>
                    <a:pt x="211" y="386"/>
                    <a:pt x="213" y="386"/>
                  </a:cubicBezTo>
                  <a:cubicBezTo>
                    <a:pt x="217" y="383"/>
                    <a:pt x="221" y="380"/>
                    <a:pt x="225" y="376"/>
                  </a:cubicBezTo>
                  <a:cubicBezTo>
                    <a:pt x="229" y="373"/>
                    <a:pt x="233" y="369"/>
                    <a:pt x="237" y="366"/>
                  </a:cubicBezTo>
                  <a:cubicBezTo>
                    <a:pt x="239" y="364"/>
                    <a:pt x="240" y="362"/>
                    <a:pt x="242" y="360"/>
                  </a:cubicBezTo>
                  <a:cubicBezTo>
                    <a:pt x="244" y="358"/>
                    <a:pt x="244" y="358"/>
                    <a:pt x="244" y="358"/>
                  </a:cubicBezTo>
                  <a:cubicBezTo>
                    <a:pt x="246" y="356"/>
                    <a:pt x="246" y="356"/>
                    <a:pt x="246" y="356"/>
                  </a:cubicBezTo>
                  <a:cubicBezTo>
                    <a:pt x="247" y="354"/>
                    <a:pt x="249" y="353"/>
                    <a:pt x="250" y="351"/>
                  </a:cubicBezTo>
                  <a:cubicBezTo>
                    <a:pt x="249" y="349"/>
                    <a:pt x="247" y="348"/>
                    <a:pt x="246" y="346"/>
                  </a:cubicBezTo>
                  <a:cubicBezTo>
                    <a:pt x="245" y="345"/>
                    <a:pt x="245" y="345"/>
                    <a:pt x="245" y="345"/>
                  </a:cubicBezTo>
                  <a:cubicBezTo>
                    <a:pt x="245" y="344"/>
                    <a:pt x="245" y="344"/>
                    <a:pt x="245" y="344"/>
                  </a:cubicBezTo>
                  <a:cubicBezTo>
                    <a:pt x="245" y="343"/>
                    <a:pt x="244" y="343"/>
                    <a:pt x="244" y="342"/>
                  </a:cubicBezTo>
                  <a:cubicBezTo>
                    <a:pt x="243" y="340"/>
                    <a:pt x="242" y="338"/>
                    <a:pt x="242" y="336"/>
                  </a:cubicBezTo>
                  <a:cubicBezTo>
                    <a:pt x="242" y="335"/>
                    <a:pt x="241" y="334"/>
                    <a:pt x="241" y="333"/>
                  </a:cubicBezTo>
                  <a:cubicBezTo>
                    <a:pt x="241" y="332"/>
                    <a:pt x="241" y="332"/>
                    <a:pt x="241" y="331"/>
                  </a:cubicBezTo>
                  <a:cubicBezTo>
                    <a:pt x="241" y="331"/>
                    <a:pt x="241" y="330"/>
                    <a:pt x="241" y="330"/>
                  </a:cubicBezTo>
                  <a:cubicBezTo>
                    <a:pt x="241" y="328"/>
                    <a:pt x="241" y="325"/>
                    <a:pt x="241" y="323"/>
                  </a:cubicBezTo>
                  <a:cubicBezTo>
                    <a:pt x="242" y="314"/>
                    <a:pt x="246" y="306"/>
                    <a:pt x="251" y="298"/>
                  </a:cubicBezTo>
                  <a:cubicBezTo>
                    <a:pt x="253" y="295"/>
                    <a:pt x="256" y="291"/>
                    <a:pt x="260" y="289"/>
                  </a:cubicBezTo>
                  <a:cubicBezTo>
                    <a:pt x="263" y="287"/>
                    <a:pt x="267" y="286"/>
                    <a:pt x="271" y="286"/>
                  </a:cubicBezTo>
                  <a:cubicBezTo>
                    <a:pt x="274" y="287"/>
                    <a:pt x="278" y="288"/>
                    <a:pt x="281" y="291"/>
                  </a:cubicBezTo>
                  <a:cubicBezTo>
                    <a:pt x="285" y="293"/>
                    <a:pt x="287" y="297"/>
                    <a:pt x="288" y="300"/>
                  </a:cubicBezTo>
                  <a:cubicBezTo>
                    <a:pt x="291" y="307"/>
                    <a:pt x="288" y="316"/>
                    <a:pt x="284" y="324"/>
                  </a:cubicBezTo>
                  <a:cubicBezTo>
                    <a:pt x="282" y="328"/>
                    <a:pt x="279" y="332"/>
                    <a:pt x="276" y="335"/>
                  </a:cubicBezTo>
                  <a:cubicBezTo>
                    <a:pt x="275" y="337"/>
                    <a:pt x="275" y="337"/>
                    <a:pt x="275" y="337"/>
                  </a:cubicBezTo>
                  <a:cubicBezTo>
                    <a:pt x="273" y="339"/>
                    <a:pt x="273" y="339"/>
                    <a:pt x="273" y="339"/>
                  </a:cubicBezTo>
                  <a:cubicBezTo>
                    <a:pt x="269" y="344"/>
                    <a:pt x="269" y="344"/>
                    <a:pt x="269" y="344"/>
                  </a:cubicBezTo>
                  <a:cubicBezTo>
                    <a:pt x="268" y="346"/>
                    <a:pt x="267" y="347"/>
                    <a:pt x="267" y="349"/>
                  </a:cubicBezTo>
                  <a:cubicBezTo>
                    <a:pt x="267" y="349"/>
                    <a:pt x="267" y="350"/>
                    <a:pt x="267" y="350"/>
                  </a:cubicBezTo>
                  <a:cubicBezTo>
                    <a:pt x="267" y="351"/>
                    <a:pt x="267" y="351"/>
                    <a:pt x="267" y="351"/>
                  </a:cubicBezTo>
                  <a:cubicBezTo>
                    <a:pt x="267" y="351"/>
                    <a:pt x="267" y="351"/>
                    <a:pt x="268" y="351"/>
                  </a:cubicBezTo>
                  <a:cubicBezTo>
                    <a:pt x="268" y="352"/>
                    <a:pt x="268" y="352"/>
                    <a:pt x="268" y="352"/>
                  </a:cubicBezTo>
                  <a:cubicBezTo>
                    <a:pt x="268" y="352"/>
                    <a:pt x="269" y="353"/>
                    <a:pt x="270" y="353"/>
                  </a:cubicBezTo>
                  <a:cubicBezTo>
                    <a:pt x="270" y="354"/>
                    <a:pt x="271" y="354"/>
                    <a:pt x="272" y="354"/>
                  </a:cubicBezTo>
                  <a:cubicBezTo>
                    <a:pt x="274" y="355"/>
                    <a:pt x="276" y="356"/>
                    <a:pt x="277" y="356"/>
                  </a:cubicBezTo>
                  <a:cubicBezTo>
                    <a:pt x="278" y="356"/>
                    <a:pt x="279" y="357"/>
                    <a:pt x="280" y="357"/>
                  </a:cubicBezTo>
                  <a:cubicBezTo>
                    <a:pt x="283" y="357"/>
                    <a:pt x="283" y="357"/>
                    <a:pt x="283" y="357"/>
                  </a:cubicBezTo>
                  <a:cubicBezTo>
                    <a:pt x="285" y="358"/>
                    <a:pt x="286" y="358"/>
                    <a:pt x="287" y="358"/>
                  </a:cubicBezTo>
                  <a:cubicBezTo>
                    <a:pt x="292" y="359"/>
                    <a:pt x="297" y="359"/>
                    <a:pt x="303" y="359"/>
                  </a:cubicBezTo>
                  <a:cubicBezTo>
                    <a:pt x="308" y="359"/>
                    <a:pt x="313" y="359"/>
                    <a:pt x="318" y="358"/>
                  </a:cubicBezTo>
                  <a:cubicBezTo>
                    <a:pt x="321" y="357"/>
                    <a:pt x="323" y="356"/>
                    <a:pt x="326" y="355"/>
                  </a:cubicBezTo>
                  <a:cubicBezTo>
                    <a:pt x="327" y="355"/>
                    <a:pt x="327" y="355"/>
                    <a:pt x="327" y="355"/>
                  </a:cubicBezTo>
                  <a:cubicBezTo>
                    <a:pt x="328" y="355"/>
                    <a:pt x="328" y="355"/>
                    <a:pt x="328" y="355"/>
                  </a:cubicBezTo>
                  <a:cubicBezTo>
                    <a:pt x="331" y="353"/>
                    <a:pt x="331" y="353"/>
                    <a:pt x="331" y="353"/>
                  </a:cubicBezTo>
                  <a:cubicBezTo>
                    <a:pt x="333" y="353"/>
                    <a:pt x="335" y="352"/>
                    <a:pt x="337" y="351"/>
                  </a:cubicBezTo>
                  <a:cubicBezTo>
                    <a:pt x="336" y="348"/>
                    <a:pt x="336" y="345"/>
                    <a:pt x="335" y="342"/>
                  </a:cubicBezTo>
                  <a:cubicBezTo>
                    <a:pt x="335" y="340"/>
                    <a:pt x="335" y="340"/>
                    <a:pt x="335" y="340"/>
                  </a:cubicBezTo>
                  <a:cubicBezTo>
                    <a:pt x="335" y="339"/>
                    <a:pt x="335" y="339"/>
                    <a:pt x="335" y="339"/>
                  </a:cubicBezTo>
                  <a:cubicBezTo>
                    <a:pt x="334" y="337"/>
                    <a:pt x="334" y="337"/>
                    <a:pt x="334" y="337"/>
                  </a:cubicBezTo>
                  <a:cubicBezTo>
                    <a:pt x="334" y="333"/>
                    <a:pt x="334" y="330"/>
                    <a:pt x="334" y="327"/>
                  </a:cubicBezTo>
                  <a:cubicBezTo>
                    <a:pt x="334" y="320"/>
                    <a:pt x="336" y="314"/>
                    <a:pt x="339" y="309"/>
                  </a:cubicBezTo>
                  <a:cubicBezTo>
                    <a:pt x="340" y="307"/>
                    <a:pt x="342" y="304"/>
                    <a:pt x="345" y="302"/>
                  </a:cubicBezTo>
                  <a:cubicBezTo>
                    <a:pt x="346" y="301"/>
                    <a:pt x="347" y="300"/>
                    <a:pt x="348" y="299"/>
                  </a:cubicBezTo>
                  <a:cubicBezTo>
                    <a:pt x="349" y="298"/>
                    <a:pt x="350" y="297"/>
                    <a:pt x="352" y="297"/>
                  </a:cubicBezTo>
                  <a:cubicBezTo>
                    <a:pt x="357" y="294"/>
                    <a:pt x="363" y="294"/>
                    <a:pt x="367" y="296"/>
                  </a:cubicBezTo>
                  <a:cubicBezTo>
                    <a:pt x="369" y="296"/>
                    <a:pt x="370" y="297"/>
                    <a:pt x="371" y="297"/>
                  </a:cubicBezTo>
                  <a:cubicBezTo>
                    <a:pt x="371" y="298"/>
                    <a:pt x="372" y="298"/>
                    <a:pt x="372" y="299"/>
                  </a:cubicBezTo>
                  <a:cubicBezTo>
                    <a:pt x="373" y="299"/>
                    <a:pt x="373" y="300"/>
                    <a:pt x="374" y="300"/>
                  </a:cubicBezTo>
                  <a:cubicBezTo>
                    <a:pt x="375" y="303"/>
                    <a:pt x="377" y="305"/>
                    <a:pt x="378" y="308"/>
                  </a:cubicBezTo>
                  <a:cubicBezTo>
                    <a:pt x="380" y="313"/>
                    <a:pt x="380" y="319"/>
                    <a:pt x="378" y="325"/>
                  </a:cubicBezTo>
                  <a:cubicBezTo>
                    <a:pt x="376" y="330"/>
                    <a:pt x="372" y="336"/>
                    <a:pt x="367" y="340"/>
                  </a:cubicBezTo>
                  <a:cubicBezTo>
                    <a:pt x="365" y="343"/>
                    <a:pt x="363" y="345"/>
                    <a:pt x="360" y="347"/>
                  </a:cubicBezTo>
                  <a:cubicBezTo>
                    <a:pt x="359" y="347"/>
                    <a:pt x="359" y="348"/>
                    <a:pt x="358" y="348"/>
                  </a:cubicBezTo>
                  <a:cubicBezTo>
                    <a:pt x="357" y="349"/>
                    <a:pt x="357" y="349"/>
                    <a:pt x="357" y="349"/>
                  </a:cubicBezTo>
                  <a:cubicBezTo>
                    <a:pt x="356" y="350"/>
                    <a:pt x="356" y="350"/>
                    <a:pt x="356" y="350"/>
                  </a:cubicBezTo>
                  <a:cubicBezTo>
                    <a:pt x="353" y="352"/>
                    <a:pt x="351" y="353"/>
                    <a:pt x="348" y="355"/>
                  </a:cubicBezTo>
                  <a:cubicBezTo>
                    <a:pt x="349" y="357"/>
                    <a:pt x="349" y="359"/>
                    <a:pt x="350" y="361"/>
                  </a:cubicBezTo>
                  <a:cubicBezTo>
                    <a:pt x="350" y="362"/>
                    <a:pt x="351" y="363"/>
                    <a:pt x="351" y="364"/>
                  </a:cubicBezTo>
                  <a:cubicBezTo>
                    <a:pt x="352" y="366"/>
                    <a:pt x="352" y="366"/>
                    <a:pt x="352" y="366"/>
                  </a:cubicBezTo>
                  <a:cubicBezTo>
                    <a:pt x="353" y="369"/>
                    <a:pt x="354" y="371"/>
                    <a:pt x="356" y="373"/>
                  </a:cubicBezTo>
                  <a:cubicBezTo>
                    <a:pt x="358" y="378"/>
                    <a:pt x="361" y="382"/>
                    <a:pt x="364" y="387"/>
                  </a:cubicBezTo>
                  <a:cubicBezTo>
                    <a:pt x="367" y="391"/>
                    <a:pt x="371" y="395"/>
                    <a:pt x="375" y="398"/>
                  </a:cubicBezTo>
                  <a:cubicBezTo>
                    <a:pt x="376" y="399"/>
                    <a:pt x="377" y="400"/>
                    <a:pt x="378" y="400"/>
                  </a:cubicBezTo>
                  <a:cubicBezTo>
                    <a:pt x="379" y="401"/>
                    <a:pt x="379" y="401"/>
                    <a:pt x="380" y="402"/>
                  </a:cubicBezTo>
                  <a:cubicBezTo>
                    <a:pt x="381" y="402"/>
                    <a:pt x="381" y="402"/>
                    <a:pt x="381" y="402"/>
                  </a:cubicBezTo>
                  <a:cubicBezTo>
                    <a:pt x="381" y="402"/>
                    <a:pt x="381" y="402"/>
                    <a:pt x="381" y="402"/>
                  </a:cubicBezTo>
                  <a:cubicBezTo>
                    <a:pt x="383" y="403"/>
                    <a:pt x="383" y="403"/>
                    <a:pt x="383" y="403"/>
                  </a:cubicBezTo>
                  <a:cubicBezTo>
                    <a:pt x="384" y="404"/>
                    <a:pt x="386" y="405"/>
                    <a:pt x="388" y="406"/>
                  </a:cubicBezTo>
                  <a:cubicBezTo>
                    <a:pt x="391" y="407"/>
                    <a:pt x="391" y="407"/>
                    <a:pt x="391" y="407"/>
                  </a:cubicBezTo>
                  <a:cubicBezTo>
                    <a:pt x="392" y="408"/>
                    <a:pt x="392" y="408"/>
                    <a:pt x="392" y="408"/>
                  </a:cubicBezTo>
                  <a:cubicBezTo>
                    <a:pt x="393" y="408"/>
                    <a:pt x="393" y="408"/>
                    <a:pt x="394" y="408"/>
                  </a:cubicBezTo>
                  <a:cubicBezTo>
                    <a:pt x="401" y="393"/>
                    <a:pt x="401" y="393"/>
                    <a:pt x="401" y="393"/>
                  </a:cubicBezTo>
                  <a:cubicBezTo>
                    <a:pt x="406" y="383"/>
                    <a:pt x="406" y="383"/>
                    <a:pt x="406" y="383"/>
                  </a:cubicBezTo>
                  <a:cubicBezTo>
                    <a:pt x="408" y="379"/>
                    <a:pt x="408" y="379"/>
                    <a:pt x="408" y="379"/>
                  </a:cubicBezTo>
                  <a:cubicBezTo>
                    <a:pt x="409" y="378"/>
                    <a:pt x="409" y="378"/>
                    <a:pt x="409" y="378"/>
                  </a:cubicBezTo>
                  <a:cubicBezTo>
                    <a:pt x="409" y="377"/>
                    <a:pt x="409" y="377"/>
                    <a:pt x="409" y="377"/>
                  </a:cubicBezTo>
                  <a:cubicBezTo>
                    <a:pt x="410" y="376"/>
                    <a:pt x="410" y="375"/>
                    <a:pt x="411" y="375"/>
                  </a:cubicBezTo>
                  <a:cubicBezTo>
                    <a:pt x="413" y="372"/>
                    <a:pt x="415" y="370"/>
                    <a:pt x="417" y="367"/>
                  </a:cubicBezTo>
                  <a:cubicBezTo>
                    <a:pt x="420" y="365"/>
                    <a:pt x="422" y="363"/>
                    <a:pt x="425" y="362"/>
                  </a:cubicBezTo>
                  <a:cubicBezTo>
                    <a:pt x="426" y="361"/>
                    <a:pt x="427" y="361"/>
                    <a:pt x="429" y="361"/>
                  </a:cubicBezTo>
                  <a:cubicBezTo>
                    <a:pt x="430" y="361"/>
                    <a:pt x="431" y="361"/>
                    <a:pt x="432" y="361"/>
                  </a:cubicBezTo>
                  <a:cubicBezTo>
                    <a:pt x="437" y="362"/>
                    <a:pt x="441" y="366"/>
                    <a:pt x="444" y="372"/>
                  </a:cubicBezTo>
                  <a:cubicBezTo>
                    <a:pt x="446" y="377"/>
                    <a:pt x="447" y="384"/>
                    <a:pt x="446" y="390"/>
                  </a:cubicBezTo>
                  <a:cubicBezTo>
                    <a:pt x="445" y="393"/>
                    <a:pt x="445" y="396"/>
                    <a:pt x="443" y="399"/>
                  </a:cubicBezTo>
                  <a:cubicBezTo>
                    <a:pt x="442" y="402"/>
                    <a:pt x="440" y="405"/>
                    <a:pt x="438" y="407"/>
                  </a:cubicBezTo>
                  <a:cubicBezTo>
                    <a:pt x="434" y="411"/>
                    <a:pt x="429" y="415"/>
                    <a:pt x="423" y="417"/>
                  </a:cubicBezTo>
                  <a:cubicBezTo>
                    <a:pt x="420" y="418"/>
                    <a:pt x="416" y="418"/>
                    <a:pt x="413" y="418"/>
                  </a:cubicBezTo>
                  <a:cubicBezTo>
                    <a:pt x="411" y="418"/>
                    <a:pt x="410" y="419"/>
                    <a:pt x="408" y="419"/>
                  </a:cubicBezTo>
                  <a:cubicBezTo>
                    <a:pt x="407" y="418"/>
                    <a:pt x="407" y="418"/>
                    <a:pt x="407" y="418"/>
                  </a:cubicBezTo>
                  <a:cubicBezTo>
                    <a:pt x="407" y="418"/>
                    <a:pt x="406" y="418"/>
                    <a:pt x="406" y="418"/>
                  </a:cubicBezTo>
                  <a:cubicBezTo>
                    <a:pt x="405" y="418"/>
                    <a:pt x="404" y="418"/>
                    <a:pt x="404" y="418"/>
                  </a:cubicBezTo>
                  <a:cubicBezTo>
                    <a:pt x="399" y="418"/>
                    <a:pt x="399" y="418"/>
                    <a:pt x="399" y="418"/>
                  </a:cubicBezTo>
                  <a:cubicBezTo>
                    <a:pt x="398" y="419"/>
                    <a:pt x="397" y="421"/>
                    <a:pt x="397" y="423"/>
                  </a:cubicBezTo>
                  <a:cubicBezTo>
                    <a:pt x="395" y="427"/>
                    <a:pt x="395" y="427"/>
                    <a:pt x="395" y="427"/>
                  </a:cubicBezTo>
                  <a:cubicBezTo>
                    <a:pt x="392" y="432"/>
                    <a:pt x="392" y="432"/>
                    <a:pt x="392" y="432"/>
                  </a:cubicBezTo>
                  <a:cubicBezTo>
                    <a:pt x="387" y="443"/>
                    <a:pt x="387" y="443"/>
                    <a:pt x="387" y="443"/>
                  </a:cubicBezTo>
                  <a:cubicBezTo>
                    <a:pt x="384" y="451"/>
                    <a:pt x="381" y="458"/>
                    <a:pt x="378" y="465"/>
                  </a:cubicBezTo>
                  <a:cubicBezTo>
                    <a:pt x="372" y="480"/>
                    <a:pt x="367" y="495"/>
                    <a:pt x="361" y="510"/>
                  </a:cubicBezTo>
                  <a:cubicBezTo>
                    <a:pt x="351" y="539"/>
                    <a:pt x="341" y="570"/>
                    <a:pt x="332" y="600"/>
                  </a:cubicBezTo>
                  <a:cubicBezTo>
                    <a:pt x="327" y="617"/>
                    <a:pt x="327" y="617"/>
                    <a:pt x="327" y="617"/>
                  </a:cubicBezTo>
                  <a:cubicBezTo>
                    <a:pt x="326" y="622"/>
                    <a:pt x="326" y="622"/>
                    <a:pt x="326" y="622"/>
                  </a:cubicBezTo>
                  <a:cubicBezTo>
                    <a:pt x="325" y="622"/>
                    <a:pt x="325" y="622"/>
                    <a:pt x="325" y="622"/>
                  </a:cubicBezTo>
                  <a:cubicBezTo>
                    <a:pt x="330" y="603"/>
                    <a:pt x="330" y="603"/>
                    <a:pt x="330" y="603"/>
                  </a:cubicBezTo>
                  <a:cubicBezTo>
                    <a:pt x="334" y="592"/>
                    <a:pt x="334" y="592"/>
                    <a:pt x="334" y="592"/>
                  </a:cubicBezTo>
                  <a:cubicBezTo>
                    <a:pt x="342" y="563"/>
                    <a:pt x="352" y="534"/>
                    <a:pt x="362" y="506"/>
                  </a:cubicBezTo>
                  <a:cubicBezTo>
                    <a:pt x="367" y="491"/>
                    <a:pt x="373" y="477"/>
                    <a:pt x="378" y="463"/>
                  </a:cubicBezTo>
                  <a:cubicBezTo>
                    <a:pt x="381" y="456"/>
                    <a:pt x="384" y="449"/>
                    <a:pt x="387" y="442"/>
                  </a:cubicBezTo>
                  <a:cubicBezTo>
                    <a:pt x="392" y="432"/>
                    <a:pt x="392" y="432"/>
                    <a:pt x="392" y="432"/>
                  </a:cubicBezTo>
                  <a:cubicBezTo>
                    <a:pt x="394" y="426"/>
                    <a:pt x="394" y="426"/>
                    <a:pt x="394" y="426"/>
                  </a:cubicBezTo>
                  <a:cubicBezTo>
                    <a:pt x="398" y="417"/>
                    <a:pt x="398" y="417"/>
                    <a:pt x="398" y="417"/>
                  </a:cubicBezTo>
                  <a:cubicBezTo>
                    <a:pt x="403" y="418"/>
                    <a:pt x="403" y="418"/>
                    <a:pt x="403" y="418"/>
                  </a:cubicBezTo>
                  <a:cubicBezTo>
                    <a:pt x="404" y="418"/>
                    <a:pt x="405" y="418"/>
                    <a:pt x="406" y="418"/>
                  </a:cubicBezTo>
                  <a:cubicBezTo>
                    <a:pt x="406" y="418"/>
                    <a:pt x="407" y="418"/>
                    <a:pt x="407" y="418"/>
                  </a:cubicBezTo>
                  <a:cubicBezTo>
                    <a:pt x="408" y="418"/>
                    <a:pt x="408" y="418"/>
                    <a:pt x="408" y="418"/>
                  </a:cubicBezTo>
                  <a:cubicBezTo>
                    <a:pt x="410" y="418"/>
                    <a:pt x="411" y="418"/>
                    <a:pt x="413" y="418"/>
                  </a:cubicBezTo>
                  <a:cubicBezTo>
                    <a:pt x="416" y="417"/>
                    <a:pt x="419" y="417"/>
                    <a:pt x="422" y="416"/>
                  </a:cubicBezTo>
                  <a:cubicBezTo>
                    <a:pt x="428" y="414"/>
                    <a:pt x="434" y="411"/>
                    <a:pt x="438" y="406"/>
                  </a:cubicBezTo>
                  <a:cubicBezTo>
                    <a:pt x="440" y="404"/>
                    <a:pt x="442" y="402"/>
                    <a:pt x="443" y="399"/>
                  </a:cubicBezTo>
                  <a:cubicBezTo>
                    <a:pt x="444" y="396"/>
                    <a:pt x="445" y="393"/>
                    <a:pt x="445" y="390"/>
                  </a:cubicBezTo>
                  <a:cubicBezTo>
                    <a:pt x="446" y="384"/>
                    <a:pt x="446" y="377"/>
                    <a:pt x="443" y="372"/>
                  </a:cubicBezTo>
                  <a:cubicBezTo>
                    <a:pt x="441" y="367"/>
                    <a:pt x="436" y="362"/>
                    <a:pt x="432" y="362"/>
                  </a:cubicBezTo>
                  <a:cubicBezTo>
                    <a:pt x="431" y="362"/>
                    <a:pt x="431" y="362"/>
                    <a:pt x="430" y="361"/>
                  </a:cubicBezTo>
                  <a:cubicBezTo>
                    <a:pt x="430" y="361"/>
                    <a:pt x="429" y="362"/>
                    <a:pt x="429" y="362"/>
                  </a:cubicBezTo>
                  <a:cubicBezTo>
                    <a:pt x="428" y="362"/>
                    <a:pt x="426" y="362"/>
                    <a:pt x="425" y="363"/>
                  </a:cubicBezTo>
                  <a:cubicBezTo>
                    <a:pt x="423" y="364"/>
                    <a:pt x="420" y="366"/>
                    <a:pt x="418" y="368"/>
                  </a:cubicBezTo>
                  <a:cubicBezTo>
                    <a:pt x="415" y="370"/>
                    <a:pt x="413" y="373"/>
                    <a:pt x="411" y="375"/>
                  </a:cubicBezTo>
                  <a:cubicBezTo>
                    <a:pt x="411" y="376"/>
                    <a:pt x="410" y="377"/>
                    <a:pt x="410" y="377"/>
                  </a:cubicBezTo>
                  <a:cubicBezTo>
                    <a:pt x="409" y="378"/>
                    <a:pt x="409" y="378"/>
                    <a:pt x="409" y="378"/>
                  </a:cubicBezTo>
                  <a:cubicBezTo>
                    <a:pt x="409" y="379"/>
                    <a:pt x="409" y="379"/>
                    <a:pt x="409" y="379"/>
                  </a:cubicBezTo>
                  <a:cubicBezTo>
                    <a:pt x="406" y="384"/>
                    <a:pt x="406" y="384"/>
                    <a:pt x="406" y="384"/>
                  </a:cubicBezTo>
                  <a:cubicBezTo>
                    <a:pt x="402" y="394"/>
                    <a:pt x="402" y="394"/>
                    <a:pt x="402" y="394"/>
                  </a:cubicBezTo>
                  <a:cubicBezTo>
                    <a:pt x="394" y="409"/>
                    <a:pt x="394" y="409"/>
                    <a:pt x="394" y="409"/>
                  </a:cubicBezTo>
                  <a:cubicBezTo>
                    <a:pt x="394" y="409"/>
                    <a:pt x="393" y="409"/>
                    <a:pt x="393" y="409"/>
                  </a:cubicBezTo>
                  <a:cubicBezTo>
                    <a:pt x="391" y="408"/>
                    <a:pt x="391" y="408"/>
                    <a:pt x="391" y="408"/>
                  </a:cubicBezTo>
                  <a:cubicBezTo>
                    <a:pt x="388" y="407"/>
                    <a:pt x="388" y="407"/>
                    <a:pt x="388" y="407"/>
                  </a:cubicBezTo>
                  <a:cubicBezTo>
                    <a:pt x="386" y="406"/>
                    <a:pt x="384" y="405"/>
                    <a:pt x="382" y="404"/>
                  </a:cubicBezTo>
                  <a:cubicBezTo>
                    <a:pt x="381" y="403"/>
                    <a:pt x="381" y="403"/>
                    <a:pt x="381" y="403"/>
                  </a:cubicBezTo>
                  <a:cubicBezTo>
                    <a:pt x="380" y="403"/>
                    <a:pt x="380" y="403"/>
                    <a:pt x="380" y="403"/>
                  </a:cubicBezTo>
                  <a:cubicBezTo>
                    <a:pt x="380" y="402"/>
                    <a:pt x="380" y="402"/>
                    <a:pt x="380" y="402"/>
                  </a:cubicBezTo>
                  <a:cubicBezTo>
                    <a:pt x="379" y="402"/>
                    <a:pt x="378" y="402"/>
                    <a:pt x="378" y="401"/>
                  </a:cubicBezTo>
                  <a:cubicBezTo>
                    <a:pt x="377" y="400"/>
                    <a:pt x="376" y="400"/>
                    <a:pt x="375" y="399"/>
                  </a:cubicBezTo>
                  <a:cubicBezTo>
                    <a:pt x="370" y="395"/>
                    <a:pt x="367" y="391"/>
                    <a:pt x="363" y="387"/>
                  </a:cubicBezTo>
                  <a:cubicBezTo>
                    <a:pt x="360" y="383"/>
                    <a:pt x="357" y="378"/>
                    <a:pt x="355" y="374"/>
                  </a:cubicBezTo>
                  <a:cubicBezTo>
                    <a:pt x="354" y="371"/>
                    <a:pt x="352" y="369"/>
                    <a:pt x="351" y="367"/>
                  </a:cubicBezTo>
                  <a:cubicBezTo>
                    <a:pt x="351" y="366"/>
                    <a:pt x="351" y="366"/>
                    <a:pt x="351" y="366"/>
                  </a:cubicBezTo>
                  <a:cubicBezTo>
                    <a:pt x="350" y="364"/>
                    <a:pt x="350" y="364"/>
                    <a:pt x="350" y="364"/>
                  </a:cubicBezTo>
                  <a:cubicBezTo>
                    <a:pt x="350" y="363"/>
                    <a:pt x="350" y="362"/>
                    <a:pt x="349" y="361"/>
                  </a:cubicBezTo>
                  <a:cubicBezTo>
                    <a:pt x="348" y="359"/>
                    <a:pt x="348" y="357"/>
                    <a:pt x="347" y="355"/>
                  </a:cubicBezTo>
                  <a:cubicBezTo>
                    <a:pt x="350" y="353"/>
                    <a:pt x="352" y="351"/>
                    <a:pt x="355" y="349"/>
                  </a:cubicBezTo>
                  <a:cubicBezTo>
                    <a:pt x="357" y="348"/>
                    <a:pt x="357" y="348"/>
                    <a:pt x="357" y="348"/>
                  </a:cubicBezTo>
                  <a:cubicBezTo>
                    <a:pt x="358" y="348"/>
                    <a:pt x="358" y="348"/>
                    <a:pt x="358" y="348"/>
                  </a:cubicBezTo>
                  <a:cubicBezTo>
                    <a:pt x="358" y="347"/>
                    <a:pt x="359" y="347"/>
                    <a:pt x="359" y="346"/>
                  </a:cubicBezTo>
                  <a:cubicBezTo>
                    <a:pt x="362" y="344"/>
                    <a:pt x="364" y="342"/>
                    <a:pt x="367" y="340"/>
                  </a:cubicBezTo>
                  <a:cubicBezTo>
                    <a:pt x="371" y="335"/>
                    <a:pt x="375" y="330"/>
                    <a:pt x="377" y="325"/>
                  </a:cubicBezTo>
                  <a:cubicBezTo>
                    <a:pt x="379" y="319"/>
                    <a:pt x="379" y="313"/>
                    <a:pt x="377" y="308"/>
                  </a:cubicBezTo>
                  <a:cubicBezTo>
                    <a:pt x="376" y="306"/>
                    <a:pt x="375" y="303"/>
                    <a:pt x="373" y="301"/>
                  </a:cubicBezTo>
                  <a:cubicBezTo>
                    <a:pt x="372" y="301"/>
                    <a:pt x="372" y="300"/>
                    <a:pt x="371" y="299"/>
                  </a:cubicBezTo>
                  <a:cubicBezTo>
                    <a:pt x="371" y="299"/>
                    <a:pt x="371" y="299"/>
                    <a:pt x="370" y="298"/>
                  </a:cubicBezTo>
                  <a:cubicBezTo>
                    <a:pt x="369" y="297"/>
                    <a:pt x="368" y="297"/>
                    <a:pt x="367" y="296"/>
                  </a:cubicBezTo>
                  <a:cubicBezTo>
                    <a:pt x="363" y="295"/>
                    <a:pt x="357" y="295"/>
                    <a:pt x="352" y="298"/>
                  </a:cubicBezTo>
                  <a:cubicBezTo>
                    <a:pt x="351" y="298"/>
                    <a:pt x="350" y="299"/>
                    <a:pt x="349" y="300"/>
                  </a:cubicBezTo>
                  <a:cubicBezTo>
                    <a:pt x="347" y="301"/>
                    <a:pt x="346" y="302"/>
                    <a:pt x="345" y="303"/>
                  </a:cubicBezTo>
                  <a:cubicBezTo>
                    <a:pt x="343" y="305"/>
                    <a:pt x="341" y="307"/>
                    <a:pt x="340" y="310"/>
                  </a:cubicBezTo>
                  <a:cubicBezTo>
                    <a:pt x="337" y="315"/>
                    <a:pt x="335" y="321"/>
                    <a:pt x="335" y="327"/>
                  </a:cubicBezTo>
                  <a:cubicBezTo>
                    <a:pt x="335" y="330"/>
                    <a:pt x="335" y="333"/>
                    <a:pt x="335" y="337"/>
                  </a:cubicBezTo>
                  <a:cubicBezTo>
                    <a:pt x="336" y="339"/>
                    <a:pt x="336" y="339"/>
                    <a:pt x="336" y="339"/>
                  </a:cubicBezTo>
                  <a:cubicBezTo>
                    <a:pt x="336" y="340"/>
                    <a:pt x="336" y="340"/>
                    <a:pt x="336" y="340"/>
                  </a:cubicBezTo>
                  <a:cubicBezTo>
                    <a:pt x="336" y="342"/>
                    <a:pt x="336" y="342"/>
                    <a:pt x="336" y="342"/>
                  </a:cubicBezTo>
                  <a:cubicBezTo>
                    <a:pt x="336" y="343"/>
                    <a:pt x="336" y="343"/>
                    <a:pt x="336" y="343"/>
                  </a:cubicBezTo>
                  <a:cubicBezTo>
                    <a:pt x="337" y="344"/>
                    <a:pt x="337" y="344"/>
                    <a:pt x="337" y="344"/>
                  </a:cubicBezTo>
                  <a:cubicBezTo>
                    <a:pt x="337" y="347"/>
                    <a:pt x="337" y="347"/>
                    <a:pt x="337" y="347"/>
                  </a:cubicBezTo>
                  <a:cubicBezTo>
                    <a:pt x="338" y="351"/>
                    <a:pt x="338" y="351"/>
                    <a:pt x="338" y="351"/>
                  </a:cubicBezTo>
                  <a:cubicBezTo>
                    <a:pt x="336" y="352"/>
                    <a:pt x="334" y="353"/>
                    <a:pt x="332" y="354"/>
                  </a:cubicBezTo>
                  <a:cubicBezTo>
                    <a:pt x="331" y="355"/>
                    <a:pt x="330" y="355"/>
                    <a:pt x="329" y="355"/>
                  </a:cubicBezTo>
                  <a:cubicBezTo>
                    <a:pt x="328" y="356"/>
                    <a:pt x="328" y="356"/>
                    <a:pt x="328" y="356"/>
                  </a:cubicBezTo>
                  <a:cubicBezTo>
                    <a:pt x="326" y="356"/>
                    <a:pt x="326" y="356"/>
                    <a:pt x="326" y="356"/>
                  </a:cubicBezTo>
                  <a:cubicBezTo>
                    <a:pt x="324" y="357"/>
                    <a:pt x="321" y="358"/>
                    <a:pt x="318" y="359"/>
                  </a:cubicBezTo>
                  <a:cubicBezTo>
                    <a:pt x="313" y="360"/>
                    <a:pt x="308" y="360"/>
                    <a:pt x="303" y="360"/>
                  </a:cubicBezTo>
                  <a:cubicBezTo>
                    <a:pt x="297" y="360"/>
                    <a:pt x="292" y="360"/>
                    <a:pt x="287" y="359"/>
                  </a:cubicBezTo>
                  <a:cubicBezTo>
                    <a:pt x="286" y="359"/>
                    <a:pt x="284" y="359"/>
                    <a:pt x="283" y="358"/>
                  </a:cubicBezTo>
                  <a:cubicBezTo>
                    <a:pt x="282" y="358"/>
                    <a:pt x="281" y="358"/>
                    <a:pt x="280" y="358"/>
                  </a:cubicBezTo>
                  <a:cubicBezTo>
                    <a:pt x="279" y="358"/>
                    <a:pt x="278" y="357"/>
                    <a:pt x="277" y="357"/>
                  </a:cubicBezTo>
                  <a:cubicBezTo>
                    <a:pt x="275" y="357"/>
                    <a:pt x="273" y="356"/>
                    <a:pt x="271" y="355"/>
                  </a:cubicBezTo>
                  <a:cubicBezTo>
                    <a:pt x="270" y="355"/>
                    <a:pt x="269" y="354"/>
                    <a:pt x="268" y="354"/>
                  </a:cubicBezTo>
                  <a:cubicBezTo>
                    <a:pt x="268" y="353"/>
                    <a:pt x="267" y="353"/>
                    <a:pt x="267" y="352"/>
                  </a:cubicBezTo>
                  <a:cubicBezTo>
                    <a:pt x="266" y="352"/>
                    <a:pt x="266" y="351"/>
                    <a:pt x="266" y="351"/>
                  </a:cubicBezTo>
                  <a:cubicBezTo>
                    <a:pt x="266" y="350"/>
                    <a:pt x="266" y="350"/>
                    <a:pt x="266" y="350"/>
                  </a:cubicBezTo>
                  <a:cubicBezTo>
                    <a:pt x="266" y="350"/>
                    <a:pt x="266" y="349"/>
                    <a:pt x="265" y="349"/>
                  </a:cubicBezTo>
                  <a:cubicBezTo>
                    <a:pt x="265" y="348"/>
                    <a:pt x="266" y="346"/>
                    <a:pt x="268" y="344"/>
                  </a:cubicBezTo>
                  <a:cubicBezTo>
                    <a:pt x="272" y="339"/>
                    <a:pt x="272" y="339"/>
                    <a:pt x="272" y="339"/>
                  </a:cubicBezTo>
                  <a:cubicBezTo>
                    <a:pt x="274" y="336"/>
                    <a:pt x="274" y="336"/>
                    <a:pt x="274" y="336"/>
                  </a:cubicBezTo>
                  <a:cubicBezTo>
                    <a:pt x="275" y="335"/>
                    <a:pt x="275" y="335"/>
                    <a:pt x="275" y="335"/>
                  </a:cubicBezTo>
                  <a:cubicBezTo>
                    <a:pt x="278" y="331"/>
                    <a:pt x="281" y="327"/>
                    <a:pt x="283" y="323"/>
                  </a:cubicBezTo>
                  <a:cubicBezTo>
                    <a:pt x="285" y="319"/>
                    <a:pt x="287" y="315"/>
                    <a:pt x="288" y="311"/>
                  </a:cubicBezTo>
                  <a:cubicBezTo>
                    <a:pt x="289" y="307"/>
                    <a:pt x="289" y="304"/>
                    <a:pt x="288" y="300"/>
                  </a:cubicBezTo>
                  <a:cubicBezTo>
                    <a:pt x="286" y="297"/>
                    <a:pt x="284" y="294"/>
                    <a:pt x="281" y="292"/>
                  </a:cubicBezTo>
                  <a:cubicBezTo>
                    <a:pt x="277" y="289"/>
                    <a:pt x="274" y="288"/>
                    <a:pt x="270" y="287"/>
                  </a:cubicBezTo>
                  <a:cubicBezTo>
                    <a:pt x="267" y="287"/>
                    <a:pt x="264" y="288"/>
                    <a:pt x="260" y="290"/>
                  </a:cubicBezTo>
                  <a:cubicBezTo>
                    <a:pt x="257" y="292"/>
                    <a:pt x="254" y="295"/>
                    <a:pt x="252" y="299"/>
                  </a:cubicBezTo>
                  <a:cubicBezTo>
                    <a:pt x="247" y="306"/>
                    <a:pt x="243" y="315"/>
                    <a:pt x="242" y="323"/>
                  </a:cubicBezTo>
                  <a:cubicBezTo>
                    <a:pt x="242" y="326"/>
                    <a:pt x="242" y="328"/>
                    <a:pt x="242" y="330"/>
                  </a:cubicBezTo>
                  <a:cubicBezTo>
                    <a:pt x="242" y="330"/>
                    <a:pt x="242" y="331"/>
                    <a:pt x="242" y="331"/>
                  </a:cubicBezTo>
                  <a:cubicBezTo>
                    <a:pt x="242" y="332"/>
                    <a:pt x="242" y="332"/>
                    <a:pt x="242" y="333"/>
                  </a:cubicBezTo>
                  <a:cubicBezTo>
                    <a:pt x="242" y="334"/>
                    <a:pt x="243" y="335"/>
                    <a:pt x="243" y="336"/>
                  </a:cubicBezTo>
                  <a:cubicBezTo>
                    <a:pt x="243" y="338"/>
                    <a:pt x="244" y="340"/>
                    <a:pt x="245" y="342"/>
                  </a:cubicBezTo>
                  <a:cubicBezTo>
                    <a:pt x="245" y="342"/>
                    <a:pt x="245" y="343"/>
                    <a:pt x="246" y="343"/>
                  </a:cubicBezTo>
                  <a:cubicBezTo>
                    <a:pt x="246" y="343"/>
                    <a:pt x="246" y="343"/>
                    <a:pt x="246" y="344"/>
                  </a:cubicBezTo>
                  <a:cubicBezTo>
                    <a:pt x="247" y="346"/>
                    <a:pt x="247" y="346"/>
                    <a:pt x="247" y="346"/>
                  </a:cubicBezTo>
                  <a:cubicBezTo>
                    <a:pt x="248" y="347"/>
                    <a:pt x="250" y="349"/>
                    <a:pt x="251" y="351"/>
                  </a:cubicBezTo>
                  <a:cubicBezTo>
                    <a:pt x="250" y="353"/>
                    <a:pt x="248" y="355"/>
                    <a:pt x="247" y="356"/>
                  </a:cubicBezTo>
                  <a:cubicBezTo>
                    <a:pt x="246" y="357"/>
                    <a:pt x="245" y="358"/>
                    <a:pt x="244" y="359"/>
                  </a:cubicBezTo>
                  <a:cubicBezTo>
                    <a:pt x="243" y="361"/>
                    <a:pt x="243" y="361"/>
                    <a:pt x="243" y="361"/>
                  </a:cubicBezTo>
                  <a:cubicBezTo>
                    <a:pt x="241" y="363"/>
                    <a:pt x="239" y="365"/>
                    <a:pt x="237" y="366"/>
                  </a:cubicBezTo>
                  <a:cubicBezTo>
                    <a:pt x="234" y="370"/>
                    <a:pt x="230" y="374"/>
                    <a:pt x="226" y="377"/>
                  </a:cubicBezTo>
                  <a:cubicBezTo>
                    <a:pt x="222" y="380"/>
                    <a:pt x="217" y="384"/>
                    <a:pt x="213" y="387"/>
                  </a:cubicBezTo>
                  <a:cubicBezTo>
                    <a:pt x="212" y="387"/>
                    <a:pt x="211" y="388"/>
                    <a:pt x="210" y="389"/>
                  </a:cubicBezTo>
                  <a:cubicBezTo>
                    <a:pt x="208" y="390"/>
                    <a:pt x="208" y="390"/>
                    <a:pt x="208" y="390"/>
                  </a:cubicBezTo>
                  <a:cubicBezTo>
                    <a:pt x="207" y="390"/>
                    <a:pt x="207" y="390"/>
                    <a:pt x="207" y="390"/>
                  </a:cubicBezTo>
                  <a:cubicBezTo>
                    <a:pt x="206" y="391"/>
                    <a:pt x="206" y="391"/>
                    <a:pt x="206" y="391"/>
                  </a:cubicBezTo>
                  <a:cubicBezTo>
                    <a:pt x="205" y="392"/>
                    <a:pt x="204" y="392"/>
                    <a:pt x="203" y="393"/>
                  </a:cubicBezTo>
                  <a:cubicBezTo>
                    <a:pt x="202" y="393"/>
                    <a:pt x="201" y="394"/>
                    <a:pt x="200" y="394"/>
                  </a:cubicBezTo>
                  <a:cubicBezTo>
                    <a:pt x="198" y="395"/>
                    <a:pt x="196" y="396"/>
                    <a:pt x="194" y="397"/>
                  </a:cubicBezTo>
                  <a:cubicBezTo>
                    <a:pt x="187" y="385"/>
                    <a:pt x="187" y="385"/>
                    <a:pt x="187" y="385"/>
                  </a:cubicBezTo>
                  <a:cubicBezTo>
                    <a:pt x="184" y="378"/>
                    <a:pt x="184" y="378"/>
                    <a:pt x="184" y="378"/>
                  </a:cubicBezTo>
                  <a:cubicBezTo>
                    <a:pt x="182" y="374"/>
                    <a:pt x="179" y="370"/>
                    <a:pt x="177" y="367"/>
                  </a:cubicBezTo>
                  <a:cubicBezTo>
                    <a:pt x="174" y="363"/>
                    <a:pt x="170" y="360"/>
                    <a:pt x="167" y="358"/>
                  </a:cubicBezTo>
                  <a:cubicBezTo>
                    <a:pt x="163" y="356"/>
                    <a:pt x="159" y="355"/>
                    <a:pt x="155" y="355"/>
                  </a:cubicBezTo>
                  <a:cubicBezTo>
                    <a:pt x="152" y="355"/>
                    <a:pt x="148" y="356"/>
                    <a:pt x="144" y="358"/>
                  </a:cubicBezTo>
                  <a:cubicBezTo>
                    <a:pt x="141" y="361"/>
                    <a:pt x="138" y="363"/>
                    <a:pt x="137" y="367"/>
                  </a:cubicBezTo>
                  <a:cubicBezTo>
                    <a:pt x="136" y="370"/>
                    <a:pt x="135" y="374"/>
                    <a:pt x="136" y="378"/>
                  </a:cubicBezTo>
                  <a:cubicBezTo>
                    <a:pt x="137" y="382"/>
                    <a:pt x="139" y="386"/>
                    <a:pt x="141" y="389"/>
                  </a:cubicBezTo>
                  <a:cubicBezTo>
                    <a:pt x="141" y="388"/>
                    <a:pt x="139" y="386"/>
                    <a:pt x="139" y="386"/>
                  </a:cubicBezTo>
                  <a:cubicBezTo>
                    <a:pt x="139" y="385"/>
                    <a:pt x="139" y="386"/>
                    <a:pt x="139" y="387"/>
                  </a:cubicBezTo>
                  <a:cubicBezTo>
                    <a:pt x="140" y="388"/>
                    <a:pt x="141" y="389"/>
                    <a:pt x="142" y="392"/>
                  </a:cubicBezTo>
                  <a:cubicBezTo>
                    <a:pt x="140" y="388"/>
                    <a:pt x="137" y="384"/>
                    <a:pt x="136" y="380"/>
                  </a:cubicBezTo>
                  <a:close/>
                  <a:moveTo>
                    <a:pt x="183" y="623"/>
                  </a:moveTo>
                  <a:cubicBezTo>
                    <a:pt x="180" y="624"/>
                    <a:pt x="177" y="625"/>
                    <a:pt x="175" y="626"/>
                  </a:cubicBezTo>
                  <a:cubicBezTo>
                    <a:pt x="172" y="628"/>
                    <a:pt x="170" y="630"/>
                    <a:pt x="169" y="632"/>
                  </a:cubicBezTo>
                  <a:cubicBezTo>
                    <a:pt x="166" y="637"/>
                    <a:pt x="165" y="642"/>
                    <a:pt x="165" y="648"/>
                  </a:cubicBezTo>
                  <a:cubicBezTo>
                    <a:pt x="165" y="653"/>
                    <a:pt x="167" y="658"/>
                    <a:pt x="171" y="662"/>
                  </a:cubicBezTo>
                  <a:cubicBezTo>
                    <a:pt x="173" y="664"/>
                    <a:pt x="175" y="666"/>
                    <a:pt x="178" y="667"/>
                  </a:cubicBezTo>
                  <a:cubicBezTo>
                    <a:pt x="179" y="668"/>
                    <a:pt x="181" y="668"/>
                    <a:pt x="182" y="668"/>
                  </a:cubicBezTo>
                  <a:cubicBezTo>
                    <a:pt x="183" y="669"/>
                    <a:pt x="184" y="669"/>
                    <a:pt x="184" y="669"/>
                  </a:cubicBezTo>
                  <a:cubicBezTo>
                    <a:pt x="185" y="669"/>
                    <a:pt x="185" y="669"/>
                    <a:pt x="185" y="669"/>
                  </a:cubicBezTo>
                  <a:cubicBezTo>
                    <a:pt x="186" y="669"/>
                    <a:pt x="186" y="669"/>
                    <a:pt x="186" y="669"/>
                  </a:cubicBezTo>
                  <a:cubicBezTo>
                    <a:pt x="199" y="669"/>
                    <a:pt x="199" y="669"/>
                    <a:pt x="199" y="669"/>
                  </a:cubicBezTo>
                  <a:cubicBezTo>
                    <a:pt x="224" y="669"/>
                    <a:pt x="224" y="669"/>
                    <a:pt x="224" y="669"/>
                  </a:cubicBezTo>
                  <a:cubicBezTo>
                    <a:pt x="257" y="669"/>
                    <a:pt x="290" y="670"/>
                    <a:pt x="325" y="669"/>
                  </a:cubicBezTo>
                  <a:cubicBezTo>
                    <a:pt x="325" y="670"/>
                    <a:pt x="325" y="670"/>
                    <a:pt x="325" y="670"/>
                  </a:cubicBezTo>
                  <a:cubicBezTo>
                    <a:pt x="311" y="670"/>
                    <a:pt x="311" y="670"/>
                    <a:pt x="311" y="670"/>
                  </a:cubicBezTo>
                  <a:cubicBezTo>
                    <a:pt x="298" y="670"/>
                    <a:pt x="298" y="670"/>
                    <a:pt x="298" y="670"/>
                  </a:cubicBezTo>
                  <a:cubicBezTo>
                    <a:pt x="273" y="670"/>
                    <a:pt x="248" y="670"/>
                    <a:pt x="223" y="670"/>
                  </a:cubicBezTo>
                  <a:cubicBezTo>
                    <a:pt x="198" y="670"/>
                    <a:pt x="198" y="670"/>
                    <a:pt x="198" y="670"/>
                  </a:cubicBezTo>
                  <a:cubicBezTo>
                    <a:pt x="186" y="670"/>
                    <a:pt x="186" y="670"/>
                    <a:pt x="186" y="670"/>
                  </a:cubicBezTo>
                  <a:cubicBezTo>
                    <a:pt x="185" y="670"/>
                    <a:pt x="185" y="670"/>
                    <a:pt x="185" y="670"/>
                  </a:cubicBezTo>
                  <a:cubicBezTo>
                    <a:pt x="184" y="670"/>
                    <a:pt x="184" y="670"/>
                    <a:pt x="184" y="670"/>
                  </a:cubicBezTo>
                  <a:cubicBezTo>
                    <a:pt x="183" y="670"/>
                    <a:pt x="182" y="669"/>
                    <a:pt x="181" y="669"/>
                  </a:cubicBezTo>
                  <a:cubicBezTo>
                    <a:pt x="180" y="669"/>
                    <a:pt x="178" y="669"/>
                    <a:pt x="177" y="668"/>
                  </a:cubicBezTo>
                  <a:cubicBezTo>
                    <a:pt x="174" y="667"/>
                    <a:pt x="172" y="665"/>
                    <a:pt x="170" y="663"/>
                  </a:cubicBezTo>
                  <a:cubicBezTo>
                    <a:pt x="166" y="658"/>
                    <a:pt x="164" y="653"/>
                    <a:pt x="164" y="648"/>
                  </a:cubicBezTo>
                  <a:cubicBezTo>
                    <a:pt x="164" y="642"/>
                    <a:pt x="165" y="637"/>
                    <a:pt x="168" y="632"/>
                  </a:cubicBezTo>
                  <a:cubicBezTo>
                    <a:pt x="170" y="630"/>
                    <a:pt x="172" y="627"/>
                    <a:pt x="174" y="626"/>
                  </a:cubicBezTo>
                  <a:cubicBezTo>
                    <a:pt x="176" y="624"/>
                    <a:pt x="179" y="623"/>
                    <a:pt x="182" y="623"/>
                  </a:cubicBezTo>
                  <a:cubicBezTo>
                    <a:pt x="182" y="623"/>
                    <a:pt x="183" y="623"/>
                    <a:pt x="183" y="623"/>
                  </a:cubicBezTo>
                  <a:cubicBezTo>
                    <a:pt x="183" y="623"/>
                    <a:pt x="183" y="623"/>
                    <a:pt x="183" y="623"/>
                  </a:cubicBezTo>
                  <a:close/>
                  <a:moveTo>
                    <a:pt x="248" y="379"/>
                  </a:moveTo>
                  <a:cubicBezTo>
                    <a:pt x="251" y="377"/>
                    <a:pt x="253" y="375"/>
                    <a:pt x="255" y="372"/>
                  </a:cubicBezTo>
                  <a:cubicBezTo>
                    <a:pt x="259" y="368"/>
                    <a:pt x="259" y="368"/>
                    <a:pt x="259" y="368"/>
                  </a:cubicBezTo>
                  <a:cubicBezTo>
                    <a:pt x="260" y="368"/>
                    <a:pt x="261" y="369"/>
                    <a:pt x="262" y="369"/>
                  </a:cubicBezTo>
                  <a:cubicBezTo>
                    <a:pt x="262" y="369"/>
                    <a:pt x="262" y="369"/>
                    <a:pt x="262" y="369"/>
                  </a:cubicBezTo>
                  <a:cubicBezTo>
                    <a:pt x="263" y="370"/>
                    <a:pt x="263" y="370"/>
                    <a:pt x="263" y="370"/>
                  </a:cubicBezTo>
                  <a:cubicBezTo>
                    <a:pt x="264" y="370"/>
                    <a:pt x="264" y="370"/>
                    <a:pt x="264" y="370"/>
                  </a:cubicBezTo>
                  <a:cubicBezTo>
                    <a:pt x="266" y="371"/>
                    <a:pt x="266" y="371"/>
                    <a:pt x="266" y="371"/>
                  </a:cubicBezTo>
                  <a:cubicBezTo>
                    <a:pt x="270" y="372"/>
                    <a:pt x="273" y="373"/>
                    <a:pt x="276" y="374"/>
                  </a:cubicBezTo>
                  <a:cubicBezTo>
                    <a:pt x="283" y="376"/>
                    <a:pt x="290" y="377"/>
                    <a:pt x="297" y="377"/>
                  </a:cubicBezTo>
                  <a:cubicBezTo>
                    <a:pt x="304" y="377"/>
                    <a:pt x="311" y="377"/>
                    <a:pt x="318" y="376"/>
                  </a:cubicBezTo>
                  <a:cubicBezTo>
                    <a:pt x="321" y="375"/>
                    <a:pt x="324" y="375"/>
                    <a:pt x="328" y="374"/>
                  </a:cubicBezTo>
                  <a:cubicBezTo>
                    <a:pt x="330" y="373"/>
                    <a:pt x="330" y="373"/>
                    <a:pt x="330" y="373"/>
                  </a:cubicBezTo>
                  <a:cubicBezTo>
                    <a:pt x="332" y="372"/>
                    <a:pt x="332" y="372"/>
                    <a:pt x="332" y="372"/>
                  </a:cubicBezTo>
                  <a:cubicBezTo>
                    <a:pt x="333" y="372"/>
                    <a:pt x="334" y="372"/>
                    <a:pt x="334" y="371"/>
                  </a:cubicBezTo>
                  <a:cubicBezTo>
                    <a:pt x="334" y="372"/>
                    <a:pt x="334" y="372"/>
                    <a:pt x="335" y="372"/>
                  </a:cubicBezTo>
                  <a:cubicBezTo>
                    <a:pt x="335" y="373"/>
                    <a:pt x="335" y="373"/>
                    <a:pt x="335" y="374"/>
                  </a:cubicBezTo>
                  <a:cubicBezTo>
                    <a:pt x="336" y="375"/>
                    <a:pt x="336" y="375"/>
                    <a:pt x="336" y="375"/>
                  </a:cubicBezTo>
                  <a:cubicBezTo>
                    <a:pt x="336" y="376"/>
                    <a:pt x="336" y="376"/>
                    <a:pt x="336" y="376"/>
                  </a:cubicBezTo>
                  <a:cubicBezTo>
                    <a:pt x="336" y="376"/>
                    <a:pt x="337" y="377"/>
                    <a:pt x="337" y="378"/>
                  </a:cubicBezTo>
                  <a:cubicBezTo>
                    <a:pt x="338" y="380"/>
                    <a:pt x="340" y="383"/>
                    <a:pt x="341" y="386"/>
                  </a:cubicBezTo>
                  <a:cubicBezTo>
                    <a:pt x="345" y="391"/>
                    <a:pt x="348" y="396"/>
                    <a:pt x="352" y="400"/>
                  </a:cubicBezTo>
                  <a:cubicBezTo>
                    <a:pt x="356" y="405"/>
                    <a:pt x="361" y="409"/>
                    <a:pt x="365" y="413"/>
                  </a:cubicBezTo>
                  <a:cubicBezTo>
                    <a:pt x="368" y="415"/>
                    <a:pt x="370" y="416"/>
                    <a:pt x="373" y="418"/>
                  </a:cubicBezTo>
                  <a:cubicBezTo>
                    <a:pt x="375" y="419"/>
                    <a:pt x="375" y="419"/>
                    <a:pt x="375" y="419"/>
                  </a:cubicBezTo>
                  <a:cubicBezTo>
                    <a:pt x="376" y="420"/>
                    <a:pt x="376" y="420"/>
                    <a:pt x="376" y="420"/>
                  </a:cubicBezTo>
                  <a:cubicBezTo>
                    <a:pt x="376" y="420"/>
                    <a:pt x="377" y="420"/>
                    <a:pt x="378" y="421"/>
                  </a:cubicBezTo>
                  <a:cubicBezTo>
                    <a:pt x="372" y="434"/>
                    <a:pt x="372" y="434"/>
                    <a:pt x="372" y="434"/>
                  </a:cubicBezTo>
                  <a:cubicBezTo>
                    <a:pt x="369" y="440"/>
                    <a:pt x="367" y="445"/>
                    <a:pt x="364" y="451"/>
                  </a:cubicBezTo>
                  <a:cubicBezTo>
                    <a:pt x="359" y="462"/>
                    <a:pt x="355" y="473"/>
                    <a:pt x="350" y="484"/>
                  </a:cubicBezTo>
                  <a:cubicBezTo>
                    <a:pt x="355" y="473"/>
                    <a:pt x="359" y="462"/>
                    <a:pt x="364" y="451"/>
                  </a:cubicBezTo>
                  <a:cubicBezTo>
                    <a:pt x="367" y="445"/>
                    <a:pt x="369" y="439"/>
                    <a:pt x="371" y="434"/>
                  </a:cubicBezTo>
                  <a:cubicBezTo>
                    <a:pt x="377" y="421"/>
                    <a:pt x="377" y="421"/>
                    <a:pt x="377" y="421"/>
                  </a:cubicBezTo>
                  <a:cubicBezTo>
                    <a:pt x="377" y="420"/>
                    <a:pt x="376" y="420"/>
                    <a:pt x="376" y="420"/>
                  </a:cubicBezTo>
                  <a:cubicBezTo>
                    <a:pt x="375" y="419"/>
                    <a:pt x="375" y="419"/>
                    <a:pt x="375" y="419"/>
                  </a:cubicBezTo>
                  <a:cubicBezTo>
                    <a:pt x="373" y="418"/>
                    <a:pt x="373" y="418"/>
                    <a:pt x="373" y="418"/>
                  </a:cubicBezTo>
                  <a:cubicBezTo>
                    <a:pt x="370" y="417"/>
                    <a:pt x="368" y="415"/>
                    <a:pt x="365" y="413"/>
                  </a:cubicBezTo>
                  <a:cubicBezTo>
                    <a:pt x="360" y="409"/>
                    <a:pt x="356" y="405"/>
                    <a:pt x="352" y="400"/>
                  </a:cubicBezTo>
                  <a:cubicBezTo>
                    <a:pt x="348" y="396"/>
                    <a:pt x="344" y="391"/>
                    <a:pt x="341" y="386"/>
                  </a:cubicBezTo>
                  <a:cubicBezTo>
                    <a:pt x="340" y="383"/>
                    <a:pt x="338" y="380"/>
                    <a:pt x="337" y="378"/>
                  </a:cubicBezTo>
                  <a:cubicBezTo>
                    <a:pt x="336" y="376"/>
                    <a:pt x="336" y="376"/>
                    <a:pt x="336" y="376"/>
                  </a:cubicBezTo>
                  <a:cubicBezTo>
                    <a:pt x="336" y="375"/>
                    <a:pt x="336" y="375"/>
                    <a:pt x="336" y="375"/>
                  </a:cubicBezTo>
                  <a:cubicBezTo>
                    <a:pt x="335" y="374"/>
                    <a:pt x="335" y="374"/>
                    <a:pt x="335" y="374"/>
                  </a:cubicBezTo>
                  <a:cubicBezTo>
                    <a:pt x="335" y="373"/>
                    <a:pt x="335" y="373"/>
                    <a:pt x="335" y="372"/>
                  </a:cubicBezTo>
                  <a:cubicBezTo>
                    <a:pt x="334" y="372"/>
                    <a:pt x="334" y="372"/>
                    <a:pt x="334" y="371"/>
                  </a:cubicBezTo>
                  <a:cubicBezTo>
                    <a:pt x="334" y="372"/>
                    <a:pt x="333" y="372"/>
                    <a:pt x="332" y="372"/>
                  </a:cubicBezTo>
                  <a:cubicBezTo>
                    <a:pt x="330" y="373"/>
                    <a:pt x="330" y="373"/>
                    <a:pt x="330" y="373"/>
                  </a:cubicBezTo>
                  <a:cubicBezTo>
                    <a:pt x="328" y="374"/>
                    <a:pt x="328" y="374"/>
                    <a:pt x="328" y="374"/>
                  </a:cubicBezTo>
                  <a:cubicBezTo>
                    <a:pt x="324" y="375"/>
                    <a:pt x="321" y="375"/>
                    <a:pt x="318" y="376"/>
                  </a:cubicBezTo>
                  <a:cubicBezTo>
                    <a:pt x="311" y="377"/>
                    <a:pt x="304" y="378"/>
                    <a:pt x="297" y="377"/>
                  </a:cubicBezTo>
                  <a:cubicBezTo>
                    <a:pt x="290" y="377"/>
                    <a:pt x="283" y="376"/>
                    <a:pt x="276" y="374"/>
                  </a:cubicBezTo>
                  <a:cubicBezTo>
                    <a:pt x="273" y="374"/>
                    <a:pt x="270" y="373"/>
                    <a:pt x="266" y="371"/>
                  </a:cubicBezTo>
                  <a:cubicBezTo>
                    <a:pt x="265" y="371"/>
                    <a:pt x="265" y="371"/>
                    <a:pt x="264" y="370"/>
                  </a:cubicBezTo>
                  <a:cubicBezTo>
                    <a:pt x="263" y="370"/>
                    <a:pt x="263" y="370"/>
                    <a:pt x="263" y="370"/>
                  </a:cubicBezTo>
                  <a:cubicBezTo>
                    <a:pt x="262" y="370"/>
                    <a:pt x="262" y="370"/>
                    <a:pt x="262" y="370"/>
                  </a:cubicBezTo>
                  <a:cubicBezTo>
                    <a:pt x="262" y="369"/>
                    <a:pt x="262" y="369"/>
                    <a:pt x="262" y="369"/>
                  </a:cubicBezTo>
                  <a:cubicBezTo>
                    <a:pt x="261" y="369"/>
                    <a:pt x="260" y="369"/>
                    <a:pt x="259" y="368"/>
                  </a:cubicBezTo>
                  <a:cubicBezTo>
                    <a:pt x="258" y="369"/>
                    <a:pt x="257" y="370"/>
                    <a:pt x="255" y="373"/>
                  </a:cubicBezTo>
                  <a:cubicBezTo>
                    <a:pt x="253" y="375"/>
                    <a:pt x="250" y="377"/>
                    <a:pt x="248" y="379"/>
                  </a:cubicBezTo>
                  <a:cubicBezTo>
                    <a:pt x="244" y="384"/>
                    <a:pt x="239" y="388"/>
                    <a:pt x="235" y="392"/>
                  </a:cubicBezTo>
                  <a:cubicBezTo>
                    <a:pt x="234" y="393"/>
                    <a:pt x="235" y="393"/>
                    <a:pt x="236" y="393"/>
                  </a:cubicBezTo>
                  <a:cubicBezTo>
                    <a:pt x="236" y="392"/>
                    <a:pt x="238" y="391"/>
                    <a:pt x="242" y="388"/>
                  </a:cubicBezTo>
                  <a:cubicBezTo>
                    <a:pt x="244" y="386"/>
                    <a:pt x="247" y="384"/>
                    <a:pt x="251" y="380"/>
                  </a:cubicBezTo>
                  <a:cubicBezTo>
                    <a:pt x="252" y="378"/>
                    <a:pt x="254" y="377"/>
                    <a:pt x="256" y="374"/>
                  </a:cubicBezTo>
                  <a:cubicBezTo>
                    <a:pt x="259" y="372"/>
                    <a:pt x="259" y="372"/>
                    <a:pt x="259" y="372"/>
                  </a:cubicBezTo>
                  <a:cubicBezTo>
                    <a:pt x="259" y="371"/>
                    <a:pt x="259" y="371"/>
                    <a:pt x="260" y="371"/>
                  </a:cubicBezTo>
                  <a:cubicBezTo>
                    <a:pt x="260" y="371"/>
                    <a:pt x="260" y="371"/>
                    <a:pt x="260" y="371"/>
                  </a:cubicBezTo>
                  <a:cubicBezTo>
                    <a:pt x="261" y="371"/>
                    <a:pt x="261" y="371"/>
                    <a:pt x="261" y="371"/>
                  </a:cubicBezTo>
                  <a:cubicBezTo>
                    <a:pt x="262" y="372"/>
                    <a:pt x="262" y="372"/>
                    <a:pt x="262" y="372"/>
                  </a:cubicBezTo>
                  <a:cubicBezTo>
                    <a:pt x="264" y="373"/>
                    <a:pt x="266" y="374"/>
                    <a:pt x="268" y="374"/>
                  </a:cubicBezTo>
                  <a:cubicBezTo>
                    <a:pt x="273" y="376"/>
                    <a:pt x="277" y="377"/>
                    <a:pt x="282" y="378"/>
                  </a:cubicBezTo>
                  <a:cubicBezTo>
                    <a:pt x="291" y="379"/>
                    <a:pt x="299" y="379"/>
                    <a:pt x="307" y="379"/>
                  </a:cubicBezTo>
                  <a:cubicBezTo>
                    <a:pt x="312" y="379"/>
                    <a:pt x="317" y="378"/>
                    <a:pt x="323" y="377"/>
                  </a:cubicBezTo>
                  <a:cubicBezTo>
                    <a:pt x="325" y="377"/>
                    <a:pt x="328" y="376"/>
                    <a:pt x="331" y="375"/>
                  </a:cubicBezTo>
                  <a:cubicBezTo>
                    <a:pt x="332" y="375"/>
                    <a:pt x="332" y="375"/>
                    <a:pt x="332" y="375"/>
                  </a:cubicBezTo>
                  <a:cubicBezTo>
                    <a:pt x="333" y="374"/>
                    <a:pt x="333" y="374"/>
                    <a:pt x="333" y="374"/>
                  </a:cubicBezTo>
                  <a:cubicBezTo>
                    <a:pt x="333" y="375"/>
                    <a:pt x="333" y="375"/>
                    <a:pt x="333" y="375"/>
                  </a:cubicBezTo>
                  <a:cubicBezTo>
                    <a:pt x="334" y="376"/>
                    <a:pt x="334" y="376"/>
                    <a:pt x="334" y="376"/>
                  </a:cubicBezTo>
                  <a:cubicBezTo>
                    <a:pt x="334" y="376"/>
                    <a:pt x="334" y="376"/>
                    <a:pt x="334" y="376"/>
                  </a:cubicBezTo>
                  <a:cubicBezTo>
                    <a:pt x="334" y="377"/>
                    <a:pt x="334" y="377"/>
                    <a:pt x="334" y="377"/>
                  </a:cubicBezTo>
                  <a:cubicBezTo>
                    <a:pt x="334" y="378"/>
                    <a:pt x="334" y="378"/>
                    <a:pt x="334" y="378"/>
                  </a:cubicBezTo>
                  <a:cubicBezTo>
                    <a:pt x="336" y="380"/>
                    <a:pt x="337" y="383"/>
                    <a:pt x="339" y="386"/>
                  </a:cubicBezTo>
                  <a:cubicBezTo>
                    <a:pt x="342" y="391"/>
                    <a:pt x="345" y="397"/>
                    <a:pt x="350" y="401"/>
                  </a:cubicBezTo>
                  <a:cubicBezTo>
                    <a:pt x="354" y="406"/>
                    <a:pt x="358" y="411"/>
                    <a:pt x="363" y="415"/>
                  </a:cubicBezTo>
                  <a:cubicBezTo>
                    <a:pt x="366" y="417"/>
                    <a:pt x="369" y="418"/>
                    <a:pt x="371" y="420"/>
                  </a:cubicBezTo>
                  <a:cubicBezTo>
                    <a:pt x="374" y="421"/>
                    <a:pt x="374" y="421"/>
                    <a:pt x="374" y="421"/>
                  </a:cubicBezTo>
                  <a:cubicBezTo>
                    <a:pt x="374" y="422"/>
                    <a:pt x="374" y="422"/>
                    <a:pt x="374" y="422"/>
                  </a:cubicBezTo>
                  <a:cubicBezTo>
                    <a:pt x="374" y="422"/>
                    <a:pt x="374" y="422"/>
                    <a:pt x="374" y="423"/>
                  </a:cubicBezTo>
                  <a:cubicBezTo>
                    <a:pt x="372" y="428"/>
                    <a:pt x="372" y="428"/>
                    <a:pt x="372" y="428"/>
                  </a:cubicBezTo>
                  <a:cubicBezTo>
                    <a:pt x="366" y="440"/>
                    <a:pt x="366" y="440"/>
                    <a:pt x="366" y="440"/>
                  </a:cubicBezTo>
                  <a:cubicBezTo>
                    <a:pt x="363" y="448"/>
                    <a:pt x="360" y="456"/>
                    <a:pt x="356" y="464"/>
                  </a:cubicBezTo>
                  <a:cubicBezTo>
                    <a:pt x="350" y="480"/>
                    <a:pt x="344" y="495"/>
                    <a:pt x="338" y="511"/>
                  </a:cubicBezTo>
                  <a:cubicBezTo>
                    <a:pt x="330" y="534"/>
                    <a:pt x="322" y="557"/>
                    <a:pt x="315" y="580"/>
                  </a:cubicBezTo>
                  <a:cubicBezTo>
                    <a:pt x="314" y="585"/>
                    <a:pt x="312" y="591"/>
                    <a:pt x="310" y="597"/>
                  </a:cubicBezTo>
                  <a:cubicBezTo>
                    <a:pt x="308" y="606"/>
                    <a:pt x="308" y="606"/>
                    <a:pt x="308" y="606"/>
                  </a:cubicBezTo>
                  <a:cubicBezTo>
                    <a:pt x="307" y="608"/>
                    <a:pt x="307" y="608"/>
                    <a:pt x="307" y="608"/>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6" y="609"/>
                    <a:pt x="306" y="609"/>
                    <a:pt x="306" y="609"/>
                  </a:cubicBezTo>
                  <a:cubicBezTo>
                    <a:pt x="304" y="609"/>
                    <a:pt x="304" y="609"/>
                    <a:pt x="304" y="609"/>
                  </a:cubicBezTo>
                  <a:cubicBezTo>
                    <a:pt x="295" y="609"/>
                    <a:pt x="295" y="609"/>
                    <a:pt x="295" y="609"/>
                  </a:cubicBezTo>
                  <a:cubicBezTo>
                    <a:pt x="286" y="609"/>
                    <a:pt x="286" y="609"/>
                    <a:pt x="286" y="609"/>
                  </a:cubicBezTo>
                  <a:cubicBezTo>
                    <a:pt x="286" y="609"/>
                    <a:pt x="286" y="609"/>
                    <a:pt x="286" y="609"/>
                  </a:cubicBezTo>
                  <a:cubicBezTo>
                    <a:pt x="286" y="609"/>
                    <a:pt x="286" y="609"/>
                    <a:pt x="286" y="609"/>
                  </a:cubicBezTo>
                  <a:cubicBezTo>
                    <a:pt x="280" y="587"/>
                    <a:pt x="280" y="587"/>
                    <a:pt x="280" y="587"/>
                  </a:cubicBezTo>
                  <a:cubicBezTo>
                    <a:pt x="277" y="579"/>
                    <a:pt x="275" y="571"/>
                    <a:pt x="272" y="563"/>
                  </a:cubicBezTo>
                  <a:cubicBezTo>
                    <a:pt x="267" y="547"/>
                    <a:pt x="262" y="531"/>
                    <a:pt x="256" y="515"/>
                  </a:cubicBezTo>
                  <a:cubicBezTo>
                    <a:pt x="246" y="484"/>
                    <a:pt x="234" y="454"/>
                    <a:pt x="222" y="429"/>
                  </a:cubicBezTo>
                  <a:cubicBezTo>
                    <a:pt x="217" y="418"/>
                    <a:pt x="214" y="411"/>
                    <a:pt x="211" y="408"/>
                  </a:cubicBezTo>
                  <a:cubicBezTo>
                    <a:pt x="210" y="406"/>
                    <a:pt x="210" y="405"/>
                    <a:pt x="209" y="405"/>
                  </a:cubicBezTo>
                  <a:cubicBezTo>
                    <a:pt x="212" y="404"/>
                    <a:pt x="215" y="402"/>
                    <a:pt x="220" y="400"/>
                  </a:cubicBezTo>
                  <a:cubicBezTo>
                    <a:pt x="223" y="398"/>
                    <a:pt x="226" y="395"/>
                    <a:pt x="229" y="393"/>
                  </a:cubicBezTo>
                  <a:cubicBezTo>
                    <a:pt x="232" y="391"/>
                    <a:pt x="234" y="389"/>
                    <a:pt x="234" y="389"/>
                  </a:cubicBezTo>
                  <a:cubicBezTo>
                    <a:pt x="237" y="388"/>
                    <a:pt x="236" y="389"/>
                    <a:pt x="235" y="391"/>
                  </a:cubicBezTo>
                  <a:cubicBezTo>
                    <a:pt x="240" y="387"/>
                    <a:pt x="244" y="383"/>
                    <a:pt x="248" y="379"/>
                  </a:cubicBezTo>
                  <a:close/>
                  <a:moveTo>
                    <a:pt x="318" y="622"/>
                  </a:moveTo>
                  <a:cubicBezTo>
                    <a:pt x="319" y="621"/>
                    <a:pt x="319" y="621"/>
                    <a:pt x="319" y="621"/>
                  </a:cubicBezTo>
                  <a:cubicBezTo>
                    <a:pt x="323" y="606"/>
                    <a:pt x="323" y="606"/>
                    <a:pt x="323" y="606"/>
                  </a:cubicBezTo>
                  <a:cubicBezTo>
                    <a:pt x="325" y="599"/>
                    <a:pt x="327" y="592"/>
                    <a:pt x="329" y="585"/>
                  </a:cubicBezTo>
                  <a:cubicBezTo>
                    <a:pt x="337" y="557"/>
                    <a:pt x="346" y="530"/>
                    <a:pt x="356" y="502"/>
                  </a:cubicBezTo>
                  <a:cubicBezTo>
                    <a:pt x="361" y="489"/>
                    <a:pt x="366" y="475"/>
                    <a:pt x="372" y="462"/>
                  </a:cubicBezTo>
                  <a:cubicBezTo>
                    <a:pt x="374" y="455"/>
                    <a:pt x="377" y="448"/>
                    <a:pt x="380" y="442"/>
                  </a:cubicBezTo>
                  <a:cubicBezTo>
                    <a:pt x="385" y="432"/>
                    <a:pt x="385" y="432"/>
                    <a:pt x="385" y="432"/>
                  </a:cubicBezTo>
                  <a:cubicBezTo>
                    <a:pt x="392" y="416"/>
                    <a:pt x="392" y="416"/>
                    <a:pt x="392" y="416"/>
                  </a:cubicBezTo>
                  <a:cubicBezTo>
                    <a:pt x="386" y="413"/>
                    <a:pt x="386" y="413"/>
                    <a:pt x="386" y="413"/>
                  </a:cubicBezTo>
                  <a:cubicBezTo>
                    <a:pt x="385" y="412"/>
                    <a:pt x="384" y="412"/>
                    <a:pt x="383" y="411"/>
                  </a:cubicBezTo>
                  <a:cubicBezTo>
                    <a:pt x="381" y="410"/>
                    <a:pt x="381" y="410"/>
                    <a:pt x="381" y="410"/>
                  </a:cubicBezTo>
                  <a:cubicBezTo>
                    <a:pt x="381" y="410"/>
                    <a:pt x="381" y="410"/>
                    <a:pt x="380" y="410"/>
                  </a:cubicBezTo>
                  <a:cubicBezTo>
                    <a:pt x="380" y="410"/>
                    <a:pt x="380" y="410"/>
                    <a:pt x="380" y="410"/>
                  </a:cubicBezTo>
                  <a:cubicBezTo>
                    <a:pt x="378" y="409"/>
                    <a:pt x="376" y="407"/>
                    <a:pt x="374" y="406"/>
                  </a:cubicBezTo>
                  <a:cubicBezTo>
                    <a:pt x="371" y="404"/>
                    <a:pt x="367" y="401"/>
                    <a:pt x="364" y="398"/>
                  </a:cubicBezTo>
                  <a:cubicBezTo>
                    <a:pt x="358" y="392"/>
                    <a:pt x="353" y="385"/>
                    <a:pt x="349" y="377"/>
                  </a:cubicBezTo>
                  <a:cubicBezTo>
                    <a:pt x="353" y="385"/>
                    <a:pt x="358" y="392"/>
                    <a:pt x="364" y="398"/>
                  </a:cubicBezTo>
                  <a:cubicBezTo>
                    <a:pt x="367" y="401"/>
                    <a:pt x="371" y="404"/>
                    <a:pt x="374" y="406"/>
                  </a:cubicBezTo>
                  <a:cubicBezTo>
                    <a:pt x="376" y="407"/>
                    <a:pt x="378" y="409"/>
                    <a:pt x="380" y="410"/>
                  </a:cubicBezTo>
                  <a:cubicBezTo>
                    <a:pt x="383" y="412"/>
                    <a:pt x="388" y="414"/>
                    <a:pt x="391" y="416"/>
                  </a:cubicBezTo>
                  <a:cubicBezTo>
                    <a:pt x="384" y="433"/>
                    <a:pt x="384" y="433"/>
                    <a:pt x="384" y="433"/>
                  </a:cubicBezTo>
                  <a:cubicBezTo>
                    <a:pt x="379" y="445"/>
                    <a:pt x="379" y="445"/>
                    <a:pt x="379" y="445"/>
                  </a:cubicBezTo>
                  <a:cubicBezTo>
                    <a:pt x="375" y="452"/>
                    <a:pt x="372" y="460"/>
                    <a:pt x="369" y="468"/>
                  </a:cubicBezTo>
                  <a:cubicBezTo>
                    <a:pt x="363" y="483"/>
                    <a:pt x="357" y="499"/>
                    <a:pt x="351" y="515"/>
                  </a:cubicBezTo>
                  <a:cubicBezTo>
                    <a:pt x="340" y="546"/>
                    <a:pt x="330" y="578"/>
                    <a:pt x="321" y="612"/>
                  </a:cubicBezTo>
                  <a:cubicBezTo>
                    <a:pt x="321" y="611"/>
                    <a:pt x="321" y="609"/>
                    <a:pt x="320" y="612"/>
                  </a:cubicBezTo>
                  <a:cubicBezTo>
                    <a:pt x="329" y="579"/>
                    <a:pt x="339" y="546"/>
                    <a:pt x="350" y="515"/>
                  </a:cubicBezTo>
                  <a:cubicBezTo>
                    <a:pt x="356" y="499"/>
                    <a:pt x="362" y="483"/>
                    <a:pt x="368" y="468"/>
                  </a:cubicBezTo>
                  <a:cubicBezTo>
                    <a:pt x="371" y="460"/>
                    <a:pt x="375" y="452"/>
                    <a:pt x="378" y="444"/>
                  </a:cubicBezTo>
                  <a:cubicBezTo>
                    <a:pt x="383" y="433"/>
                    <a:pt x="383" y="433"/>
                    <a:pt x="383" y="433"/>
                  </a:cubicBezTo>
                  <a:cubicBezTo>
                    <a:pt x="391" y="416"/>
                    <a:pt x="391" y="416"/>
                    <a:pt x="391" y="416"/>
                  </a:cubicBezTo>
                  <a:cubicBezTo>
                    <a:pt x="384" y="413"/>
                    <a:pt x="384" y="413"/>
                    <a:pt x="384" y="413"/>
                  </a:cubicBezTo>
                  <a:cubicBezTo>
                    <a:pt x="383" y="413"/>
                    <a:pt x="383" y="412"/>
                    <a:pt x="382" y="412"/>
                  </a:cubicBezTo>
                  <a:cubicBezTo>
                    <a:pt x="380" y="411"/>
                    <a:pt x="380" y="411"/>
                    <a:pt x="380" y="411"/>
                  </a:cubicBezTo>
                  <a:cubicBezTo>
                    <a:pt x="379" y="410"/>
                    <a:pt x="379" y="410"/>
                    <a:pt x="379" y="410"/>
                  </a:cubicBezTo>
                  <a:cubicBezTo>
                    <a:pt x="377" y="409"/>
                    <a:pt x="375" y="408"/>
                    <a:pt x="373" y="406"/>
                  </a:cubicBezTo>
                  <a:cubicBezTo>
                    <a:pt x="369" y="404"/>
                    <a:pt x="366" y="401"/>
                    <a:pt x="363" y="397"/>
                  </a:cubicBezTo>
                  <a:cubicBezTo>
                    <a:pt x="356" y="391"/>
                    <a:pt x="350" y="383"/>
                    <a:pt x="346" y="374"/>
                  </a:cubicBezTo>
                  <a:cubicBezTo>
                    <a:pt x="347" y="374"/>
                    <a:pt x="347" y="374"/>
                    <a:pt x="347" y="374"/>
                  </a:cubicBezTo>
                  <a:cubicBezTo>
                    <a:pt x="347" y="373"/>
                    <a:pt x="346" y="372"/>
                    <a:pt x="346" y="372"/>
                  </a:cubicBezTo>
                  <a:cubicBezTo>
                    <a:pt x="346" y="371"/>
                    <a:pt x="346" y="371"/>
                    <a:pt x="346" y="371"/>
                  </a:cubicBezTo>
                  <a:cubicBezTo>
                    <a:pt x="345" y="371"/>
                    <a:pt x="345" y="371"/>
                    <a:pt x="345" y="371"/>
                  </a:cubicBezTo>
                  <a:cubicBezTo>
                    <a:pt x="345" y="370"/>
                    <a:pt x="345" y="370"/>
                    <a:pt x="345" y="370"/>
                  </a:cubicBezTo>
                  <a:cubicBezTo>
                    <a:pt x="344" y="368"/>
                    <a:pt x="344" y="368"/>
                    <a:pt x="344" y="368"/>
                  </a:cubicBezTo>
                  <a:cubicBezTo>
                    <a:pt x="343" y="364"/>
                    <a:pt x="342" y="361"/>
                    <a:pt x="340" y="358"/>
                  </a:cubicBezTo>
                  <a:cubicBezTo>
                    <a:pt x="337" y="359"/>
                    <a:pt x="334" y="360"/>
                    <a:pt x="331" y="361"/>
                  </a:cubicBezTo>
                  <a:cubicBezTo>
                    <a:pt x="330" y="362"/>
                    <a:pt x="330" y="362"/>
                    <a:pt x="329" y="362"/>
                  </a:cubicBezTo>
                  <a:cubicBezTo>
                    <a:pt x="327" y="363"/>
                    <a:pt x="327" y="363"/>
                    <a:pt x="327" y="363"/>
                  </a:cubicBezTo>
                  <a:cubicBezTo>
                    <a:pt x="325" y="363"/>
                    <a:pt x="325" y="363"/>
                    <a:pt x="325" y="363"/>
                  </a:cubicBezTo>
                  <a:cubicBezTo>
                    <a:pt x="322" y="364"/>
                    <a:pt x="319" y="365"/>
                    <a:pt x="316" y="365"/>
                  </a:cubicBezTo>
                  <a:cubicBezTo>
                    <a:pt x="310" y="366"/>
                    <a:pt x="304" y="367"/>
                    <a:pt x="297" y="367"/>
                  </a:cubicBezTo>
                  <a:cubicBezTo>
                    <a:pt x="291" y="366"/>
                    <a:pt x="285" y="365"/>
                    <a:pt x="279" y="364"/>
                  </a:cubicBezTo>
                  <a:cubicBezTo>
                    <a:pt x="276" y="363"/>
                    <a:pt x="273" y="362"/>
                    <a:pt x="270" y="361"/>
                  </a:cubicBezTo>
                  <a:cubicBezTo>
                    <a:pt x="269" y="361"/>
                    <a:pt x="269" y="361"/>
                    <a:pt x="268" y="360"/>
                  </a:cubicBezTo>
                  <a:cubicBezTo>
                    <a:pt x="267" y="360"/>
                    <a:pt x="267" y="360"/>
                    <a:pt x="267" y="360"/>
                  </a:cubicBezTo>
                  <a:cubicBezTo>
                    <a:pt x="266" y="360"/>
                    <a:pt x="266" y="360"/>
                    <a:pt x="266" y="360"/>
                  </a:cubicBezTo>
                  <a:cubicBezTo>
                    <a:pt x="265" y="359"/>
                    <a:pt x="265" y="359"/>
                    <a:pt x="265" y="359"/>
                  </a:cubicBezTo>
                  <a:cubicBezTo>
                    <a:pt x="263" y="358"/>
                    <a:pt x="263" y="358"/>
                    <a:pt x="263" y="358"/>
                  </a:cubicBezTo>
                  <a:cubicBezTo>
                    <a:pt x="261" y="357"/>
                    <a:pt x="261" y="357"/>
                    <a:pt x="261" y="357"/>
                  </a:cubicBezTo>
                  <a:cubicBezTo>
                    <a:pt x="256" y="354"/>
                    <a:pt x="256" y="354"/>
                    <a:pt x="256" y="354"/>
                  </a:cubicBezTo>
                  <a:cubicBezTo>
                    <a:pt x="251" y="361"/>
                    <a:pt x="251" y="361"/>
                    <a:pt x="251" y="361"/>
                  </a:cubicBezTo>
                  <a:cubicBezTo>
                    <a:pt x="248" y="364"/>
                    <a:pt x="248" y="364"/>
                    <a:pt x="248" y="364"/>
                  </a:cubicBezTo>
                  <a:cubicBezTo>
                    <a:pt x="246" y="366"/>
                    <a:pt x="246" y="366"/>
                    <a:pt x="246" y="366"/>
                  </a:cubicBezTo>
                  <a:cubicBezTo>
                    <a:pt x="243" y="369"/>
                    <a:pt x="243" y="369"/>
                    <a:pt x="243" y="369"/>
                  </a:cubicBezTo>
                  <a:cubicBezTo>
                    <a:pt x="241" y="371"/>
                    <a:pt x="239" y="373"/>
                    <a:pt x="237" y="375"/>
                  </a:cubicBezTo>
                  <a:cubicBezTo>
                    <a:pt x="233" y="379"/>
                    <a:pt x="230" y="383"/>
                    <a:pt x="226" y="386"/>
                  </a:cubicBezTo>
                  <a:cubicBezTo>
                    <a:pt x="231" y="383"/>
                    <a:pt x="236" y="378"/>
                    <a:pt x="241" y="374"/>
                  </a:cubicBezTo>
                  <a:cubicBezTo>
                    <a:pt x="243" y="372"/>
                    <a:pt x="245" y="370"/>
                    <a:pt x="247" y="367"/>
                  </a:cubicBezTo>
                  <a:cubicBezTo>
                    <a:pt x="249" y="366"/>
                    <a:pt x="249" y="366"/>
                    <a:pt x="249" y="366"/>
                  </a:cubicBezTo>
                  <a:cubicBezTo>
                    <a:pt x="250" y="365"/>
                    <a:pt x="250" y="365"/>
                    <a:pt x="250" y="365"/>
                  </a:cubicBezTo>
                  <a:cubicBezTo>
                    <a:pt x="251" y="363"/>
                    <a:pt x="251" y="363"/>
                    <a:pt x="251" y="363"/>
                  </a:cubicBezTo>
                  <a:cubicBezTo>
                    <a:pt x="257" y="357"/>
                    <a:pt x="257" y="357"/>
                    <a:pt x="257" y="357"/>
                  </a:cubicBezTo>
                  <a:cubicBezTo>
                    <a:pt x="261" y="359"/>
                    <a:pt x="261" y="359"/>
                    <a:pt x="261" y="359"/>
                  </a:cubicBezTo>
                  <a:cubicBezTo>
                    <a:pt x="263" y="360"/>
                    <a:pt x="263" y="360"/>
                    <a:pt x="263" y="360"/>
                  </a:cubicBezTo>
                  <a:cubicBezTo>
                    <a:pt x="264" y="361"/>
                    <a:pt x="264" y="361"/>
                    <a:pt x="264" y="361"/>
                  </a:cubicBezTo>
                  <a:cubicBezTo>
                    <a:pt x="266" y="362"/>
                    <a:pt x="266" y="362"/>
                    <a:pt x="267" y="362"/>
                  </a:cubicBezTo>
                  <a:cubicBezTo>
                    <a:pt x="269" y="363"/>
                    <a:pt x="269" y="363"/>
                    <a:pt x="269" y="363"/>
                  </a:cubicBezTo>
                  <a:cubicBezTo>
                    <a:pt x="272" y="364"/>
                    <a:pt x="275" y="365"/>
                    <a:pt x="278" y="366"/>
                  </a:cubicBezTo>
                  <a:cubicBezTo>
                    <a:pt x="284" y="367"/>
                    <a:pt x="291" y="368"/>
                    <a:pt x="297" y="369"/>
                  </a:cubicBezTo>
                  <a:cubicBezTo>
                    <a:pt x="303" y="369"/>
                    <a:pt x="310" y="369"/>
                    <a:pt x="316" y="368"/>
                  </a:cubicBezTo>
                  <a:cubicBezTo>
                    <a:pt x="319" y="367"/>
                    <a:pt x="322" y="367"/>
                    <a:pt x="325" y="366"/>
                  </a:cubicBezTo>
                  <a:cubicBezTo>
                    <a:pt x="328" y="365"/>
                    <a:pt x="328" y="365"/>
                    <a:pt x="328" y="365"/>
                  </a:cubicBezTo>
                  <a:cubicBezTo>
                    <a:pt x="329" y="365"/>
                    <a:pt x="329" y="365"/>
                    <a:pt x="329" y="365"/>
                  </a:cubicBezTo>
                  <a:cubicBezTo>
                    <a:pt x="330" y="364"/>
                    <a:pt x="331" y="364"/>
                    <a:pt x="331" y="364"/>
                  </a:cubicBezTo>
                  <a:cubicBezTo>
                    <a:pt x="334" y="363"/>
                    <a:pt x="336" y="362"/>
                    <a:pt x="339" y="361"/>
                  </a:cubicBezTo>
                  <a:cubicBezTo>
                    <a:pt x="342" y="368"/>
                    <a:pt x="342" y="368"/>
                    <a:pt x="342" y="368"/>
                  </a:cubicBezTo>
                  <a:cubicBezTo>
                    <a:pt x="342" y="369"/>
                    <a:pt x="342" y="370"/>
                    <a:pt x="343" y="371"/>
                  </a:cubicBezTo>
                  <a:cubicBezTo>
                    <a:pt x="343" y="372"/>
                    <a:pt x="343" y="372"/>
                    <a:pt x="343" y="372"/>
                  </a:cubicBezTo>
                  <a:cubicBezTo>
                    <a:pt x="343" y="372"/>
                    <a:pt x="343" y="372"/>
                    <a:pt x="343" y="372"/>
                  </a:cubicBezTo>
                  <a:cubicBezTo>
                    <a:pt x="344" y="373"/>
                    <a:pt x="344" y="373"/>
                    <a:pt x="344" y="373"/>
                  </a:cubicBezTo>
                  <a:cubicBezTo>
                    <a:pt x="345" y="376"/>
                    <a:pt x="346" y="378"/>
                    <a:pt x="348" y="381"/>
                  </a:cubicBezTo>
                  <a:cubicBezTo>
                    <a:pt x="351" y="386"/>
                    <a:pt x="354" y="390"/>
                    <a:pt x="358" y="394"/>
                  </a:cubicBezTo>
                  <a:cubicBezTo>
                    <a:pt x="361" y="399"/>
                    <a:pt x="366" y="403"/>
                    <a:pt x="370" y="406"/>
                  </a:cubicBezTo>
                  <a:cubicBezTo>
                    <a:pt x="372" y="408"/>
                    <a:pt x="375" y="409"/>
                    <a:pt x="377" y="411"/>
                  </a:cubicBezTo>
                  <a:cubicBezTo>
                    <a:pt x="378" y="411"/>
                    <a:pt x="378" y="411"/>
                    <a:pt x="378" y="411"/>
                  </a:cubicBezTo>
                  <a:cubicBezTo>
                    <a:pt x="379" y="412"/>
                    <a:pt x="379" y="412"/>
                    <a:pt x="379" y="412"/>
                  </a:cubicBezTo>
                  <a:cubicBezTo>
                    <a:pt x="380" y="413"/>
                    <a:pt x="381" y="413"/>
                    <a:pt x="382" y="414"/>
                  </a:cubicBezTo>
                  <a:cubicBezTo>
                    <a:pt x="384" y="415"/>
                    <a:pt x="386" y="416"/>
                    <a:pt x="388" y="417"/>
                  </a:cubicBezTo>
                  <a:cubicBezTo>
                    <a:pt x="381" y="433"/>
                    <a:pt x="381" y="433"/>
                    <a:pt x="381" y="433"/>
                  </a:cubicBezTo>
                  <a:cubicBezTo>
                    <a:pt x="376" y="445"/>
                    <a:pt x="376" y="445"/>
                    <a:pt x="376" y="445"/>
                  </a:cubicBezTo>
                  <a:cubicBezTo>
                    <a:pt x="372" y="454"/>
                    <a:pt x="369" y="462"/>
                    <a:pt x="365" y="471"/>
                  </a:cubicBezTo>
                  <a:cubicBezTo>
                    <a:pt x="359" y="488"/>
                    <a:pt x="352" y="504"/>
                    <a:pt x="346" y="521"/>
                  </a:cubicBezTo>
                  <a:cubicBezTo>
                    <a:pt x="352" y="505"/>
                    <a:pt x="358" y="488"/>
                    <a:pt x="365" y="471"/>
                  </a:cubicBezTo>
                  <a:cubicBezTo>
                    <a:pt x="368" y="462"/>
                    <a:pt x="372" y="454"/>
                    <a:pt x="375" y="445"/>
                  </a:cubicBezTo>
                  <a:cubicBezTo>
                    <a:pt x="377" y="441"/>
                    <a:pt x="379" y="437"/>
                    <a:pt x="381" y="433"/>
                  </a:cubicBezTo>
                  <a:cubicBezTo>
                    <a:pt x="388" y="417"/>
                    <a:pt x="388" y="417"/>
                    <a:pt x="388" y="417"/>
                  </a:cubicBezTo>
                  <a:cubicBezTo>
                    <a:pt x="385" y="416"/>
                    <a:pt x="382" y="414"/>
                    <a:pt x="380" y="413"/>
                  </a:cubicBezTo>
                  <a:cubicBezTo>
                    <a:pt x="380" y="413"/>
                    <a:pt x="379" y="413"/>
                    <a:pt x="379" y="412"/>
                  </a:cubicBezTo>
                  <a:cubicBezTo>
                    <a:pt x="378" y="412"/>
                    <a:pt x="378" y="412"/>
                    <a:pt x="378" y="412"/>
                  </a:cubicBezTo>
                  <a:cubicBezTo>
                    <a:pt x="377" y="411"/>
                    <a:pt x="377" y="411"/>
                    <a:pt x="377" y="411"/>
                  </a:cubicBezTo>
                  <a:cubicBezTo>
                    <a:pt x="376" y="411"/>
                    <a:pt x="375" y="410"/>
                    <a:pt x="375" y="410"/>
                  </a:cubicBezTo>
                  <a:cubicBezTo>
                    <a:pt x="372" y="408"/>
                    <a:pt x="369" y="406"/>
                    <a:pt x="366" y="403"/>
                  </a:cubicBezTo>
                  <a:cubicBezTo>
                    <a:pt x="360" y="398"/>
                    <a:pt x="355" y="392"/>
                    <a:pt x="351" y="386"/>
                  </a:cubicBezTo>
                  <a:cubicBezTo>
                    <a:pt x="349" y="382"/>
                    <a:pt x="347" y="379"/>
                    <a:pt x="345" y="376"/>
                  </a:cubicBezTo>
                  <a:cubicBezTo>
                    <a:pt x="345" y="375"/>
                    <a:pt x="344" y="374"/>
                    <a:pt x="344" y="373"/>
                  </a:cubicBezTo>
                  <a:cubicBezTo>
                    <a:pt x="343" y="372"/>
                    <a:pt x="343" y="372"/>
                    <a:pt x="343" y="372"/>
                  </a:cubicBezTo>
                  <a:cubicBezTo>
                    <a:pt x="342" y="370"/>
                    <a:pt x="342" y="370"/>
                    <a:pt x="342" y="370"/>
                  </a:cubicBezTo>
                  <a:cubicBezTo>
                    <a:pt x="341" y="367"/>
                    <a:pt x="340" y="364"/>
                    <a:pt x="339" y="361"/>
                  </a:cubicBezTo>
                  <a:cubicBezTo>
                    <a:pt x="336" y="362"/>
                    <a:pt x="334" y="363"/>
                    <a:pt x="331" y="364"/>
                  </a:cubicBezTo>
                  <a:cubicBezTo>
                    <a:pt x="330" y="364"/>
                    <a:pt x="330" y="365"/>
                    <a:pt x="329" y="365"/>
                  </a:cubicBezTo>
                  <a:cubicBezTo>
                    <a:pt x="328" y="365"/>
                    <a:pt x="328" y="365"/>
                    <a:pt x="328" y="365"/>
                  </a:cubicBezTo>
                  <a:cubicBezTo>
                    <a:pt x="325" y="366"/>
                    <a:pt x="325" y="366"/>
                    <a:pt x="325" y="366"/>
                  </a:cubicBezTo>
                  <a:cubicBezTo>
                    <a:pt x="322" y="367"/>
                    <a:pt x="319" y="368"/>
                    <a:pt x="316" y="368"/>
                  </a:cubicBezTo>
                  <a:cubicBezTo>
                    <a:pt x="309" y="369"/>
                    <a:pt x="303" y="369"/>
                    <a:pt x="297" y="369"/>
                  </a:cubicBezTo>
                  <a:cubicBezTo>
                    <a:pt x="290" y="369"/>
                    <a:pt x="284" y="368"/>
                    <a:pt x="278" y="366"/>
                  </a:cubicBezTo>
                  <a:cubicBezTo>
                    <a:pt x="275" y="366"/>
                    <a:pt x="272" y="365"/>
                    <a:pt x="269" y="364"/>
                  </a:cubicBezTo>
                  <a:cubicBezTo>
                    <a:pt x="268" y="363"/>
                    <a:pt x="267" y="363"/>
                    <a:pt x="267" y="363"/>
                  </a:cubicBezTo>
                  <a:cubicBezTo>
                    <a:pt x="266" y="362"/>
                    <a:pt x="266" y="362"/>
                    <a:pt x="264" y="362"/>
                  </a:cubicBezTo>
                  <a:cubicBezTo>
                    <a:pt x="262" y="361"/>
                    <a:pt x="262" y="361"/>
                    <a:pt x="262" y="361"/>
                  </a:cubicBezTo>
                  <a:cubicBezTo>
                    <a:pt x="261" y="360"/>
                    <a:pt x="261" y="360"/>
                    <a:pt x="261" y="360"/>
                  </a:cubicBezTo>
                  <a:cubicBezTo>
                    <a:pt x="257" y="358"/>
                    <a:pt x="257" y="358"/>
                    <a:pt x="257" y="358"/>
                  </a:cubicBezTo>
                  <a:cubicBezTo>
                    <a:pt x="252" y="364"/>
                    <a:pt x="252" y="364"/>
                    <a:pt x="252" y="364"/>
                  </a:cubicBezTo>
                  <a:cubicBezTo>
                    <a:pt x="250" y="366"/>
                    <a:pt x="250" y="366"/>
                    <a:pt x="250" y="366"/>
                  </a:cubicBezTo>
                  <a:cubicBezTo>
                    <a:pt x="248" y="368"/>
                    <a:pt x="248" y="368"/>
                    <a:pt x="248" y="368"/>
                  </a:cubicBezTo>
                  <a:cubicBezTo>
                    <a:pt x="246" y="370"/>
                    <a:pt x="244" y="372"/>
                    <a:pt x="241" y="375"/>
                  </a:cubicBezTo>
                  <a:cubicBezTo>
                    <a:pt x="237" y="379"/>
                    <a:pt x="232" y="383"/>
                    <a:pt x="227" y="387"/>
                  </a:cubicBezTo>
                  <a:cubicBezTo>
                    <a:pt x="225" y="389"/>
                    <a:pt x="222" y="391"/>
                    <a:pt x="220" y="392"/>
                  </a:cubicBezTo>
                  <a:cubicBezTo>
                    <a:pt x="217" y="395"/>
                    <a:pt x="215" y="397"/>
                    <a:pt x="212" y="398"/>
                  </a:cubicBezTo>
                  <a:cubicBezTo>
                    <a:pt x="208" y="402"/>
                    <a:pt x="204" y="405"/>
                    <a:pt x="204" y="406"/>
                  </a:cubicBezTo>
                  <a:cubicBezTo>
                    <a:pt x="205" y="406"/>
                    <a:pt x="206" y="406"/>
                    <a:pt x="208" y="405"/>
                  </a:cubicBezTo>
                  <a:cubicBezTo>
                    <a:pt x="208" y="405"/>
                    <a:pt x="208" y="406"/>
                    <a:pt x="208" y="406"/>
                  </a:cubicBezTo>
                  <a:cubicBezTo>
                    <a:pt x="209" y="411"/>
                    <a:pt x="214" y="426"/>
                    <a:pt x="223" y="449"/>
                  </a:cubicBezTo>
                  <a:cubicBezTo>
                    <a:pt x="222" y="449"/>
                    <a:pt x="222" y="449"/>
                    <a:pt x="222" y="449"/>
                  </a:cubicBezTo>
                  <a:cubicBezTo>
                    <a:pt x="217" y="438"/>
                    <a:pt x="214" y="431"/>
                    <a:pt x="212" y="427"/>
                  </a:cubicBezTo>
                  <a:cubicBezTo>
                    <a:pt x="210" y="423"/>
                    <a:pt x="209" y="422"/>
                    <a:pt x="209" y="422"/>
                  </a:cubicBezTo>
                  <a:cubicBezTo>
                    <a:pt x="207" y="421"/>
                    <a:pt x="208" y="426"/>
                    <a:pt x="206" y="423"/>
                  </a:cubicBezTo>
                  <a:cubicBezTo>
                    <a:pt x="216" y="445"/>
                    <a:pt x="225" y="467"/>
                    <a:pt x="232" y="490"/>
                  </a:cubicBezTo>
                  <a:cubicBezTo>
                    <a:pt x="234" y="496"/>
                    <a:pt x="238" y="507"/>
                    <a:pt x="240" y="513"/>
                  </a:cubicBezTo>
                  <a:cubicBezTo>
                    <a:pt x="251" y="541"/>
                    <a:pt x="260" y="569"/>
                    <a:pt x="268" y="598"/>
                  </a:cubicBezTo>
                  <a:cubicBezTo>
                    <a:pt x="271" y="608"/>
                    <a:pt x="271" y="608"/>
                    <a:pt x="271" y="608"/>
                  </a:cubicBezTo>
                  <a:cubicBezTo>
                    <a:pt x="273" y="614"/>
                    <a:pt x="273" y="614"/>
                    <a:pt x="273" y="614"/>
                  </a:cubicBezTo>
                  <a:cubicBezTo>
                    <a:pt x="274" y="619"/>
                    <a:pt x="274" y="619"/>
                    <a:pt x="274" y="619"/>
                  </a:cubicBezTo>
                  <a:cubicBezTo>
                    <a:pt x="275" y="622"/>
                    <a:pt x="275" y="622"/>
                    <a:pt x="275" y="622"/>
                  </a:cubicBezTo>
                  <a:cubicBezTo>
                    <a:pt x="268" y="622"/>
                    <a:pt x="268" y="622"/>
                    <a:pt x="268" y="622"/>
                  </a:cubicBezTo>
                  <a:cubicBezTo>
                    <a:pt x="268" y="621"/>
                    <a:pt x="268" y="621"/>
                    <a:pt x="268" y="621"/>
                  </a:cubicBezTo>
                  <a:cubicBezTo>
                    <a:pt x="263" y="604"/>
                    <a:pt x="263" y="604"/>
                    <a:pt x="263" y="604"/>
                  </a:cubicBezTo>
                  <a:cubicBezTo>
                    <a:pt x="261" y="595"/>
                    <a:pt x="261" y="595"/>
                    <a:pt x="261" y="595"/>
                  </a:cubicBezTo>
                  <a:cubicBezTo>
                    <a:pt x="257" y="582"/>
                    <a:pt x="253" y="570"/>
                    <a:pt x="249" y="557"/>
                  </a:cubicBezTo>
                  <a:cubicBezTo>
                    <a:pt x="241" y="532"/>
                    <a:pt x="232" y="507"/>
                    <a:pt x="223" y="483"/>
                  </a:cubicBezTo>
                  <a:cubicBezTo>
                    <a:pt x="218" y="471"/>
                    <a:pt x="213" y="459"/>
                    <a:pt x="208" y="447"/>
                  </a:cubicBezTo>
                  <a:cubicBezTo>
                    <a:pt x="206" y="441"/>
                    <a:pt x="203" y="435"/>
                    <a:pt x="201" y="429"/>
                  </a:cubicBezTo>
                  <a:cubicBezTo>
                    <a:pt x="196" y="420"/>
                    <a:pt x="196" y="420"/>
                    <a:pt x="196" y="420"/>
                  </a:cubicBezTo>
                  <a:cubicBezTo>
                    <a:pt x="190" y="406"/>
                    <a:pt x="190" y="406"/>
                    <a:pt x="190" y="406"/>
                  </a:cubicBezTo>
                  <a:cubicBezTo>
                    <a:pt x="185" y="407"/>
                    <a:pt x="185" y="407"/>
                    <a:pt x="185" y="407"/>
                  </a:cubicBezTo>
                  <a:cubicBezTo>
                    <a:pt x="182" y="407"/>
                    <a:pt x="182" y="407"/>
                    <a:pt x="182" y="407"/>
                  </a:cubicBezTo>
                  <a:cubicBezTo>
                    <a:pt x="182" y="407"/>
                    <a:pt x="181" y="408"/>
                    <a:pt x="181" y="408"/>
                  </a:cubicBezTo>
                  <a:cubicBezTo>
                    <a:pt x="180" y="408"/>
                    <a:pt x="180" y="408"/>
                    <a:pt x="180" y="408"/>
                  </a:cubicBezTo>
                  <a:cubicBezTo>
                    <a:pt x="178" y="408"/>
                    <a:pt x="177" y="408"/>
                    <a:pt x="175" y="408"/>
                  </a:cubicBezTo>
                  <a:cubicBezTo>
                    <a:pt x="172" y="408"/>
                    <a:pt x="169" y="407"/>
                    <a:pt x="166" y="407"/>
                  </a:cubicBezTo>
                  <a:cubicBezTo>
                    <a:pt x="159" y="405"/>
                    <a:pt x="154" y="402"/>
                    <a:pt x="149" y="397"/>
                  </a:cubicBezTo>
                  <a:cubicBezTo>
                    <a:pt x="144" y="393"/>
                    <a:pt x="140" y="388"/>
                    <a:pt x="138" y="382"/>
                  </a:cubicBezTo>
                  <a:cubicBezTo>
                    <a:pt x="136" y="376"/>
                    <a:pt x="136" y="370"/>
                    <a:pt x="138" y="366"/>
                  </a:cubicBezTo>
                  <a:cubicBezTo>
                    <a:pt x="139" y="364"/>
                    <a:pt x="141" y="362"/>
                    <a:pt x="143" y="360"/>
                  </a:cubicBezTo>
                  <a:cubicBezTo>
                    <a:pt x="145" y="358"/>
                    <a:pt x="148" y="357"/>
                    <a:pt x="151" y="356"/>
                  </a:cubicBezTo>
                  <a:cubicBezTo>
                    <a:pt x="156" y="355"/>
                    <a:pt x="162" y="356"/>
                    <a:pt x="167" y="359"/>
                  </a:cubicBezTo>
                  <a:cubicBezTo>
                    <a:pt x="172" y="362"/>
                    <a:pt x="177" y="367"/>
                    <a:pt x="180" y="373"/>
                  </a:cubicBezTo>
                  <a:cubicBezTo>
                    <a:pt x="181" y="374"/>
                    <a:pt x="182" y="375"/>
                    <a:pt x="183" y="377"/>
                  </a:cubicBezTo>
                  <a:cubicBezTo>
                    <a:pt x="185" y="382"/>
                    <a:pt x="185" y="382"/>
                    <a:pt x="185" y="382"/>
                  </a:cubicBezTo>
                  <a:cubicBezTo>
                    <a:pt x="193" y="398"/>
                    <a:pt x="193" y="398"/>
                    <a:pt x="193" y="398"/>
                  </a:cubicBezTo>
                  <a:cubicBezTo>
                    <a:pt x="195" y="397"/>
                    <a:pt x="197" y="396"/>
                    <a:pt x="200" y="395"/>
                  </a:cubicBezTo>
                  <a:cubicBezTo>
                    <a:pt x="201" y="394"/>
                    <a:pt x="202" y="394"/>
                    <a:pt x="203" y="393"/>
                  </a:cubicBezTo>
                  <a:cubicBezTo>
                    <a:pt x="204" y="393"/>
                    <a:pt x="205" y="392"/>
                    <a:pt x="206" y="392"/>
                  </a:cubicBezTo>
                  <a:cubicBezTo>
                    <a:pt x="207" y="391"/>
                    <a:pt x="207" y="391"/>
                    <a:pt x="207" y="391"/>
                  </a:cubicBezTo>
                  <a:cubicBezTo>
                    <a:pt x="208" y="390"/>
                    <a:pt x="208" y="390"/>
                    <a:pt x="208" y="390"/>
                  </a:cubicBezTo>
                  <a:cubicBezTo>
                    <a:pt x="210" y="389"/>
                    <a:pt x="210" y="389"/>
                    <a:pt x="210" y="389"/>
                  </a:cubicBezTo>
                  <a:cubicBezTo>
                    <a:pt x="211" y="388"/>
                    <a:pt x="212" y="388"/>
                    <a:pt x="213" y="387"/>
                  </a:cubicBezTo>
                  <a:cubicBezTo>
                    <a:pt x="218" y="384"/>
                    <a:pt x="222" y="381"/>
                    <a:pt x="226" y="378"/>
                  </a:cubicBezTo>
                  <a:cubicBezTo>
                    <a:pt x="230" y="374"/>
                    <a:pt x="234" y="371"/>
                    <a:pt x="238" y="367"/>
                  </a:cubicBezTo>
                  <a:cubicBezTo>
                    <a:pt x="240" y="365"/>
                    <a:pt x="242" y="363"/>
                    <a:pt x="243" y="361"/>
                  </a:cubicBezTo>
                  <a:cubicBezTo>
                    <a:pt x="244" y="360"/>
                    <a:pt x="244" y="360"/>
                    <a:pt x="244" y="360"/>
                  </a:cubicBezTo>
                  <a:cubicBezTo>
                    <a:pt x="245" y="359"/>
                    <a:pt x="245" y="359"/>
                    <a:pt x="245" y="359"/>
                  </a:cubicBezTo>
                  <a:cubicBezTo>
                    <a:pt x="246" y="358"/>
                    <a:pt x="246" y="358"/>
                    <a:pt x="247" y="357"/>
                  </a:cubicBezTo>
                  <a:cubicBezTo>
                    <a:pt x="249" y="355"/>
                    <a:pt x="250" y="353"/>
                    <a:pt x="252" y="351"/>
                  </a:cubicBezTo>
                  <a:cubicBezTo>
                    <a:pt x="250" y="349"/>
                    <a:pt x="249" y="347"/>
                    <a:pt x="248" y="345"/>
                  </a:cubicBezTo>
                  <a:cubicBezTo>
                    <a:pt x="247" y="344"/>
                    <a:pt x="247" y="344"/>
                    <a:pt x="247" y="344"/>
                  </a:cubicBezTo>
                  <a:cubicBezTo>
                    <a:pt x="247" y="344"/>
                    <a:pt x="246" y="343"/>
                    <a:pt x="246" y="343"/>
                  </a:cubicBezTo>
                  <a:cubicBezTo>
                    <a:pt x="246" y="343"/>
                    <a:pt x="246" y="343"/>
                    <a:pt x="246" y="343"/>
                  </a:cubicBezTo>
                  <a:cubicBezTo>
                    <a:pt x="246" y="342"/>
                    <a:pt x="246" y="342"/>
                    <a:pt x="245" y="341"/>
                  </a:cubicBezTo>
                  <a:cubicBezTo>
                    <a:pt x="245" y="340"/>
                    <a:pt x="244" y="338"/>
                    <a:pt x="243" y="336"/>
                  </a:cubicBezTo>
                  <a:cubicBezTo>
                    <a:pt x="243" y="335"/>
                    <a:pt x="243" y="334"/>
                    <a:pt x="243" y="333"/>
                  </a:cubicBezTo>
                  <a:cubicBezTo>
                    <a:pt x="243" y="332"/>
                    <a:pt x="243" y="332"/>
                    <a:pt x="242" y="331"/>
                  </a:cubicBezTo>
                  <a:cubicBezTo>
                    <a:pt x="242" y="331"/>
                    <a:pt x="242" y="330"/>
                    <a:pt x="242" y="330"/>
                  </a:cubicBezTo>
                  <a:cubicBezTo>
                    <a:pt x="242" y="328"/>
                    <a:pt x="242" y="326"/>
                    <a:pt x="243" y="324"/>
                  </a:cubicBezTo>
                  <a:cubicBezTo>
                    <a:pt x="244" y="315"/>
                    <a:pt x="247" y="306"/>
                    <a:pt x="252" y="299"/>
                  </a:cubicBezTo>
                  <a:cubicBezTo>
                    <a:pt x="254" y="296"/>
                    <a:pt x="257" y="293"/>
                    <a:pt x="260" y="291"/>
                  </a:cubicBezTo>
                  <a:cubicBezTo>
                    <a:pt x="263" y="289"/>
                    <a:pt x="267" y="288"/>
                    <a:pt x="270" y="288"/>
                  </a:cubicBezTo>
                  <a:cubicBezTo>
                    <a:pt x="274" y="288"/>
                    <a:pt x="277" y="290"/>
                    <a:pt x="280" y="292"/>
                  </a:cubicBezTo>
                  <a:cubicBezTo>
                    <a:pt x="283" y="294"/>
                    <a:pt x="286" y="297"/>
                    <a:pt x="287" y="300"/>
                  </a:cubicBezTo>
                  <a:cubicBezTo>
                    <a:pt x="288" y="304"/>
                    <a:pt x="288" y="307"/>
                    <a:pt x="287" y="311"/>
                  </a:cubicBezTo>
                  <a:cubicBezTo>
                    <a:pt x="287" y="315"/>
                    <a:pt x="285" y="319"/>
                    <a:pt x="283" y="323"/>
                  </a:cubicBezTo>
                  <a:cubicBezTo>
                    <a:pt x="280" y="327"/>
                    <a:pt x="278" y="330"/>
                    <a:pt x="275" y="334"/>
                  </a:cubicBezTo>
                  <a:cubicBezTo>
                    <a:pt x="274" y="336"/>
                    <a:pt x="274" y="336"/>
                    <a:pt x="274" y="336"/>
                  </a:cubicBezTo>
                  <a:cubicBezTo>
                    <a:pt x="272" y="338"/>
                    <a:pt x="272" y="338"/>
                    <a:pt x="272" y="338"/>
                  </a:cubicBezTo>
                  <a:cubicBezTo>
                    <a:pt x="267" y="344"/>
                    <a:pt x="267" y="344"/>
                    <a:pt x="267" y="344"/>
                  </a:cubicBezTo>
                  <a:cubicBezTo>
                    <a:pt x="266" y="346"/>
                    <a:pt x="265" y="347"/>
                    <a:pt x="265" y="349"/>
                  </a:cubicBezTo>
                  <a:cubicBezTo>
                    <a:pt x="265" y="349"/>
                    <a:pt x="265" y="350"/>
                    <a:pt x="265" y="350"/>
                  </a:cubicBezTo>
                  <a:cubicBezTo>
                    <a:pt x="265" y="351"/>
                    <a:pt x="266" y="351"/>
                    <a:pt x="266" y="351"/>
                  </a:cubicBezTo>
                  <a:cubicBezTo>
                    <a:pt x="266" y="351"/>
                    <a:pt x="266" y="351"/>
                    <a:pt x="266" y="351"/>
                  </a:cubicBezTo>
                  <a:cubicBezTo>
                    <a:pt x="266" y="352"/>
                    <a:pt x="266" y="352"/>
                    <a:pt x="266" y="352"/>
                  </a:cubicBezTo>
                  <a:cubicBezTo>
                    <a:pt x="267" y="354"/>
                    <a:pt x="268" y="354"/>
                    <a:pt x="270" y="355"/>
                  </a:cubicBezTo>
                  <a:cubicBezTo>
                    <a:pt x="272" y="356"/>
                    <a:pt x="274" y="357"/>
                    <a:pt x="276" y="357"/>
                  </a:cubicBezTo>
                  <a:cubicBezTo>
                    <a:pt x="277" y="358"/>
                    <a:pt x="278" y="358"/>
                    <a:pt x="280" y="358"/>
                  </a:cubicBezTo>
                  <a:cubicBezTo>
                    <a:pt x="281" y="358"/>
                    <a:pt x="282" y="359"/>
                    <a:pt x="283" y="359"/>
                  </a:cubicBezTo>
                  <a:cubicBezTo>
                    <a:pt x="285" y="359"/>
                    <a:pt x="285" y="359"/>
                    <a:pt x="285" y="359"/>
                  </a:cubicBezTo>
                  <a:cubicBezTo>
                    <a:pt x="287" y="360"/>
                    <a:pt x="287" y="360"/>
                    <a:pt x="287" y="360"/>
                  </a:cubicBezTo>
                  <a:cubicBezTo>
                    <a:pt x="292" y="360"/>
                    <a:pt x="297" y="361"/>
                    <a:pt x="302" y="361"/>
                  </a:cubicBezTo>
                  <a:cubicBezTo>
                    <a:pt x="308" y="361"/>
                    <a:pt x="313" y="360"/>
                    <a:pt x="318" y="359"/>
                  </a:cubicBezTo>
                  <a:cubicBezTo>
                    <a:pt x="321" y="359"/>
                    <a:pt x="324" y="358"/>
                    <a:pt x="327" y="357"/>
                  </a:cubicBezTo>
                  <a:cubicBezTo>
                    <a:pt x="327" y="357"/>
                    <a:pt x="328" y="356"/>
                    <a:pt x="329" y="356"/>
                  </a:cubicBezTo>
                  <a:cubicBezTo>
                    <a:pt x="330" y="355"/>
                    <a:pt x="331" y="355"/>
                    <a:pt x="332" y="355"/>
                  </a:cubicBezTo>
                  <a:cubicBezTo>
                    <a:pt x="338" y="352"/>
                    <a:pt x="338" y="352"/>
                    <a:pt x="338" y="352"/>
                  </a:cubicBezTo>
                  <a:cubicBezTo>
                    <a:pt x="338" y="347"/>
                    <a:pt x="338" y="347"/>
                    <a:pt x="338" y="347"/>
                  </a:cubicBezTo>
                  <a:cubicBezTo>
                    <a:pt x="337" y="344"/>
                    <a:pt x="337" y="344"/>
                    <a:pt x="337" y="344"/>
                  </a:cubicBezTo>
                  <a:cubicBezTo>
                    <a:pt x="337" y="343"/>
                    <a:pt x="337" y="343"/>
                    <a:pt x="337" y="343"/>
                  </a:cubicBezTo>
                  <a:cubicBezTo>
                    <a:pt x="337" y="342"/>
                    <a:pt x="337" y="342"/>
                    <a:pt x="337" y="342"/>
                  </a:cubicBezTo>
                  <a:cubicBezTo>
                    <a:pt x="336" y="340"/>
                    <a:pt x="336" y="340"/>
                    <a:pt x="336" y="340"/>
                  </a:cubicBezTo>
                  <a:cubicBezTo>
                    <a:pt x="336" y="339"/>
                    <a:pt x="336" y="339"/>
                    <a:pt x="336" y="339"/>
                  </a:cubicBezTo>
                  <a:cubicBezTo>
                    <a:pt x="336" y="336"/>
                    <a:pt x="336" y="336"/>
                    <a:pt x="336" y="336"/>
                  </a:cubicBezTo>
                  <a:cubicBezTo>
                    <a:pt x="336" y="333"/>
                    <a:pt x="335" y="330"/>
                    <a:pt x="335" y="327"/>
                  </a:cubicBezTo>
                  <a:cubicBezTo>
                    <a:pt x="336" y="321"/>
                    <a:pt x="337" y="315"/>
                    <a:pt x="340" y="310"/>
                  </a:cubicBezTo>
                  <a:cubicBezTo>
                    <a:pt x="342" y="307"/>
                    <a:pt x="343" y="305"/>
                    <a:pt x="345" y="303"/>
                  </a:cubicBezTo>
                  <a:cubicBezTo>
                    <a:pt x="347" y="302"/>
                    <a:pt x="348" y="301"/>
                    <a:pt x="349" y="300"/>
                  </a:cubicBezTo>
                  <a:cubicBezTo>
                    <a:pt x="350" y="299"/>
                    <a:pt x="351" y="299"/>
                    <a:pt x="352" y="298"/>
                  </a:cubicBezTo>
                  <a:cubicBezTo>
                    <a:pt x="357" y="296"/>
                    <a:pt x="363" y="295"/>
                    <a:pt x="367" y="297"/>
                  </a:cubicBezTo>
                  <a:cubicBezTo>
                    <a:pt x="368" y="297"/>
                    <a:pt x="369" y="298"/>
                    <a:pt x="370" y="299"/>
                  </a:cubicBezTo>
                  <a:cubicBezTo>
                    <a:pt x="370" y="299"/>
                    <a:pt x="371" y="299"/>
                    <a:pt x="371" y="300"/>
                  </a:cubicBezTo>
                  <a:cubicBezTo>
                    <a:pt x="372" y="300"/>
                    <a:pt x="372" y="301"/>
                    <a:pt x="373" y="301"/>
                  </a:cubicBezTo>
                  <a:cubicBezTo>
                    <a:pt x="374" y="304"/>
                    <a:pt x="376" y="306"/>
                    <a:pt x="377" y="308"/>
                  </a:cubicBezTo>
                  <a:cubicBezTo>
                    <a:pt x="378" y="311"/>
                    <a:pt x="378" y="313"/>
                    <a:pt x="378" y="316"/>
                  </a:cubicBezTo>
                  <a:cubicBezTo>
                    <a:pt x="378" y="319"/>
                    <a:pt x="377" y="322"/>
                    <a:pt x="376" y="324"/>
                  </a:cubicBezTo>
                  <a:cubicBezTo>
                    <a:pt x="374" y="330"/>
                    <a:pt x="371" y="335"/>
                    <a:pt x="366" y="339"/>
                  </a:cubicBezTo>
                  <a:cubicBezTo>
                    <a:pt x="364" y="342"/>
                    <a:pt x="362" y="344"/>
                    <a:pt x="359" y="346"/>
                  </a:cubicBezTo>
                  <a:cubicBezTo>
                    <a:pt x="359" y="346"/>
                    <a:pt x="358" y="347"/>
                    <a:pt x="357" y="347"/>
                  </a:cubicBezTo>
                  <a:cubicBezTo>
                    <a:pt x="356" y="348"/>
                    <a:pt x="356" y="348"/>
                    <a:pt x="356" y="348"/>
                  </a:cubicBezTo>
                  <a:cubicBezTo>
                    <a:pt x="355" y="349"/>
                    <a:pt x="355" y="349"/>
                    <a:pt x="355" y="349"/>
                  </a:cubicBezTo>
                  <a:cubicBezTo>
                    <a:pt x="352" y="351"/>
                    <a:pt x="349" y="353"/>
                    <a:pt x="346" y="355"/>
                  </a:cubicBezTo>
                  <a:cubicBezTo>
                    <a:pt x="347" y="357"/>
                    <a:pt x="348" y="359"/>
                    <a:pt x="349" y="361"/>
                  </a:cubicBezTo>
                  <a:cubicBezTo>
                    <a:pt x="349" y="362"/>
                    <a:pt x="350" y="363"/>
                    <a:pt x="350" y="364"/>
                  </a:cubicBezTo>
                  <a:cubicBezTo>
                    <a:pt x="351" y="366"/>
                    <a:pt x="351" y="366"/>
                    <a:pt x="351" y="366"/>
                  </a:cubicBezTo>
                  <a:cubicBezTo>
                    <a:pt x="351" y="367"/>
                    <a:pt x="351" y="367"/>
                    <a:pt x="351" y="367"/>
                  </a:cubicBezTo>
                  <a:cubicBezTo>
                    <a:pt x="352" y="369"/>
                    <a:pt x="353" y="372"/>
                    <a:pt x="354" y="374"/>
                  </a:cubicBezTo>
                  <a:cubicBezTo>
                    <a:pt x="357" y="378"/>
                    <a:pt x="360" y="383"/>
                    <a:pt x="363" y="387"/>
                  </a:cubicBezTo>
                  <a:cubicBezTo>
                    <a:pt x="366" y="392"/>
                    <a:pt x="370" y="396"/>
                    <a:pt x="374" y="399"/>
                  </a:cubicBezTo>
                  <a:cubicBezTo>
                    <a:pt x="375" y="400"/>
                    <a:pt x="377" y="401"/>
                    <a:pt x="378" y="401"/>
                  </a:cubicBezTo>
                  <a:cubicBezTo>
                    <a:pt x="378" y="402"/>
                    <a:pt x="379" y="402"/>
                    <a:pt x="379" y="403"/>
                  </a:cubicBezTo>
                  <a:cubicBezTo>
                    <a:pt x="380" y="403"/>
                    <a:pt x="380" y="403"/>
                    <a:pt x="380" y="403"/>
                  </a:cubicBezTo>
                  <a:cubicBezTo>
                    <a:pt x="381" y="403"/>
                    <a:pt x="381" y="403"/>
                    <a:pt x="381" y="403"/>
                  </a:cubicBezTo>
                  <a:cubicBezTo>
                    <a:pt x="382" y="404"/>
                    <a:pt x="382" y="404"/>
                    <a:pt x="382" y="404"/>
                  </a:cubicBezTo>
                  <a:cubicBezTo>
                    <a:pt x="384" y="405"/>
                    <a:pt x="386" y="406"/>
                    <a:pt x="388" y="407"/>
                  </a:cubicBezTo>
                  <a:cubicBezTo>
                    <a:pt x="390" y="408"/>
                    <a:pt x="392" y="409"/>
                    <a:pt x="394" y="410"/>
                  </a:cubicBezTo>
                  <a:cubicBezTo>
                    <a:pt x="402" y="394"/>
                    <a:pt x="402" y="394"/>
                    <a:pt x="402" y="394"/>
                  </a:cubicBezTo>
                  <a:cubicBezTo>
                    <a:pt x="407" y="384"/>
                    <a:pt x="407" y="384"/>
                    <a:pt x="407" y="384"/>
                  </a:cubicBezTo>
                  <a:cubicBezTo>
                    <a:pt x="409" y="379"/>
                    <a:pt x="409" y="379"/>
                    <a:pt x="409" y="379"/>
                  </a:cubicBezTo>
                  <a:cubicBezTo>
                    <a:pt x="410" y="378"/>
                    <a:pt x="410" y="378"/>
                    <a:pt x="410" y="378"/>
                  </a:cubicBezTo>
                  <a:cubicBezTo>
                    <a:pt x="410" y="377"/>
                    <a:pt x="410" y="377"/>
                    <a:pt x="410" y="377"/>
                  </a:cubicBezTo>
                  <a:cubicBezTo>
                    <a:pt x="411" y="377"/>
                    <a:pt x="411" y="376"/>
                    <a:pt x="412" y="375"/>
                  </a:cubicBezTo>
                  <a:cubicBezTo>
                    <a:pt x="414" y="373"/>
                    <a:pt x="416" y="370"/>
                    <a:pt x="418" y="368"/>
                  </a:cubicBezTo>
                  <a:cubicBezTo>
                    <a:pt x="420" y="366"/>
                    <a:pt x="423" y="364"/>
                    <a:pt x="425" y="363"/>
                  </a:cubicBezTo>
                  <a:cubicBezTo>
                    <a:pt x="426" y="362"/>
                    <a:pt x="428" y="362"/>
                    <a:pt x="429" y="362"/>
                  </a:cubicBezTo>
                  <a:cubicBezTo>
                    <a:pt x="429" y="362"/>
                    <a:pt x="430" y="362"/>
                    <a:pt x="430" y="362"/>
                  </a:cubicBezTo>
                  <a:cubicBezTo>
                    <a:pt x="431" y="362"/>
                    <a:pt x="431" y="362"/>
                    <a:pt x="432" y="362"/>
                  </a:cubicBezTo>
                  <a:cubicBezTo>
                    <a:pt x="436" y="363"/>
                    <a:pt x="441" y="367"/>
                    <a:pt x="443" y="372"/>
                  </a:cubicBezTo>
                  <a:cubicBezTo>
                    <a:pt x="445" y="377"/>
                    <a:pt x="446" y="384"/>
                    <a:pt x="445" y="390"/>
                  </a:cubicBezTo>
                  <a:cubicBezTo>
                    <a:pt x="445" y="393"/>
                    <a:pt x="444" y="396"/>
                    <a:pt x="442" y="399"/>
                  </a:cubicBezTo>
                  <a:cubicBezTo>
                    <a:pt x="441" y="402"/>
                    <a:pt x="440" y="404"/>
                    <a:pt x="438" y="406"/>
                  </a:cubicBezTo>
                  <a:cubicBezTo>
                    <a:pt x="434" y="411"/>
                    <a:pt x="428" y="414"/>
                    <a:pt x="422" y="416"/>
                  </a:cubicBezTo>
                  <a:cubicBezTo>
                    <a:pt x="419" y="417"/>
                    <a:pt x="416" y="417"/>
                    <a:pt x="413" y="417"/>
                  </a:cubicBezTo>
                  <a:cubicBezTo>
                    <a:pt x="411" y="418"/>
                    <a:pt x="410" y="418"/>
                    <a:pt x="408" y="418"/>
                  </a:cubicBezTo>
                  <a:cubicBezTo>
                    <a:pt x="407" y="418"/>
                    <a:pt x="407" y="418"/>
                    <a:pt x="407" y="418"/>
                  </a:cubicBezTo>
                  <a:cubicBezTo>
                    <a:pt x="407" y="418"/>
                    <a:pt x="406" y="418"/>
                    <a:pt x="406" y="418"/>
                  </a:cubicBezTo>
                  <a:cubicBezTo>
                    <a:pt x="405" y="417"/>
                    <a:pt x="404" y="417"/>
                    <a:pt x="403" y="417"/>
                  </a:cubicBezTo>
                  <a:cubicBezTo>
                    <a:pt x="398" y="417"/>
                    <a:pt x="398" y="417"/>
                    <a:pt x="398" y="417"/>
                  </a:cubicBezTo>
                  <a:cubicBezTo>
                    <a:pt x="394" y="426"/>
                    <a:pt x="394" y="426"/>
                    <a:pt x="394" y="426"/>
                  </a:cubicBezTo>
                  <a:cubicBezTo>
                    <a:pt x="392" y="432"/>
                    <a:pt x="392" y="432"/>
                    <a:pt x="392" y="432"/>
                  </a:cubicBezTo>
                  <a:cubicBezTo>
                    <a:pt x="387" y="442"/>
                    <a:pt x="387" y="442"/>
                    <a:pt x="387" y="442"/>
                  </a:cubicBezTo>
                  <a:cubicBezTo>
                    <a:pt x="384" y="449"/>
                    <a:pt x="381" y="456"/>
                    <a:pt x="378" y="463"/>
                  </a:cubicBezTo>
                  <a:cubicBezTo>
                    <a:pt x="372" y="477"/>
                    <a:pt x="367" y="492"/>
                    <a:pt x="362" y="506"/>
                  </a:cubicBezTo>
                  <a:cubicBezTo>
                    <a:pt x="351" y="535"/>
                    <a:pt x="342" y="564"/>
                    <a:pt x="333" y="593"/>
                  </a:cubicBezTo>
                  <a:cubicBezTo>
                    <a:pt x="330" y="604"/>
                    <a:pt x="330" y="604"/>
                    <a:pt x="330" y="604"/>
                  </a:cubicBezTo>
                  <a:cubicBezTo>
                    <a:pt x="327" y="613"/>
                    <a:pt x="327" y="613"/>
                    <a:pt x="327" y="613"/>
                  </a:cubicBezTo>
                  <a:cubicBezTo>
                    <a:pt x="326" y="619"/>
                    <a:pt x="326" y="619"/>
                    <a:pt x="326" y="619"/>
                  </a:cubicBezTo>
                  <a:cubicBezTo>
                    <a:pt x="325" y="621"/>
                    <a:pt x="325" y="621"/>
                    <a:pt x="325" y="621"/>
                  </a:cubicBezTo>
                  <a:cubicBezTo>
                    <a:pt x="325" y="622"/>
                    <a:pt x="325" y="622"/>
                    <a:pt x="325" y="622"/>
                  </a:cubicBezTo>
                  <a:lnTo>
                    <a:pt x="318" y="62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58" name="文本框 57">
            <a:extLst>
              <a:ext uri="{FF2B5EF4-FFF2-40B4-BE49-F238E27FC236}">
                <a16:creationId xmlns:a16="http://schemas.microsoft.com/office/drawing/2014/main" id="{09BEA337-DF1F-45E6-9338-77B3CCFB41CB}"/>
              </a:ext>
            </a:extLst>
          </p:cNvPr>
          <p:cNvSpPr txBox="1"/>
          <p:nvPr/>
        </p:nvSpPr>
        <p:spPr>
          <a:xfrm>
            <a:off x="10059293" y="1511300"/>
            <a:ext cx="861774" cy="3578696"/>
          </a:xfrm>
          <a:prstGeom prst="rect">
            <a:avLst/>
          </a:prstGeom>
          <a:noFill/>
        </p:spPr>
        <p:txBody>
          <a:bodyPr vert="eaVert" wrap="square" rtlCol="0">
            <a:spAutoFit/>
          </a:bodyPr>
          <a:lstStyle/>
          <a:p>
            <a:r>
              <a:rPr lang="zh-CN" altLang="en-US" sz="4400" b="1" dirty="0">
                <a:solidFill>
                  <a:schemeClr val="accent3">
                    <a:lumMod val="20000"/>
                    <a:lumOff val="80000"/>
                  </a:schemeClr>
                </a:solidFill>
                <a:latin typeface="Arial" panose="020B0604020202020204" pitchFamily="34" charset="0"/>
                <a:ea typeface="微软雅黑" panose="020B0503020204020204" pitchFamily="34" charset="-122"/>
              </a:rPr>
              <a:t>如何存储</a:t>
            </a:r>
          </a:p>
        </p:txBody>
      </p:sp>
      <p:pic>
        <p:nvPicPr>
          <p:cNvPr id="3" name="音频 2">
            <a:hlinkClick r:id="" action="ppaction://media"/>
            <a:extLst>
              <a:ext uri="{FF2B5EF4-FFF2-40B4-BE49-F238E27FC236}">
                <a16:creationId xmlns:a16="http://schemas.microsoft.com/office/drawing/2014/main" id="{55F96090-7251-46A3-ADEF-B98F59E1629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cSld>
  <p:clrMapOvr>
    <a:masterClrMapping/>
  </p:clrMapOvr>
  <p:transition spd="slow" advTm="1443">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53" presetClass="entr" presetSubtype="16"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p:cTn id="10" dur="500" fill="hold"/>
                                        <p:tgtEl>
                                          <p:spTgt spid="2"/>
                                        </p:tgtEl>
                                        <p:attrNameLst>
                                          <p:attrName>ppt_w</p:attrName>
                                        </p:attrNameLst>
                                      </p:cBhvr>
                                      <p:tavLst>
                                        <p:tav tm="0">
                                          <p:val>
                                            <p:fltVal val="0"/>
                                          </p:val>
                                        </p:tav>
                                        <p:tav tm="100000">
                                          <p:val>
                                            <p:strVal val="#ppt_w"/>
                                          </p:val>
                                        </p:tav>
                                      </p:tavLst>
                                    </p:anim>
                                    <p:anim calcmode="lin" valueType="num">
                                      <p:cBhvr>
                                        <p:cTn id="11" dur="500" fill="hold"/>
                                        <p:tgtEl>
                                          <p:spTgt spid="2"/>
                                        </p:tgtEl>
                                        <p:attrNameLst>
                                          <p:attrName>ppt_h</p:attrName>
                                        </p:attrNameLst>
                                      </p:cBhvr>
                                      <p:tavLst>
                                        <p:tav tm="0">
                                          <p:val>
                                            <p:fltVal val="0"/>
                                          </p:val>
                                        </p:tav>
                                        <p:tav tm="100000">
                                          <p:val>
                                            <p:strVal val="#ppt_h"/>
                                          </p:val>
                                        </p:tav>
                                      </p:tavLst>
                                    </p:anim>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3"/>
                </p:tgtEl>
              </p:cMediaNode>
            </p:audio>
          </p:childTnLst>
        </p:cTn>
      </p:par>
    </p:tnLst>
    <p:bldLst>
      <p:bldP spid="2"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6"/>
          <p:cNvSpPr txBox="1">
            <a:spLocks noChangeArrowheads="1"/>
          </p:cNvSpPr>
          <p:nvPr/>
        </p:nvSpPr>
        <p:spPr bwMode="auto">
          <a:xfrm>
            <a:off x="1168888" y="438150"/>
            <a:ext cx="360506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r>
              <a:rPr lang="zh-CN" altLang="en-US" sz="2000" b="1" dirty="0">
                <a:latin typeface="微软雅黑" panose="020B0503020204020204" pitchFamily="34" charset="-122"/>
              </a:rPr>
              <a:t>如何存储</a:t>
            </a:r>
          </a:p>
        </p:txBody>
      </p:sp>
      <p:grpSp>
        <p:nvGrpSpPr>
          <p:cNvPr id="14" name="组合 8"/>
          <p:cNvGrpSpPr/>
          <p:nvPr/>
        </p:nvGrpSpPr>
        <p:grpSpPr bwMode="auto">
          <a:xfrm>
            <a:off x="206375" y="315913"/>
            <a:ext cx="815975" cy="522287"/>
            <a:chOff x="4353620" y="864629"/>
            <a:chExt cx="742365" cy="476312"/>
          </a:xfrm>
        </p:grpSpPr>
        <p:sp>
          <p:nvSpPr>
            <p:cNvPr id="15" name="KSO_Shape"/>
            <p:cNvSpPr/>
            <p:nvPr/>
          </p:nvSpPr>
          <p:spPr bwMode="auto">
            <a:xfrm>
              <a:off x="4353620" y="866076"/>
              <a:ext cx="742365" cy="408268"/>
            </a:xfrm>
            <a:custGeom>
              <a:avLst/>
              <a:gdLst>
                <a:gd name="T0" fmla="*/ 2147483646 w 5345"/>
                <a:gd name="T1" fmla="*/ 2147483646 h 2936"/>
                <a:gd name="T2" fmla="*/ 2147483646 w 5345"/>
                <a:gd name="T3" fmla="*/ 2147483646 h 2936"/>
                <a:gd name="T4" fmla="*/ 2147483646 w 5345"/>
                <a:gd name="T5" fmla="*/ 2147483646 h 2936"/>
                <a:gd name="T6" fmla="*/ 2147483646 w 5345"/>
                <a:gd name="T7" fmla="*/ 2147483646 h 2936"/>
                <a:gd name="T8" fmla="*/ 2147483646 w 5345"/>
                <a:gd name="T9" fmla="*/ 2147483646 h 2936"/>
                <a:gd name="T10" fmla="*/ 2147483646 w 5345"/>
                <a:gd name="T11" fmla="*/ 2147483646 h 2936"/>
                <a:gd name="T12" fmla="*/ 2147483646 w 5345"/>
                <a:gd name="T13" fmla="*/ 2147483646 h 2936"/>
                <a:gd name="T14" fmla="*/ 2147483646 w 5345"/>
                <a:gd name="T15" fmla="*/ 2147483646 h 2936"/>
                <a:gd name="T16" fmla="*/ 2147483646 w 5345"/>
                <a:gd name="T17" fmla="*/ 2147483646 h 2936"/>
                <a:gd name="T18" fmla="*/ 2147483646 w 5345"/>
                <a:gd name="T19" fmla="*/ 2147483646 h 2936"/>
                <a:gd name="T20" fmla="*/ 2147483646 w 5345"/>
                <a:gd name="T21" fmla="*/ 2147483646 h 2936"/>
                <a:gd name="T22" fmla="*/ 2147483646 w 5345"/>
                <a:gd name="T23" fmla="*/ 2147483646 h 2936"/>
                <a:gd name="T24" fmla="*/ 2147483646 w 5345"/>
                <a:gd name="T25" fmla="*/ 2147483646 h 2936"/>
                <a:gd name="T26" fmla="*/ 2147483646 w 5345"/>
                <a:gd name="T27" fmla="*/ 2147483646 h 2936"/>
                <a:gd name="T28" fmla="*/ 2147483646 w 5345"/>
                <a:gd name="T29" fmla="*/ 2147483646 h 2936"/>
                <a:gd name="T30" fmla="*/ 2147483646 w 5345"/>
                <a:gd name="T31" fmla="*/ 772639970 h 2936"/>
                <a:gd name="T32" fmla="*/ 2147483646 w 5345"/>
                <a:gd name="T33" fmla="*/ 0 h 2936"/>
                <a:gd name="T34" fmla="*/ 2147483646 w 5345"/>
                <a:gd name="T35" fmla="*/ 363587807 h 2936"/>
                <a:gd name="T36" fmla="*/ 2147483646 w 5345"/>
                <a:gd name="T37" fmla="*/ 2147483646 h 2936"/>
                <a:gd name="T38" fmla="*/ 2147483646 w 5345"/>
                <a:gd name="T39" fmla="*/ 2147483646 h 2936"/>
                <a:gd name="T40" fmla="*/ 2147483646 w 5345"/>
                <a:gd name="T41" fmla="*/ 2147483646 h 2936"/>
                <a:gd name="T42" fmla="*/ 2147483646 w 5345"/>
                <a:gd name="T43" fmla="*/ 2147483646 h 2936"/>
                <a:gd name="T44" fmla="*/ 2147483646 w 5345"/>
                <a:gd name="T45" fmla="*/ 2147483646 h 2936"/>
                <a:gd name="T46" fmla="*/ 2147483646 w 5345"/>
                <a:gd name="T47" fmla="*/ 2147483646 h 2936"/>
                <a:gd name="T48" fmla="*/ 2147483646 w 5345"/>
                <a:gd name="T49" fmla="*/ 2147483646 h 2936"/>
                <a:gd name="T50" fmla="*/ 2147483646 w 5345"/>
                <a:gd name="T51" fmla="*/ 2147483646 h 2936"/>
                <a:gd name="T52" fmla="*/ 2147483646 w 5345"/>
                <a:gd name="T53" fmla="*/ 2147483646 h 2936"/>
                <a:gd name="T54" fmla="*/ 2147483646 w 5345"/>
                <a:gd name="T55" fmla="*/ 2147483646 h 2936"/>
                <a:gd name="T56" fmla="*/ 2147483646 w 5345"/>
                <a:gd name="T57" fmla="*/ 2147483646 h 2936"/>
                <a:gd name="T58" fmla="*/ 2147483646 w 5345"/>
                <a:gd name="T59" fmla="*/ 2147483646 h 2936"/>
                <a:gd name="T60" fmla="*/ 2147483646 w 5345"/>
                <a:gd name="T61" fmla="*/ 2147483646 h 2936"/>
                <a:gd name="T62" fmla="*/ 452722804 w 5345"/>
                <a:gd name="T63" fmla="*/ 2147483646 h 2936"/>
                <a:gd name="T64" fmla="*/ 90570008 w 5345"/>
                <a:gd name="T65" fmla="*/ 2147483646 h 2936"/>
                <a:gd name="T66" fmla="*/ 1629877726 w 5345"/>
                <a:gd name="T67" fmla="*/ 2147483646 h 2936"/>
                <a:gd name="T68" fmla="*/ 2147483646 w 5345"/>
                <a:gd name="T69" fmla="*/ 2147483646 h 2936"/>
                <a:gd name="T70" fmla="*/ 2147483646 w 5345"/>
                <a:gd name="T71" fmla="*/ 2147483646 h 2936"/>
                <a:gd name="T72" fmla="*/ 2147483646 w 5345"/>
                <a:gd name="T73" fmla="*/ 2147483646 h 2936"/>
                <a:gd name="T74" fmla="*/ 2147483646 w 5345"/>
                <a:gd name="T75" fmla="*/ 2147483646 h 2936"/>
                <a:gd name="T76" fmla="*/ 2147483646 w 5345"/>
                <a:gd name="T77" fmla="*/ 2147483646 h 2936"/>
                <a:gd name="T78" fmla="*/ 2147483646 w 5345"/>
                <a:gd name="T79" fmla="*/ 2147483646 h 2936"/>
                <a:gd name="T80" fmla="*/ 2147483646 w 5345"/>
                <a:gd name="T81" fmla="*/ 2147483646 h 2936"/>
                <a:gd name="T82" fmla="*/ 2147483646 w 5345"/>
                <a:gd name="T83" fmla="*/ 2147483646 h 2936"/>
                <a:gd name="T84" fmla="*/ 2147483646 w 5345"/>
                <a:gd name="T85" fmla="*/ 2147483646 h 2936"/>
                <a:gd name="T86" fmla="*/ 2147483646 w 5345"/>
                <a:gd name="T87" fmla="*/ 2147483646 h 2936"/>
                <a:gd name="T88" fmla="*/ 2147483646 w 5345"/>
                <a:gd name="T89" fmla="*/ 2147483646 h 2936"/>
                <a:gd name="T90" fmla="*/ 2147483646 w 5345"/>
                <a:gd name="T91" fmla="*/ 2147483646 h 2936"/>
                <a:gd name="T92" fmla="*/ 2147483646 w 5345"/>
                <a:gd name="T93" fmla="*/ 2147483646 h 2936"/>
                <a:gd name="T94" fmla="*/ 2147483646 w 5345"/>
                <a:gd name="T95" fmla="*/ 2147483646 h 2936"/>
                <a:gd name="T96" fmla="*/ 2147483646 w 5345"/>
                <a:gd name="T97" fmla="*/ 2147483646 h 2936"/>
                <a:gd name="T98" fmla="*/ 2147483646 w 5345"/>
                <a:gd name="T99" fmla="*/ 2147483646 h 2936"/>
                <a:gd name="T100" fmla="*/ 2147483646 w 5345"/>
                <a:gd name="T101" fmla="*/ 2147483646 h 2936"/>
                <a:gd name="T102" fmla="*/ 2147483646 w 5345"/>
                <a:gd name="T103" fmla="*/ 2147483646 h 2936"/>
                <a:gd name="T104" fmla="*/ 2147483646 w 5345"/>
                <a:gd name="T105" fmla="*/ 2147483646 h 29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5345" h="2936">
                  <a:moveTo>
                    <a:pt x="4729" y="1661"/>
                  </a:moveTo>
                  <a:lnTo>
                    <a:pt x="4729" y="1661"/>
                  </a:lnTo>
                  <a:lnTo>
                    <a:pt x="4723" y="1609"/>
                  </a:lnTo>
                  <a:lnTo>
                    <a:pt x="4716" y="1558"/>
                  </a:lnTo>
                  <a:lnTo>
                    <a:pt x="4706" y="1507"/>
                  </a:lnTo>
                  <a:lnTo>
                    <a:pt x="4693" y="1458"/>
                  </a:lnTo>
                  <a:lnTo>
                    <a:pt x="4679" y="1409"/>
                  </a:lnTo>
                  <a:lnTo>
                    <a:pt x="4663" y="1361"/>
                  </a:lnTo>
                  <a:lnTo>
                    <a:pt x="4644" y="1314"/>
                  </a:lnTo>
                  <a:lnTo>
                    <a:pt x="4622" y="1268"/>
                  </a:lnTo>
                  <a:lnTo>
                    <a:pt x="4600" y="1223"/>
                  </a:lnTo>
                  <a:lnTo>
                    <a:pt x="4575" y="1181"/>
                  </a:lnTo>
                  <a:lnTo>
                    <a:pt x="4548" y="1138"/>
                  </a:lnTo>
                  <a:lnTo>
                    <a:pt x="4519" y="1098"/>
                  </a:lnTo>
                  <a:lnTo>
                    <a:pt x="4489" y="1059"/>
                  </a:lnTo>
                  <a:lnTo>
                    <a:pt x="4457" y="1021"/>
                  </a:lnTo>
                  <a:lnTo>
                    <a:pt x="4422" y="984"/>
                  </a:lnTo>
                  <a:lnTo>
                    <a:pt x="4387" y="950"/>
                  </a:lnTo>
                  <a:lnTo>
                    <a:pt x="4350" y="917"/>
                  </a:lnTo>
                  <a:lnTo>
                    <a:pt x="4312" y="886"/>
                  </a:lnTo>
                  <a:lnTo>
                    <a:pt x="4272" y="856"/>
                  </a:lnTo>
                  <a:lnTo>
                    <a:pt x="4230" y="828"/>
                  </a:lnTo>
                  <a:lnTo>
                    <a:pt x="4188" y="802"/>
                  </a:lnTo>
                  <a:lnTo>
                    <a:pt x="4144" y="778"/>
                  </a:lnTo>
                  <a:lnTo>
                    <a:pt x="4099" y="757"/>
                  </a:lnTo>
                  <a:lnTo>
                    <a:pt x="4053" y="737"/>
                  </a:lnTo>
                  <a:lnTo>
                    <a:pt x="4005" y="719"/>
                  </a:lnTo>
                  <a:lnTo>
                    <a:pt x="3957" y="703"/>
                  </a:lnTo>
                  <a:lnTo>
                    <a:pt x="3907" y="689"/>
                  </a:lnTo>
                  <a:lnTo>
                    <a:pt x="3857" y="679"/>
                  </a:lnTo>
                  <a:lnTo>
                    <a:pt x="3806" y="670"/>
                  </a:lnTo>
                  <a:lnTo>
                    <a:pt x="3754" y="663"/>
                  </a:lnTo>
                  <a:lnTo>
                    <a:pt x="3701" y="660"/>
                  </a:lnTo>
                  <a:lnTo>
                    <a:pt x="3648" y="658"/>
                  </a:lnTo>
                  <a:lnTo>
                    <a:pt x="3608" y="660"/>
                  </a:lnTo>
                  <a:lnTo>
                    <a:pt x="3566" y="661"/>
                  </a:lnTo>
                  <a:lnTo>
                    <a:pt x="3526" y="665"/>
                  </a:lnTo>
                  <a:lnTo>
                    <a:pt x="3486" y="670"/>
                  </a:lnTo>
                  <a:lnTo>
                    <a:pt x="3446" y="677"/>
                  </a:lnTo>
                  <a:lnTo>
                    <a:pt x="3407" y="686"/>
                  </a:lnTo>
                  <a:lnTo>
                    <a:pt x="3368" y="695"/>
                  </a:lnTo>
                  <a:lnTo>
                    <a:pt x="3330" y="706"/>
                  </a:lnTo>
                  <a:lnTo>
                    <a:pt x="3294" y="718"/>
                  </a:lnTo>
                  <a:lnTo>
                    <a:pt x="3257" y="732"/>
                  </a:lnTo>
                  <a:lnTo>
                    <a:pt x="3220" y="746"/>
                  </a:lnTo>
                  <a:lnTo>
                    <a:pt x="3185" y="763"/>
                  </a:lnTo>
                  <a:lnTo>
                    <a:pt x="3150" y="779"/>
                  </a:lnTo>
                  <a:lnTo>
                    <a:pt x="3116" y="798"/>
                  </a:lnTo>
                  <a:lnTo>
                    <a:pt x="3083" y="817"/>
                  </a:lnTo>
                  <a:lnTo>
                    <a:pt x="3050" y="838"/>
                  </a:lnTo>
                  <a:lnTo>
                    <a:pt x="3038" y="793"/>
                  </a:lnTo>
                  <a:lnTo>
                    <a:pt x="3024" y="750"/>
                  </a:lnTo>
                  <a:lnTo>
                    <a:pt x="3007" y="707"/>
                  </a:lnTo>
                  <a:lnTo>
                    <a:pt x="2989" y="664"/>
                  </a:lnTo>
                  <a:lnTo>
                    <a:pt x="2970" y="623"/>
                  </a:lnTo>
                  <a:lnTo>
                    <a:pt x="2949" y="583"/>
                  </a:lnTo>
                  <a:lnTo>
                    <a:pt x="2927" y="542"/>
                  </a:lnTo>
                  <a:lnTo>
                    <a:pt x="2903" y="504"/>
                  </a:lnTo>
                  <a:lnTo>
                    <a:pt x="2877" y="467"/>
                  </a:lnTo>
                  <a:lnTo>
                    <a:pt x="2850" y="430"/>
                  </a:lnTo>
                  <a:lnTo>
                    <a:pt x="2821" y="396"/>
                  </a:lnTo>
                  <a:lnTo>
                    <a:pt x="2792" y="361"/>
                  </a:lnTo>
                  <a:lnTo>
                    <a:pt x="2761" y="329"/>
                  </a:lnTo>
                  <a:lnTo>
                    <a:pt x="2728" y="297"/>
                  </a:lnTo>
                  <a:lnTo>
                    <a:pt x="2694" y="268"/>
                  </a:lnTo>
                  <a:lnTo>
                    <a:pt x="2659" y="238"/>
                  </a:lnTo>
                  <a:lnTo>
                    <a:pt x="2623" y="211"/>
                  </a:lnTo>
                  <a:lnTo>
                    <a:pt x="2586" y="185"/>
                  </a:lnTo>
                  <a:lnTo>
                    <a:pt x="2548" y="161"/>
                  </a:lnTo>
                  <a:lnTo>
                    <a:pt x="2509" y="139"/>
                  </a:lnTo>
                  <a:lnTo>
                    <a:pt x="2468" y="117"/>
                  </a:lnTo>
                  <a:lnTo>
                    <a:pt x="2427" y="97"/>
                  </a:lnTo>
                  <a:lnTo>
                    <a:pt x="2384" y="79"/>
                  </a:lnTo>
                  <a:lnTo>
                    <a:pt x="2342" y="63"/>
                  </a:lnTo>
                  <a:lnTo>
                    <a:pt x="2298" y="49"/>
                  </a:lnTo>
                  <a:lnTo>
                    <a:pt x="2253" y="36"/>
                  </a:lnTo>
                  <a:lnTo>
                    <a:pt x="2208" y="25"/>
                  </a:lnTo>
                  <a:lnTo>
                    <a:pt x="2162" y="17"/>
                  </a:lnTo>
                  <a:lnTo>
                    <a:pt x="2114" y="9"/>
                  </a:lnTo>
                  <a:lnTo>
                    <a:pt x="2067" y="4"/>
                  </a:lnTo>
                  <a:lnTo>
                    <a:pt x="2019" y="1"/>
                  </a:lnTo>
                  <a:lnTo>
                    <a:pt x="1971" y="0"/>
                  </a:lnTo>
                  <a:lnTo>
                    <a:pt x="1941" y="0"/>
                  </a:lnTo>
                  <a:lnTo>
                    <a:pt x="1913" y="1"/>
                  </a:lnTo>
                  <a:lnTo>
                    <a:pt x="1884" y="4"/>
                  </a:lnTo>
                  <a:lnTo>
                    <a:pt x="1856" y="6"/>
                  </a:lnTo>
                  <a:lnTo>
                    <a:pt x="1829" y="8"/>
                  </a:lnTo>
                  <a:lnTo>
                    <a:pt x="1800" y="13"/>
                  </a:lnTo>
                  <a:lnTo>
                    <a:pt x="1746" y="23"/>
                  </a:lnTo>
                  <a:lnTo>
                    <a:pt x="1691" y="34"/>
                  </a:lnTo>
                  <a:lnTo>
                    <a:pt x="1638" y="50"/>
                  </a:lnTo>
                  <a:lnTo>
                    <a:pt x="1587" y="68"/>
                  </a:lnTo>
                  <a:lnTo>
                    <a:pt x="1536" y="88"/>
                  </a:lnTo>
                  <a:lnTo>
                    <a:pt x="1487" y="110"/>
                  </a:lnTo>
                  <a:lnTo>
                    <a:pt x="1438" y="135"/>
                  </a:lnTo>
                  <a:lnTo>
                    <a:pt x="1392" y="161"/>
                  </a:lnTo>
                  <a:lnTo>
                    <a:pt x="1347" y="191"/>
                  </a:lnTo>
                  <a:lnTo>
                    <a:pt x="1303" y="221"/>
                  </a:lnTo>
                  <a:lnTo>
                    <a:pt x="1260" y="255"/>
                  </a:lnTo>
                  <a:lnTo>
                    <a:pt x="1220" y="290"/>
                  </a:lnTo>
                  <a:lnTo>
                    <a:pt x="1181" y="327"/>
                  </a:lnTo>
                  <a:lnTo>
                    <a:pt x="1144" y="366"/>
                  </a:lnTo>
                  <a:lnTo>
                    <a:pt x="1109" y="406"/>
                  </a:lnTo>
                  <a:lnTo>
                    <a:pt x="1076" y="448"/>
                  </a:lnTo>
                  <a:lnTo>
                    <a:pt x="1045" y="491"/>
                  </a:lnTo>
                  <a:lnTo>
                    <a:pt x="1016" y="538"/>
                  </a:lnTo>
                  <a:lnTo>
                    <a:pt x="989" y="584"/>
                  </a:lnTo>
                  <a:lnTo>
                    <a:pt x="964" y="632"/>
                  </a:lnTo>
                  <a:lnTo>
                    <a:pt x="942" y="681"/>
                  </a:lnTo>
                  <a:lnTo>
                    <a:pt x="922" y="732"/>
                  </a:lnTo>
                  <a:lnTo>
                    <a:pt x="905" y="784"/>
                  </a:lnTo>
                  <a:lnTo>
                    <a:pt x="890" y="837"/>
                  </a:lnTo>
                  <a:lnTo>
                    <a:pt x="877" y="890"/>
                  </a:lnTo>
                  <a:lnTo>
                    <a:pt x="867" y="946"/>
                  </a:lnTo>
                  <a:lnTo>
                    <a:pt x="864" y="973"/>
                  </a:lnTo>
                  <a:lnTo>
                    <a:pt x="860" y="1002"/>
                  </a:lnTo>
                  <a:lnTo>
                    <a:pt x="858" y="1030"/>
                  </a:lnTo>
                  <a:lnTo>
                    <a:pt x="855" y="1059"/>
                  </a:lnTo>
                  <a:lnTo>
                    <a:pt x="855" y="1087"/>
                  </a:lnTo>
                  <a:lnTo>
                    <a:pt x="854" y="1115"/>
                  </a:lnTo>
                  <a:lnTo>
                    <a:pt x="855" y="1150"/>
                  </a:lnTo>
                  <a:lnTo>
                    <a:pt x="857" y="1183"/>
                  </a:lnTo>
                  <a:lnTo>
                    <a:pt x="860" y="1216"/>
                  </a:lnTo>
                  <a:lnTo>
                    <a:pt x="864" y="1250"/>
                  </a:lnTo>
                  <a:lnTo>
                    <a:pt x="845" y="1249"/>
                  </a:lnTo>
                  <a:lnTo>
                    <a:pt x="801" y="1250"/>
                  </a:lnTo>
                  <a:lnTo>
                    <a:pt x="758" y="1253"/>
                  </a:lnTo>
                  <a:lnTo>
                    <a:pt x="716" y="1259"/>
                  </a:lnTo>
                  <a:lnTo>
                    <a:pt x="674" y="1266"/>
                  </a:lnTo>
                  <a:lnTo>
                    <a:pt x="633" y="1275"/>
                  </a:lnTo>
                  <a:lnTo>
                    <a:pt x="594" y="1287"/>
                  </a:lnTo>
                  <a:lnTo>
                    <a:pt x="555" y="1300"/>
                  </a:lnTo>
                  <a:lnTo>
                    <a:pt x="515" y="1316"/>
                  </a:lnTo>
                  <a:lnTo>
                    <a:pt x="479" y="1332"/>
                  </a:lnTo>
                  <a:lnTo>
                    <a:pt x="442" y="1351"/>
                  </a:lnTo>
                  <a:lnTo>
                    <a:pt x="407" y="1371"/>
                  </a:lnTo>
                  <a:lnTo>
                    <a:pt x="372" y="1393"/>
                  </a:lnTo>
                  <a:lnTo>
                    <a:pt x="339" y="1416"/>
                  </a:lnTo>
                  <a:lnTo>
                    <a:pt x="307" y="1441"/>
                  </a:lnTo>
                  <a:lnTo>
                    <a:pt x="277" y="1468"/>
                  </a:lnTo>
                  <a:lnTo>
                    <a:pt x="248" y="1496"/>
                  </a:lnTo>
                  <a:lnTo>
                    <a:pt x="219" y="1525"/>
                  </a:lnTo>
                  <a:lnTo>
                    <a:pt x="193" y="1556"/>
                  </a:lnTo>
                  <a:lnTo>
                    <a:pt x="169" y="1588"/>
                  </a:lnTo>
                  <a:lnTo>
                    <a:pt x="145" y="1621"/>
                  </a:lnTo>
                  <a:lnTo>
                    <a:pt x="122" y="1655"/>
                  </a:lnTo>
                  <a:lnTo>
                    <a:pt x="102" y="1690"/>
                  </a:lnTo>
                  <a:lnTo>
                    <a:pt x="83" y="1726"/>
                  </a:lnTo>
                  <a:lnTo>
                    <a:pt x="67" y="1764"/>
                  </a:lnTo>
                  <a:lnTo>
                    <a:pt x="51" y="1802"/>
                  </a:lnTo>
                  <a:lnTo>
                    <a:pt x="38" y="1841"/>
                  </a:lnTo>
                  <a:lnTo>
                    <a:pt x="28" y="1882"/>
                  </a:lnTo>
                  <a:lnTo>
                    <a:pt x="18" y="1923"/>
                  </a:lnTo>
                  <a:lnTo>
                    <a:pt x="10" y="1965"/>
                  </a:lnTo>
                  <a:lnTo>
                    <a:pt x="5" y="2006"/>
                  </a:lnTo>
                  <a:lnTo>
                    <a:pt x="2" y="2049"/>
                  </a:lnTo>
                  <a:lnTo>
                    <a:pt x="0" y="2092"/>
                  </a:lnTo>
                  <a:lnTo>
                    <a:pt x="2" y="2135"/>
                  </a:lnTo>
                  <a:lnTo>
                    <a:pt x="5" y="2176"/>
                  </a:lnTo>
                  <a:lnTo>
                    <a:pt x="10" y="2217"/>
                  </a:lnTo>
                  <a:lnTo>
                    <a:pt x="17" y="2257"/>
                  </a:lnTo>
                  <a:lnTo>
                    <a:pt x="25" y="2297"/>
                  </a:lnTo>
                  <a:lnTo>
                    <a:pt x="36" y="2336"/>
                  </a:lnTo>
                  <a:lnTo>
                    <a:pt x="49" y="2374"/>
                  </a:lnTo>
                  <a:lnTo>
                    <a:pt x="63" y="2411"/>
                  </a:lnTo>
                  <a:lnTo>
                    <a:pt x="79" y="2448"/>
                  </a:lnTo>
                  <a:lnTo>
                    <a:pt x="96" y="2483"/>
                  </a:lnTo>
                  <a:lnTo>
                    <a:pt x="115" y="2517"/>
                  </a:lnTo>
                  <a:lnTo>
                    <a:pt x="137" y="2552"/>
                  </a:lnTo>
                  <a:lnTo>
                    <a:pt x="159" y="2584"/>
                  </a:lnTo>
                  <a:lnTo>
                    <a:pt x="183" y="2615"/>
                  </a:lnTo>
                  <a:lnTo>
                    <a:pt x="208" y="2645"/>
                  </a:lnTo>
                  <a:lnTo>
                    <a:pt x="234" y="2674"/>
                  </a:lnTo>
                  <a:lnTo>
                    <a:pt x="262" y="2702"/>
                  </a:lnTo>
                  <a:lnTo>
                    <a:pt x="290" y="2728"/>
                  </a:lnTo>
                  <a:lnTo>
                    <a:pt x="321" y="2753"/>
                  </a:lnTo>
                  <a:lnTo>
                    <a:pt x="352" y="2777"/>
                  </a:lnTo>
                  <a:lnTo>
                    <a:pt x="385" y="2799"/>
                  </a:lnTo>
                  <a:lnTo>
                    <a:pt x="418" y="2819"/>
                  </a:lnTo>
                  <a:lnTo>
                    <a:pt x="453" y="2840"/>
                  </a:lnTo>
                  <a:lnTo>
                    <a:pt x="488" y="2856"/>
                  </a:lnTo>
                  <a:lnTo>
                    <a:pt x="525" y="2873"/>
                  </a:lnTo>
                  <a:lnTo>
                    <a:pt x="563" y="2887"/>
                  </a:lnTo>
                  <a:lnTo>
                    <a:pt x="601" y="2899"/>
                  </a:lnTo>
                  <a:lnTo>
                    <a:pt x="640" y="2909"/>
                  </a:lnTo>
                  <a:lnTo>
                    <a:pt x="679" y="2919"/>
                  </a:lnTo>
                  <a:lnTo>
                    <a:pt x="719" y="2926"/>
                  </a:lnTo>
                  <a:lnTo>
                    <a:pt x="761" y="2931"/>
                  </a:lnTo>
                  <a:lnTo>
                    <a:pt x="802" y="2934"/>
                  </a:lnTo>
                  <a:lnTo>
                    <a:pt x="802" y="2936"/>
                  </a:lnTo>
                  <a:lnTo>
                    <a:pt x="4682" y="2936"/>
                  </a:lnTo>
                  <a:lnTo>
                    <a:pt x="4682" y="2933"/>
                  </a:lnTo>
                  <a:lnTo>
                    <a:pt x="4693" y="2934"/>
                  </a:lnTo>
                  <a:lnTo>
                    <a:pt x="4706" y="2936"/>
                  </a:lnTo>
                  <a:lnTo>
                    <a:pt x="4740" y="2936"/>
                  </a:lnTo>
                  <a:lnTo>
                    <a:pt x="4772" y="2933"/>
                  </a:lnTo>
                  <a:lnTo>
                    <a:pt x="4804" y="2928"/>
                  </a:lnTo>
                  <a:lnTo>
                    <a:pt x="4836" y="2922"/>
                  </a:lnTo>
                  <a:lnTo>
                    <a:pt x="4866" y="2915"/>
                  </a:lnTo>
                  <a:lnTo>
                    <a:pt x="4896" y="2907"/>
                  </a:lnTo>
                  <a:lnTo>
                    <a:pt x="4926" y="2898"/>
                  </a:lnTo>
                  <a:lnTo>
                    <a:pt x="4955" y="2886"/>
                  </a:lnTo>
                  <a:lnTo>
                    <a:pt x="4984" y="2873"/>
                  </a:lnTo>
                  <a:lnTo>
                    <a:pt x="5011" y="2859"/>
                  </a:lnTo>
                  <a:lnTo>
                    <a:pt x="5038" y="2843"/>
                  </a:lnTo>
                  <a:lnTo>
                    <a:pt x="5063" y="2827"/>
                  </a:lnTo>
                  <a:lnTo>
                    <a:pt x="5089" y="2809"/>
                  </a:lnTo>
                  <a:lnTo>
                    <a:pt x="5113" y="2790"/>
                  </a:lnTo>
                  <a:lnTo>
                    <a:pt x="5135" y="2770"/>
                  </a:lnTo>
                  <a:lnTo>
                    <a:pt x="5158" y="2748"/>
                  </a:lnTo>
                  <a:lnTo>
                    <a:pt x="5179" y="2727"/>
                  </a:lnTo>
                  <a:lnTo>
                    <a:pt x="5199" y="2703"/>
                  </a:lnTo>
                  <a:lnTo>
                    <a:pt x="5218" y="2680"/>
                  </a:lnTo>
                  <a:lnTo>
                    <a:pt x="5236" y="2655"/>
                  </a:lnTo>
                  <a:lnTo>
                    <a:pt x="5252" y="2629"/>
                  </a:lnTo>
                  <a:lnTo>
                    <a:pt x="5268" y="2602"/>
                  </a:lnTo>
                  <a:lnTo>
                    <a:pt x="5282" y="2574"/>
                  </a:lnTo>
                  <a:lnTo>
                    <a:pt x="5295" y="2546"/>
                  </a:lnTo>
                  <a:lnTo>
                    <a:pt x="5306" y="2517"/>
                  </a:lnTo>
                  <a:lnTo>
                    <a:pt x="5316" y="2488"/>
                  </a:lnTo>
                  <a:lnTo>
                    <a:pt x="5325" y="2457"/>
                  </a:lnTo>
                  <a:lnTo>
                    <a:pt x="5332" y="2426"/>
                  </a:lnTo>
                  <a:lnTo>
                    <a:pt x="5338" y="2394"/>
                  </a:lnTo>
                  <a:lnTo>
                    <a:pt x="5341" y="2362"/>
                  </a:lnTo>
                  <a:lnTo>
                    <a:pt x="5344" y="2330"/>
                  </a:lnTo>
                  <a:lnTo>
                    <a:pt x="5345" y="2297"/>
                  </a:lnTo>
                  <a:lnTo>
                    <a:pt x="5344" y="2265"/>
                  </a:lnTo>
                  <a:lnTo>
                    <a:pt x="5341" y="2233"/>
                  </a:lnTo>
                  <a:lnTo>
                    <a:pt x="5338" y="2203"/>
                  </a:lnTo>
                  <a:lnTo>
                    <a:pt x="5333" y="2172"/>
                  </a:lnTo>
                  <a:lnTo>
                    <a:pt x="5326" y="2141"/>
                  </a:lnTo>
                  <a:lnTo>
                    <a:pt x="5318" y="2111"/>
                  </a:lnTo>
                  <a:lnTo>
                    <a:pt x="5308" y="2083"/>
                  </a:lnTo>
                  <a:lnTo>
                    <a:pt x="5296" y="2054"/>
                  </a:lnTo>
                  <a:lnTo>
                    <a:pt x="5284" y="2026"/>
                  </a:lnTo>
                  <a:lnTo>
                    <a:pt x="5271" y="2000"/>
                  </a:lnTo>
                  <a:lnTo>
                    <a:pt x="5256" y="1974"/>
                  </a:lnTo>
                  <a:lnTo>
                    <a:pt x="5241" y="1948"/>
                  </a:lnTo>
                  <a:lnTo>
                    <a:pt x="5223" y="1923"/>
                  </a:lnTo>
                  <a:lnTo>
                    <a:pt x="5205" y="1899"/>
                  </a:lnTo>
                  <a:lnTo>
                    <a:pt x="5185" y="1877"/>
                  </a:lnTo>
                  <a:lnTo>
                    <a:pt x="5165" y="1854"/>
                  </a:lnTo>
                  <a:lnTo>
                    <a:pt x="5143" y="1834"/>
                  </a:lnTo>
                  <a:lnTo>
                    <a:pt x="5121" y="1814"/>
                  </a:lnTo>
                  <a:lnTo>
                    <a:pt x="5098" y="1795"/>
                  </a:lnTo>
                  <a:lnTo>
                    <a:pt x="5074" y="1777"/>
                  </a:lnTo>
                  <a:lnTo>
                    <a:pt x="5049" y="1761"/>
                  </a:lnTo>
                  <a:lnTo>
                    <a:pt x="5023" y="1745"/>
                  </a:lnTo>
                  <a:lnTo>
                    <a:pt x="4997" y="1731"/>
                  </a:lnTo>
                  <a:lnTo>
                    <a:pt x="4969" y="1717"/>
                  </a:lnTo>
                  <a:lnTo>
                    <a:pt x="4941" y="1706"/>
                  </a:lnTo>
                  <a:lnTo>
                    <a:pt x="4913" y="1696"/>
                  </a:lnTo>
                  <a:lnTo>
                    <a:pt x="4883" y="1686"/>
                  </a:lnTo>
                  <a:lnTo>
                    <a:pt x="4853" y="1678"/>
                  </a:lnTo>
                  <a:lnTo>
                    <a:pt x="4823" y="1672"/>
                  </a:lnTo>
                  <a:lnTo>
                    <a:pt x="4792" y="1667"/>
                  </a:lnTo>
                  <a:lnTo>
                    <a:pt x="4761" y="1664"/>
                  </a:lnTo>
                  <a:lnTo>
                    <a:pt x="4729" y="1661"/>
                  </a:lnTo>
                  <a:close/>
                </a:path>
              </a:pathLst>
            </a:custGeom>
            <a:solidFill>
              <a:srgbClr val="58A6DA"/>
            </a:solidFill>
            <a:ln>
              <a:noFill/>
            </a:ln>
          </p:spPr>
          <p:txBody>
            <a:bodyPr anchor="ctr">
              <a:scene3d>
                <a:camera prst="orthographicFront"/>
                <a:lightRig rig="threePt" dir="t"/>
              </a:scene3d>
              <a:sp3d>
                <a:contourClr>
                  <a:srgbClr val="FFFFFF"/>
                </a:contourClr>
              </a:sp3d>
            </a:bodyPr>
            <a:lstStyle/>
            <a:p>
              <a:pPr algn="ctr" defTabSz="685165" eaLnBrk="1" fontAlgn="auto" hangingPunct="1">
                <a:spcBef>
                  <a:spcPts val="0"/>
                </a:spcBef>
                <a:spcAft>
                  <a:spcPts val="0"/>
                </a:spcAft>
                <a:defRPr/>
              </a:pPr>
              <a:endParaRPr lang="zh-CN" altLang="en-US" sz="1400" dirty="0">
                <a:solidFill>
                  <a:srgbClr val="FFFFFF"/>
                </a:solidFill>
                <a:latin typeface="+mn-lt"/>
                <a:ea typeface="+mn-ea"/>
              </a:endParaRPr>
            </a:p>
          </p:txBody>
        </p:sp>
        <p:sp>
          <p:nvSpPr>
            <p:cNvPr id="16" name="文本框 10"/>
            <p:cNvSpPr txBox="1">
              <a:spLocks noChangeArrowheads="1"/>
            </p:cNvSpPr>
            <p:nvPr/>
          </p:nvSpPr>
          <p:spPr bwMode="auto">
            <a:xfrm>
              <a:off x="4508346" y="864629"/>
              <a:ext cx="432912" cy="476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r>
                <a:rPr lang="en-US" altLang="zh-CN" sz="2800" dirty="0">
                  <a:solidFill>
                    <a:schemeClr val="bg1"/>
                  </a:solidFill>
                  <a:cs typeface="Arial" panose="020B0604020202020204" pitchFamily="34" charset="0"/>
                </a:rPr>
                <a:t>3</a:t>
              </a:r>
              <a:endParaRPr lang="zh-CN" altLang="en-US" sz="2800" dirty="0">
                <a:solidFill>
                  <a:schemeClr val="bg1"/>
                </a:solidFill>
                <a:cs typeface="Arial" panose="020B0604020202020204" pitchFamily="34" charset="0"/>
              </a:endParaRPr>
            </a:p>
          </p:txBody>
        </p:sp>
      </p:grpSp>
      <p:sp>
        <p:nvSpPr>
          <p:cNvPr id="7" name="文本框 6">
            <a:extLst>
              <a:ext uri="{FF2B5EF4-FFF2-40B4-BE49-F238E27FC236}">
                <a16:creationId xmlns:a16="http://schemas.microsoft.com/office/drawing/2014/main" id="{84BCD108-8FD2-4136-9C7D-262488B11714}"/>
              </a:ext>
            </a:extLst>
          </p:cNvPr>
          <p:cNvSpPr txBox="1">
            <a:spLocks noChangeArrowheads="1"/>
          </p:cNvSpPr>
          <p:nvPr/>
        </p:nvSpPr>
        <p:spPr bwMode="auto">
          <a:xfrm>
            <a:off x="2106222" y="2280500"/>
            <a:ext cx="797955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3895"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indent="457200"/>
            <a:r>
              <a:rPr lang="zh-CN" altLang="en-US" sz="2000" b="1" dirty="0">
                <a:latin typeface="微软雅黑" panose="020B0503020204020204" pitchFamily="34" charset="-122"/>
              </a:rPr>
              <a:t>将二叉树按照层次遍历的顺序将各个结点的值依次存储在一个数组中，数组的每一行均存储了一个结点的多个信息：结点的值、其左子结点在数组中的位置、其父结点在数组中的位置、其最右兄弟结点在数组中的位置。</a:t>
            </a:r>
            <a:endParaRPr lang="zh-CN" altLang="id-ID" sz="2000" b="1" dirty="0">
              <a:latin typeface="微软雅黑" panose="020B0503020204020204" pitchFamily="34" charset="-122"/>
            </a:endParaRPr>
          </a:p>
        </p:txBody>
      </p:sp>
      <p:pic>
        <p:nvPicPr>
          <p:cNvPr id="2" name="音频 1">
            <a:hlinkClick r:id="" action="ppaction://media"/>
            <a:extLst>
              <a:ext uri="{FF2B5EF4-FFF2-40B4-BE49-F238E27FC236}">
                <a16:creationId xmlns:a16="http://schemas.microsoft.com/office/drawing/2014/main" id="{72B465D5-CB79-4B01-861A-B5A6A578A74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445779053"/>
      </p:ext>
    </p:extLst>
  </p:cSld>
  <p:clrMapOvr>
    <a:masterClrMapping/>
  </p:clrMapOvr>
  <p:transition spd="slow" advTm="29084">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5">
            <a:lumMod val="75000"/>
          </a:schemeClr>
        </a:solidFill>
        <a:effectLst/>
      </p:bgPr>
    </p:bg>
    <p:spTree>
      <p:nvGrpSpPr>
        <p:cNvPr id="1" name=""/>
        <p:cNvGrpSpPr/>
        <p:nvPr/>
      </p:nvGrpSpPr>
      <p:grpSpPr>
        <a:xfrm>
          <a:off x="0" y="0"/>
          <a:ext cx="0" cy="0"/>
          <a:chOff x="0" y="0"/>
          <a:chExt cx="0" cy="0"/>
        </a:xfrm>
      </p:grpSpPr>
      <p:sp>
        <p:nvSpPr>
          <p:cNvPr id="2" name="TextBox 22"/>
          <p:cNvSpPr txBox="1"/>
          <p:nvPr/>
        </p:nvSpPr>
        <p:spPr>
          <a:xfrm>
            <a:off x="5777799" y="4332877"/>
            <a:ext cx="2989088" cy="1142620"/>
          </a:xfrm>
          <a:prstGeom prst="rect">
            <a:avLst/>
          </a:prstGeom>
          <a:noFill/>
          <a:effectLst/>
        </p:spPr>
        <p:txBody>
          <a:bodyPr wrap="none" rtlCol="0">
            <a:spAutoFit/>
          </a:bodyPr>
          <a:lstStyle/>
          <a:p>
            <a:r>
              <a:rPr lang="en-US" altLang="zh-CN" sz="6825" b="1" dirty="0">
                <a:solidFill>
                  <a:schemeClr val="accent3">
                    <a:lumMod val="20000"/>
                    <a:lumOff val="80000"/>
                  </a:schemeClr>
                </a:solidFill>
                <a:latin typeface="Arial" panose="020B0604020202020204" pitchFamily="34" charset="0"/>
                <a:ea typeface="微软雅黑" panose="020B0503020204020204" pitchFamily="34" charset="-122"/>
                <a:sym typeface="Arial" panose="020B0604020202020204" pitchFamily="34" charset="0"/>
              </a:rPr>
              <a:t>PART4</a:t>
            </a:r>
            <a:endParaRPr lang="zh-CN" altLang="en-US" sz="22655" b="1" dirty="0">
              <a:solidFill>
                <a:schemeClr val="accent3">
                  <a:lumMod val="20000"/>
                  <a:lumOff val="80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4" name="组合 13"/>
          <p:cNvGrpSpPr/>
          <p:nvPr/>
        </p:nvGrpSpPr>
        <p:grpSpPr>
          <a:xfrm>
            <a:off x="1113956" y="596262"/>
            <a:ext cx="3971693" cy="4252077"/>
            <a:chOff x="4427538" y="954088"/>
            <a:chExt cx="3333750" cy="3729038"/>
          </a:xfrm>
        </p:grpSpPr>
        <p:sp>
          <p:nvSpPr>
            <p:cNvPr id="15" name="Freeform 5"/>
            <p:cNvSpPr/>
            <p:nvPr/>
          </p:nvSpPr>
          <p:spPr bwMode="auto">
            <a:xfrm>
              <a:off x="5026026" y="1547813"/>
              <a:ext cx="2144713" cy="2363788"/>
            </a:xfrm>
            <a:custGeom>
              <a:avLst/>
              <a:gdLst>
                <a:gd name="T0" fmla="*/ 518 w 570"/>
                <a:gd name="T1" fmla="*/ 231 h 629"/>
                <a:gd name="T2" fmla="*/ 454 w 570"/>
                <a:gd name="T3" fmla="*/ 271 h 629"/>
                <a:gd name="T4" fmla="*/ 496 w 570"/>
                <a:gd name="T5" fmla="*/ 135 h 629"/>
                <a:gd name="T6" fmla="*/ 393 w 570"/>
                <a:gd name="T7" fmla="*/ 205 h 629"/>
                <a:gd name="T8" fmla="*/ 326 w 570"/>
                <a:gd name="T9" fmla="*/ 264 h 629"/>
                <a:gd name="T10" fmla="*/ 474 w 570"/>
                <a:gd name="T11" fmla="*/ 89 h 629"/>
                <a:gd name="T12" fmla="*/ 385 w 570"/>
                <a:gd name="T13" fmla="*/ 100 h 629"/>
                <a:gd name="T14" fmla="*/ 322 w 570"/>
                <a:gd name="T15" fmla="*/ 156 h 629"/>
                <a:gd name="T16" fmla="*/ 401 w 570"/>
                <a:gd name="T17" fmla="*/ 66 h 629"/>
                <a:gd name="T18" fmla="*/ 279 w 570"/>
                <a:gd name="T19" fmla="*/ 80 h 629"/>
                <a:gd name="T20" fmla="*/ 223 w 570"/>
                <a:gd name="T21" fmla="*/ 103 h 629"/>
                <a:gd name="T22" fmla="*/ 280 w 570"/>
                <a:gd name="T23" fmla="*/ 61 h 629"/>
                <a:gd name="T24" fmla="*/ 212 w 570"/>
                <a:gd name="T25" fmla="*/ 33 h 629"/>
                <a:gd name="T26" fmla="*/ 78 w 570"/>
                <a:gd name="T27" fmla="*/ 109 h 629"/>
                <a:gd name="T28" fmla="*/ 29 w 570"/>
                <a:gd name="T29" fmla="*/ 198 h 629"/>
                <a:gd name="T30" fmla="*/ 35 w 570"/>
                <a:gd name="T31" fmla="*/ 232 h 629"/>
                <a:gd name="T32" fmla="*/ 42 w 570"/>
                <a:gd name="T33" fmla="*/ 311 h 629"/>
                <a:gd name="T34" fmla="*/ 20 w 570"/>
                <a:gd name="T35" fmla="*/ 366 h 629"/>
                <a:gd name="T36" fmla="*/ 73 w 570"/>
                <a:gd name="T37" fmla="*/ 388 h 629"/>
                <a:gd name="T38" fmla="*/ 178 w 570"/>
                <a:gd name="T39" fmla="*/ 311 h 629"/>
                <a:gd name="T40" fmla="*/ 102 w 570"/>
                <a:gd name="T41" fmla="*/ 390 h 629"/>
                <a:gd name="T42" fmla="*/ 92 w 570"/>
                <a:gd name="T43" fmla="*/ 469 h 629"/>
                <a:gd name="T44" fmla="*/ 196 w 570"/>
                <a:gd name="T45" fmla="*/ 407 h 629"/>
                <a:gd name="T46" fmla="*/ 265 w 570"/>
                <a:gd name="T47" fmla="*/ 373 h 629"/>
                <a:gd name="T48" fmla="*/ 196 w 570"/>
                <a:gd name="T49" fmla="*/ 450 h 629"/>
                <a:gd name="T50" fmla="*/ 179 w 570"/>
                <a:gd name="T51" fmla="*/ 542 h 629"/>
                <a:gd name="T52" fmla="*/ 261 w 570"/>
                <a:gd name="T53" fmla="*/ 489 h 629"/>
                <a:gd name="T54" fmla="*/ 270 w 570"/>
                <a:gd name="T55" fmla="*/ 506 h 629"/>
                <a:gd name="T56" fmla="*/ 208 w 570"/>
                <a:gd name="T57" fmla="*/ 588 h 629"/>
                <a:gd name="T58" fmla="*/ 303 w 570"/>
                <a:gd name="T59" fmla="*/ 597 h 629"/>
                <a:gd name="T60" fmla="*/ 332 w 570"/>
                <a:gd name="T61" fmla="*/ 603 h 629"/>
                <a:gd name="T62" fmla="*/ 406 w 570"/>
                <a:gd name="T63" fmla="*/ 554 h 629"/>
                <a:gd name="T64" fmla="*/ 430 w 570"/>
                <a:gd name="T65" fmla="*/ 535 h 629"/>
                <a:gd name="T66" fmla="*/ 504 w 570"/>
                <a:gd name="T67" fmla="*/ 444 h 629"/>
                <a:gd name="T68" fmla="*/ 549 w 570"/>
                <a:gd name="T69" fmla="*/ 342 h 629"/>
                <a:gd name="T70" fmla="*/ 563 w 570"/>
                <a:gd name="T71" fmla="*/ 266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70" h="629">
                  <a:moveTo>
                    <a:pt x="558" y="231"/>
                  </a:moveTo>
                  <a:cubicBezTo>
                    <a:pt x="547" y="219"/>
                    <a:pt x="530" y="221"/>
                    <a:pt x="518" y="231"/>
                  </a:cubicBezTo>
                  <a:cubicBezTo>
                    <a:pt x="477" y="265"/>
                    <a:pt x="437" y="300"/>
                    <a:pt x="395" y="332"/>
                  </a:cubicBezTo>
                  <a:cubicBezTo>
                    <a:pt x="415" y="313"/>
                    <a:pt x="434" y="292"/>
                    <a:pt x="454" y="271"/>
                  </a:cubicBezTo>
                  <a:cubicBezTo>
                    <a:pt x="482" y="243"/>
                    <a:pt x="510" y="213"/>
                    <a:pt x="528" y="177"/>
                  </a:cubicBezTo>
                  <a:cubicBezTo>
                    <a:pt x="539" y="156"/>
                    <a:pt x="521" y="127"/>
                    <a:pt x="496" y="135"/>
                  </a:cubicBezTo>
                  <a:cubicBezTo>
                    <a:pt x="475" y="142"/>
                    <a:pt x="458" y="154"/>
                    <a:pt x="441" y="168"/>
                  </a:cubicBezTo>
                  <a:cubicBezTo>
                    <a:pt x="425" y="180"/>
                    <a:pt x="408" y="191"/>
                    <a:pt x="393" y="205"/>
                  </a:cubicBezTo>
                  <a:cubicBezTo>
                    <a:pt x="377" y="218"/>
                    <a:pt x="364" y="234"/>
                    <a:pt x="349" y="247"/>
                  </a:cubicBezTo>
                  <a:cubicBezTo>
                    <a:pt x="342" y="253"/>
                    <a:pt x="334" y="259"/>
                    <a:pt x="326" y="264"/>
                  </a:cubicBezTo>
                  <a:cubicBezTo>
                    <a:pt x="353" y="239"/>
                    <a:pt x="378" y="210"/>
                    <a:pt x="407" y="186"/>
                  </a:cubicBezTo>
                  <a:cubicBezTo>
                    <a:pt x="437" y="160"/>
                    <a:pt x="471" y="131"/>
                    <a:pt x="474" y="89"/>
                  </a:cubicBezTo>
                  <a:cubicBezTo>
                    <a:pt x="475" y="66"/>
                    <a:pt x="448" y="54"/>
                    <a:pt x="430" y="64"/>
                  </a:cubicBezTo>
                  <a:cubicBezTo>
                    <a:pt x="413" y="73"/>
                    <a:pt x="399" y="87"/>
                    <a:pt x="385" y="100"/>
                  </a:cubicBezTo>
                  <a:cubicBezTo>
                    <a:pt x="369" y="115"/>
                    <a:pt x="353" y="130"/>
                    <a:pt x="336" y="144"/>
                  </a:cubicBezTo>
                  <a:cubicBezTo>
                    <a:pt x="331" y="148"/>
                    <a:pt x="326" y="152"/>
                    <a:pt x="322" y="156"/>
                  </a:cubicBezTo>
                  <a:cubicBezTo>
                    <a:pt x="323" y="155"/>
                    <a:pt x="323" y="154"/>
                    <a:pt x="324" y="153"/>
                  </a:cubicBezTo>
                  <a:cubicBezTo>
                    <a:pt x="351" y="125"/>
                    <a:pt x="374" y="93"/>
                    <a:pt x="401" y="66"/>
                  </a:cubicBezTo>
                  <a:cubicBezTo>
                    <a:pt x="423" y="43"/>
                    <a:pt x="393" y="1"/>
                    <a:pt x="366" y="21"/>
                  </a:cubicBezTo>
                  <a:cubicBezTo>
                    <a:pt x="337" y="41"/>
                    <a:pt x="309" y="62"/>
                    <a:pt x="279" y="80"/>
                  </a:cubicBezTo>
                  <a:cubicBezTo>
                    <a:pt x="256" y="95"/>
                    <a:pt x="232" y="107"/>
                    <a:pt x="208" y="119"/>
                  </a:cubicBezTo>
                  <a:cubicBezTo>
                    <a:pt x="213" y="113"/>
                    <a:pt x="218" y="108"/>
                    <a:pt x="223" y="103"/>
                  </a:cubicBezTo>
                  <a:cubicBezTo>
                    <a:pt x="229" y="96"/>
                    <a:pt x="236" y="88"/>
                    <a:pt x="244" y="81"/>
                  </a:cubicBezTo>
                  <a:cubicBezTo>
                    <a:pt x="256" y="75"/>
                    <a:pt x="268" y="69"/>
                    <a:pt x="280" y="61"/>
                  </a:cubicBezTo>
                  <a:cubicBezTo>
                    <a:pt x="306" y="42"/>
                    <a:pt x="291" y="0"/>
                    <a:pt x="257" y="8"/>
                  </a:cubicBezTo>
                  <a:cubicBezTo>
                    <a:pt x="240" y="12"/>
                    <a:pt x="225" y="22"/>
                    <a:pt x="212" y="33"/>
                  </a:cubicBezTo>
                  <a:cubicBezTo>
                    <a:pt x="187" y="45"/>
                    <a:pt x="161" y="54"/>
                    <a:pt x="138" y="68"/>
                  </a:cubicBezTo>
                  <a:cubicBezTo>
                    <a:pt x="116" y="79"/>
                    <a:pt x="97" y="94"/>
                    <a:pt x="78" y="109"/>
                  </a:cubicBezTo>
                  <a:cubicBezTo>
                    <a:pt x="59" y="123"/>
                    <a:pt x="47" y="142"/>
                    <a:pt x="29" y="157"/>
                  </a:cubicBezTo>
                  <a:cubicBezTo>
                    <a:pt x="17" y="167"/>
                    <a:pt x="19" y="187"/>
                    <a:pt x="29" y="198"/>
                  </a:cubicBezTo>
                  <a:cubicBezTo>
                    <a:pt x="36" y="205"/>
                    <a:pt x="45" y="207"/>
                    <a:pt x="54" y="205"/>
                  </a:cubicBezTo>
                  <a:cubicBezTo>
                    <a:pt x="48" y="215"/>
                    <a:pt x="42" y="224"/>
                    <a:pt x="35" y="232"/>
                  </a:cubicBezTo>
                  <a:cubicBezTo>
                    <a:pt x="23" y="245"/>
                    <a:pt x="11" y="258"/>
                    <a:pt x="7" y="275"/>
                  </a:cubicBezTo>
                  <a:cubicBezTo>
                    <a:pt x="0" y="298"/>
                    <a:pt x="21" y="314"/>
                    <a:pt x="42" y="311"/>
                  </a:cubicBezTo>
                  <a:cubicBezTo>
                    <a:pt x="46" y="310"/>
                    <a:pt x="49" y="309"/>
                    <a:pt x="52" y="308"/>
                  </a:cubicBezTo>
                  <a:cubicBezTo>
                    <a:pt x="39" y="326"/>
                    <a:pt x="28" y="345"/>
                    <a:pt x="20" y="366"/>
                  </a:cubicBezTo>
                  <a:cubicBezTo>
                    <a:pt x="15" y="378"/>
                    <a:pt x="23" y="392"/>
                    <a:pt x="33" y="398"/>
                  </a:cubicBezTo>
                  <a:cubicBezTo>
                    <a:pt x="47" y="407"/>
                    <a:pt x="64" y="401"/>
                    <a:pt x="73" y="388"/>
                  </a:cubicBezTo>
                  <a:cubicBezTo>
                    <a:pt x="93" y="358"/>
                    <a:pt x="122" y="337"/>
                    <a:pt x="155" y="321"/>
                  </a:cubicBezTo>
                  <a:cubicBezTo>
                    <a:pt x="162" y="317"/>
                    <a:pt x="170" y="314"/>
                    <a:pt x="178" y="311"/>
                  </a:cubicBezTo>
                  <a:cubicBezTo>
                    <a:pt x="167" y="323"/>
                    <a:pt x="157" y="337"/>
                    <a:pt x="146" y="349"/>
                  </a:cubicBezTo>
                  <a:cubicBezTo>
                    <a:pt x="134" y="364"/>
                    <a:pt x="118" y="379"/>
                    <a:pt x="102" y="390"/>
                  </a:cubicBezTo>
                  <a:cubicBezTo>
                    <a:pt x="87" y="400"/>
                    <a:pt x="68" y="410"/>
                    <a:pt x="59" y="427"/>
                  </a:cubicBezTo>
                  <a:cubicBezTo>
                    <a:pt x="48" y="450"/>
                    <a:pt x="67" y="476"/>
                    <a:pt x="92" y="469"/>
                  </a:cubicBezTo>
                  <a:cubicBezTo>
                    <a:pt x="112" y="465"/>
                    <a:pt x="127" y="451"/>
                    <a:pt x="142" y="438"/>
                  </a:cubicBezTo>
                  <a:cubicBezTo>
                    <a:pt x="158" y="426"/>
                    <a:pt x="178" y="417"/>
                    <a:pt x="196" y="407"/>
                  </a:cubicBezTo>
                  <a:cubicBezTo>
                    <a:pt x="216" y="397"/>
                    <a:pt x="237" y="388"/>
                    <a:pt x="258" y="377"/>
                  </a:cubicBezTo>
                  <a:cubicBezTo>
                    <a:pt x="260" y="376"/>
                    <a:pt x="263" y="375"/>
                    <a:pt x="265" y="373"/>
                  </a:cubicBezTo>
                  <a:cubicBezTo>
                    <a:pt x="255" y="384"/>
                    <a:pt x="245" y="394"/>
                    <a:pt x="236" y="405"/>
                  </a:cubicBezTo>
                  <a:cubicBezTo>
                    <a:pt x="223" y="421"/>
                    <a:pt x="210" y="436"/>
                    <a:pt x="196" y="450"/>
                  </a:cubicBezTo>
                  <a:cubicBezTo>
                    <a:pt x="180" y="465"/>
                    <a:pt x="164" y="477"/>
                    <a:pt x="150" y="493"/>
                  </a:cubicBezTo>
                  <a:cubicBezTo>
                    <a:pt x="131" y="516"/>
                    <a:pt x="150" y="546"/>
                    <a:pt x="179" y="542"/>
                  </a:cubicBezTo>
                  <a:cubicBezTo>
                    <a:pt x="193" y="539"/>
                    <a:pt x="204" y="525"/>
                    <a:pt x="211" y="519"/>
                  </a:cubicBezTo>
                  <a:cubicBezTo>
                    <a:pt x="227" y="508"/>
                    <a:pt x="244" y="498"/>
                    <a:pt x="261" y="489"/>
                  </a:cubicBezTo>
                  <a:cubicBezTo>
                    <a:pt x="279" y="479"/>
                    <a:pt x="298" y="468"/>
                    <a:pt x="316" y="457"/>
                  </a:cubicBezTo>
                  <a:cubicBezTo>
                    <a:pt x="300" y="473"/>
                    <a:pt x="286" y="490"/>
                    <a:pt x="270" y="506"/>
                  </a:cubicBezTo>
                  <a:cubicBezTo>
                    <a:pt x="258" y="517"/>
                    <a:pt x="247" y="531"/>
                    <a:pt x="236" y="543"/>
                  </a:cubicBezTo>
                  <a:cubicBezTo>
                    <a:pt x="225" y="557"/>
                    <a:pt x="214" y="571"/>
                    <a:pt x="208" y="588"/>
                  </a:cubicBezTo>
                  <a:cubicBezTo>
                    <a:pt x="204" y="602"/>
                    <a:pt x="214" y="620"/>
                    <a:pt x="229" y="623"/>
                  </a:cubicBezTo>
                  <a:cubicBezTo>
                    <a:pt x="256" y="629"/>
                    <a:pt x="281" y="611"/>
                    <a:pt x="303" y="597"/>
                  </a:cubicBezTo>
                  <a:cubicBezTo>
                    <a:pt x="310" y="592"/>
                    <a:pt x="317" y="588"/>
                    <a:pt x="324" y="583"/>
                  </a:cubicBezTo>
                  <a:cubicBezTo>
                    <a:pt x="324" y="590"/>
                    <a:pt x="326" y="597"/>
                    <a:pt x="332" y="603"/>
                  </a:cubicBezTo>
                  <a:cubicBezTo>
                    <a:pt x="343" y="614"/>
                    <a:pt x="363" y="615"/>
                    <a:pt x="373" y="603"/>
                  </a:cubicBezTo>
                  <a:cubicBezTo>
                    <a:pt x="386" y="588"/>
                    <a:pt x="401" y="574"/>
                    <a:pt x="406" y="554"/>
                  </a:cubicBezTo>
                  <a:cubicBezTo>
                    <a:pt x="407" y="550"/>
                    <a:pt x="407" y="547"/>
                    <a:pt x="407" y="543"/>
                  </a:cubicBezTo>
                  <a:cubicBezTo>
                    <a:pt x="415" y="544"/>
                    <a:pt x="423" y="541"/>
                    <a:pt x="430" y="535"/>
                  </a:cubicBezTo>
                  <a:cubicBezTo>
                    <a:pt x="444" y="523"/>
                    <a:pt x="457" y="511"/>
                    <a:pt x="469" y="497"/>
                  </a:cubicBezTo>
                  <a:cubicBezTo>
                    <a:pt x="483" y="481"/>
                    <a:pt x="494" y="462"/>
                    <a:pt x="504" y="444"/>
                  </a:cubicBezTo>
                  <a:cubicBezTo>
                    <a:pt x="514" y="427"/>
                    <a:pt x="523" y="413"/>
                    <a:pt x="536" y="400"/>
                  </a:cubicBezTo>
                  <a:cubicBezTo>
                    <a:pt x="553" y="383"/>
                    <a:pt x="558" y="364"/>
                    <a:pt x="549" y="342"/>
                  </a:cubicBezTo>
                  <a:cubicBezTo>
                    <a:pt x="544" y="332"/>
                    <a:pt x="527" y="325"/>
                    <a:pt x="516" y="329"/>
                  </a:cubicBezTo>
                  <a:cubicBezTo>
                    <a:pt x="533" y="309"/>
                    <a:pt x="549" y="288"/>
                    <a:pt x="563" y="266"/>
                  </a:cubicBezTo>
                  <a:cubicBezTo>
                    <a:pt x="570" y="255"/>
                    <a:pt x="567" y="240"/>
                    <a:pt x="558" y="231"/>
                  </a:cubicBezTo>
                  <a:close/>
                </a:path>
              </a:pathLst>
            </a:custGeom>
            <a:solidFill>
              <a:srgbClr val="7BB8E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p>
          </p:txBody>
        </p:sp>
        <p:sp>
          <p:nvSpPr>
            <p:cNvPr id="16" name="Freeform 6"/>
            <p:cNvSpPr>
              <a:spLocks noEditPoints="1"/>
            </p:cNvSpPr>
            <p:nvPr/>
          </p:nvSpPr>
          <p:spPr bwMode="auto">
            <a:xfrm>
              <a:off x="5462588" y="2581276"/>
              <a:ext cx="1274763" cy="1308100"/>
            </a:xfrm>
            <a:custGeom>
              <a:avLst/>
              <a:gdLst>
                <a:gd name="T0" fmla="*/ 275 w 339"/>
                <a:gd name="T1" fmla="*/ 103 h 348"/>
                <a:gd name="T2" fmla="*/ 261 w 339"/>
                <a:gd name="T3" fmla="*/ 119 h 348"/>
                <a:gd name="T4" fmla="*/ 256 w 339"/>
                <a:gd name="T5" fmla="*/ 55 h 348"/>
                <a:gd name="T6" fmla="*/ 214 w 339"/>
                <a:gd name="T7" fmla="*/ 32 h 348"/>
                <a:gd name="T8" fmla="*/ 151 w 339"/>
                <a:gd name="T9" fmla="*/ 73 h 348"/>
                <a:gd name="T10" fmla="*/ 161 w 339"/>
                <a:gd name="T11" fmla="*/ 56 h 348"/>
                <a:gd name="T12" fmla="*/ 111 w 339"/>
                <a:gd name="T13" fmla="*/ 46 h 348"/>
                <a:gd name="T14" fmla="*/ 86 w 339"/>
                <a:gd name="T15" fmla="*/ 100 h 348"/>
                <a:gd name="T16" fmla="*/ 74 w 339"/>
                <a:gd name="T17" fmla="*/ 103 h 348"/>
                <a:gd name="T18" fmla="*/ 49 w 339"/>
                <a:gd name="T19" fmla="*/ 132 h 348"/>
                <a:gd name="T20" fmla="*/ 67 w 339"/>
                <a:gd name="T21" fmla="*/ 154 h 348"/>
                <a:gd name="T22" fmla="*/ 102 w 339"/>
                <a:gd name="T23" fmla="*/ 239 h 348"/>
                <a:gd name="T24" fmla="*/ 131 w 339"/>
                <a:gd name="T25" fmla="*/ 333 h 348"/>
                <a:gd name="T26" fmla="*/ 117 w 339"/>
                <a:gd name="T27" fmla="*/ 205 h 348"/>
                <a:gd name="T28" fmla="*/ 83 w 339"/>
                <a:gd name="T29" fmla="*/ 129 h 348"/>
                <a:gd name="T30" fmla="*/ 132 w 339"/>
                <a:gd name="T31" fmla="*/ 89 h 348"/>
                <a:gd name="T32" fmla="*/ 217 w 339"/>
                <a:gd name="T33" fmla="*/ 87 h 348"/>
                <a:gd name="T34" fmla="*/ 257 w 339"/>
                <a:gd name="T35" fmla="*/ 143 h 348"/>
                <a:gd name="T36" fmla="*/ 208 w 339"/>
                <a:gd name="T37" fmla="*/ 272 h 348"/>
                <a:gd name="T38" fmla="*/ 186 w 339"/>
                <a:gd name="T39" fmla="*/ 333 h 348"/>
                <a:gd name="T40" fmla="*/ 228 w 339"/>
                <a:gd name="T41" fmla="*/ 283 h 348"/>
                <a:gd name="T42" fmla="*/ 280 w 339"/>
                <a:gd name="T43" fmla="*/ 147 h 348"/>
                <a:gd name="T44" fmla="*/ 323 w 339"/>
                <a:gd name="T45" fmla="*/ 92 h 348"/>
                <a:gd name="T46" fmla="*/ 40 w 339"/>
                <a:gd name="T47" fmla="*/ 99 h 348"/>
                <a:gd name="T48" fmla="*/ 43 w 339"/>
                <a:gd name="T49" fmla="*/ 103 h 348"/>
                <a:gd name="T50" fmla="*/ 142 w 339"/>
                <a:gd name="T51" fmla="*/ 37 h 348"/>
                <a:gd name="T52" fmla="*/ 141 w 339"/>
                <a:gd name="T53" fmla="*/ 44 h 348"/>
                <a:gd name="T54" fmla="*/ 142 w 339"/>
                <a:gd name="T55" fmla="*/ 37 h 348"/>
                <a:gd name="T56" fmla="*/ 235 w 339"/>
                <a:gd name="T57" fmla="*/ 43 h 348"/>
                <a:gd name="T58" fmla="*/ 234 w 339"/>
                <a:gd name="T59" fmla="*/ 46 h 348"/>
                <a:gd name="T60" fmla="*/ 300 w 339"/>
                <a:gd name="T61" fmla="*/ 115 h 348"/>
                <a:gd name="T62" fmla="*/ 296 w 339"/>
                <a:gd name="T63" fmla="*/ 112 h 348"/>
                <a:gd name="T64" fmla="*/ 304 w 339"/>
                <a:gd name="T65" fmla="*/ 10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9" h="348">
                  <a:moveTo>
                    <a:pt x="323" y="92"/>
                  </a:moveTo>
                  <a:cubicBezTo>
                    <a:pt x="308" y="65"/>
                    <a:pt x="286" y="83"/>
                    <a:pt x="275" y="103"/>
                  </a:cubicBezTo>
                  <a:cubicBezTo>
                    <a:pt x="272" y="109"/>
                    <a:pt x="269" y="115"/>
                    <a:pt x="266" y="121"/>
                  </a:cubicBezTo>
                  <a:cubicBezTo>
                    <a:pt x="264" y="121"/>
                    <a:pt x="263" y="120"/>
                    <a:pt x="261" y="119"/>
                  </a:cubicBezTo>
                  <a:cubicBezTo>
                    <a:pt x="249" y="111"/>
                    <a:pt x="242" y="94"/>
                    <a:pt x="238" y="76"/>
                  </a:cubicBezTo>
                  <a:cubicBezTo>
                    <a:pt x="246" y="71"/>
                    <a:pt x="253" y="65"/>
                    <a:pt x="256" y="55"/>
                  </a:cubicBezTo>
                  <a:cubicBezTo>
                    <a:pt x="259" y="45"/>
                    <a:pt x="260" y="25"/>
                    <a:pt x="248" y="20"/>
                  </a:cubicBezTo>
                  <a:cubicBezTo>
                    <a:pt x="236" y="15"/>
                    <a:pt x="220" y="19"/>
                    <a:pt x="214" y="32"/>
                  </a:cubicBezTo>
                  <a:cubicBezTo>
                    <a:pt x="210" y="41"/>
                    <a:pt x="210" y="52"/>
                    <a:pt x="211" y="64"/>
                  </a:cubicBezTo>
                  <a:cubicBezTo>
                    <a:pt x="193" y="73"/>
                    <a:pt x="171" y="78"/>
                    <a:pt x="151" y="73"/>
                  </a:cubicBezTo>
                  <a:cubicBezTo>
                    <a:pt x="151" y="73"/>
                    <a:pt x="150" y="73"/>
                    <a:pt x="149" y="72"/>
                  </a:cubicBezTo>
                  <a:cubicBezTo>
                    <a:pt x="154" y="67"/>
                    <a:pt x="158" y="62"/>
                    <a:pt x="161" y="56"/>
                  </a:cubicBezTo>
                  <a:cubicBezTo>
                    <a:pt x="167" y="46"/>
                    <a:pt x="169" y="27"/>
                    <a:pt x="160" y="18"/>
                  </a:cubicBezTo>
                  <a:cubicBezTo>
                    <a:pt x="141" y="0"/>
                    <a:pt x="114" y="25"/>
                    <a:pt x="111" y="46"/>
                  </a:cubicBezTo>
                  <a:cubicBezTo>
                    <a:pt x="110" y="55"/>
                    <a:pt x="113" y="64"/>
                    <a:pt x="117" y="72"/>
                  </a:cubicBezTo>
                  <a:cubicBezTo>
                    <a:pt x="107" y="82"/>
                    <a:pt x="97" y="92"/>
                    <a:pt x="86" y="100"/>
                  </a:cubicBezTo>
                  <a:cubicBezTo>
                    <a:pt x="82" y="103"/>
                    <a:pt x="79" y="105"/>
                    <a:pt x="75" y="106"/>
                  </a:cubicBezTo>
                  <a:cubicBezTo>
                    <a:pt x="75" y="105"/>
                    <a:pt x="75" y="104"/>
                    <a:pt x="74" y="103"/>
                  </a:cubicBezTo>
                  <a:cubicBezTo>
                    <a:pt x="64" y="84"/>
                    <a:pt x="32" y="62"/>
                    <a:pt x="14" y="86"/>
                  </a:cubicBezTo>
                  <a:cubicBezTo>
                    <a:pt x="0" y="105"/>
                    <a:pt x="36" y="127"/>
                    <a:pt x="49" y="132"/>
                  </a:cubicBezTo>
                  <a:cubicBezTo>
                    <a:pt x="53" y="133"/>
                    <a:pt x="57" y="134"/>
                    <a:pt x="61" y="134"/>
                  </a:cubicBezTo>
                  <a:cubicBezTo>
                    <a:pt x="63" y="141"/>
                    <a:pt x="65" y="148"/>
                    <a:pt x="67" y="154"/>
                  </a:cubicBezTo>
                  <a:cubicBezTo>
                    <a:pt x="71" y="168"/>
                    <a:pt x="79" y="180"/>
                    <a:pt x="86" y="193"/>
                  </a:cubicBezTo>
                  <a:cubicBezTo>
                    <a:pt x="94" y="207"/>
                    <a:pt x="98" y="223"/>
                    <a:pt x="102" y="239"/>
                  </a:cubicBezTo>
                  <a:cubicBezTo>
                    <a:pt x="106" y="253"/>
                    <a:pt x="112" y="267"/>
                    <a:pt x="117" y="281"/>
                  </a:cubicBezTo>
                  <a:cubicBezTo>
                    <a:pt x="123" y="298"/>
                    <a:pt x="126" y="316"/>
                    <a:pt x="131" y="333"/>
                  </a:cubicBezTo>
                  <a:cubicBezTo>
                    <a:pt x="135" y="347"/>
                    <a:pt x="157" y="341"/>
                    <a:pt x="153" y="326"/>
                  </a:cubicBezTo>
                  <a:cubicBezTo>
                    <a:pt x="141" y="286"/>
                    <a:pt x="129" y="246"/>
                    <a:pt x="117" y="205"/>
                  </a:cubicBezTo>
                  <a:cubicBezTo>
                    <a:pt x="110" y="186"/>
                    <a:pt x="98" y="171"/>
                    <a:pt x="91" y="153"/>
                  </a:cubicBezTo>
                  <a:cubicBezTo>
                    <a:pt x="88" y="145"/>
                    <a:pt x="86" y="137"/>
                    <a:pt x="83" y="129"/>
                  </a:cubicBezTo>
                  <a:cubicBezTo>
                    <a:pt x="101" y="120"/>
                    <a:pt x="118" y="103"/>
                    <a:pt x="130" y="91"/>
                  </a:cubicBezTo>
                  <a:cubicBezTo>
                    <a:pt x="131" y="90"/>
                    <a:pt x="132" y="90"/>
                    <a:pt x="132" y="89"/>
                  </a:cubicBezTo>
                  <a:cubicBezTo>
                    <a:pt x="145" y="97"/>
                    <a:pt x="160" y="98"/>
                    <a:pt x="175" y="97"/>
                  </a:cubicBezTo>
                  <a:cubicBezTo>
                    <a:pt x="190" y="97"/>
                    <a:pt x="204" y="92"/>
                    <a:pt x="217" y="87"/>
                  </a:cubicBezTo>
                  <a:cubicBezTo>
                    <a:pt x="220" y="95"/>
                    <a:pt x="223" y="102"/>
                    <a:pt x="225" y="108"/>
                  </a:cubicBezTo>
                  <a:cubicBezTo>
                    <a:pt x="232" y="123"/>
                    <a:pt x="243" y="136"/>
                    <a:pt x="257" y="143"/>
                  </a:cubicBezTo>
                  <a:cubicBezTo>
                    <a:pt x="248" y="165"/>
                    <a:pt x="241" y="187"/>
                    <a:pt x="232" y="209"/>
                  </a:cubicBezTo>
                  <a:cubicBezTo>
                    <a:pt x="225" y="230"/>
                    <a:pt x="216" y="251"/>
                    <a:pt x="208" y="272"/>
                  </a:cubicBezTo>
                  <a:cubicBezTo>
                    <a:pt x="200" y="289"/>
                    <a:pt x="191" y="305"/>
                    <a:pt x="187" y="323"/>
                  </a:cubicBezTo>
                  <a:cubicBezTo>
                    <a:pt x="186" y="326"/>
                    <a:pt x="186" y="330"/>
                    <a:pt x="186" y="333"/>
                  </a:cubicBezTo>
                  <a:cubicBezTo>
                    <a:pt x="185" y="348"/>
                    <a:pt x="208" y="348"/>
                    <a:pt x="209" y="333"/>
                  </a:cubicBezTo>
                  <a:cubicBezTo>
                    <a:pt x="210" y="316"/>
                    <a:pt x="220" y="299"/>
                    <a:pt x="228" y="283"/>
                  </a:cubicBezTo>
                  <a:cubicBezTo>
                    <a:pt x="237" y="263"/>
                    <a:pt x="245" y="242"/>
                    <a:pt x="253" y="221"/>
                  </a:cubicBezTo>
                  <a:cubicBezTo>
                    <a:pt x="262" y="196"/>
                    <a:pt x="270" y="171"/>
                    <a:pt x="280" y="147"/>
                  </a:cubicBezTo>
                  <a:cubicBezTo>
                    <a:pt x="282" y="147"/>
                    <a:pt x="283" y="146"/>
                    <a:pt x="285" y="146"/>
                  </a:cubicBezTo>
                  <a:cubicBezTo>
                    <a:pt x="309" y="141"/>
                    <a:pt x="339" y="120"/>
                    <a:pt x="323" y="92"/>
                  </a:cubicBezTo>
                  <a:close/>
                  <a:moveTo>
                    <a:pt x="39" y="99"/>
                  </a:moveTo>
                  <a:cubicBezTo>
                    <a:pt x="39" y="99"/>
                    <a:pt x="39" y="99"/>
                    <a:pt x="40" y="99"/>
                  </a:cubicBezTo>
                  <a:cubicBezTo>
                    <a:pt x="43" y="100"/>
                    <a:pt x="46" y="103"/>
                    <a:pt x="48" y="106"/>
                  </a:cubicBezTo>
                  <a:cubicBezTo>
                    <a:pt x="46" y="105"/>
                    <a:pt x="45" y="104"/>
                    <a:pt x="43" y="103"/>
                  </a:cubicBezTo>
                  <a:cubicBezTo>
                    <a:pt x="42" y="102"/>
                    <a:pt x="40" y="101"/>
                    <a:pt x="39" y="99"/>
                  </a:cubicBezTo>
                  <a:close/>
                  <a:moveTo>
                    <a:pt x="142" y="37"/>
                  </a:moveTo>
                  <a:cubicBezTo>
                    <a:pt x="142" y="36"/>
                    <a:pt x="143" y="36"/>
                    <a:pt x="143" y="36"/>
                  </a:cubicBezTo>
                  <a:cubicBezTo>
                    <a:pt x="143" y="39"/>
                    <a:pt x="142" y="42"/>
                    <a:pt x="141" y="44"/>
                  </a:cubicBezTo>
                  <a:cubicBezTo>
                    <a:pt x="139" y="48"/>
                    <a:pt x="137" y="51"/>
                    <a:pt x="135" y="54"/>
                  </a:cubicBezTo>
                  <a:cubicBezTo>
                    <a:pt x="134" y="48"/>
                    <a:pt x="136" y="41"/>
                    <a:pt x="142" y="37"/>
                  </a:cubicBezTo>
                  <a:close/>
                  <a:moveTo>
                    <a:pt x="234" y="43"/>
                  </a:moveTo>
                  <a:cubicBezTo>
                    <a:pt x="235" y="43"/>
                    <a:pt x="235" y="43"/>
                    <a:pt x="235" y="43"/>
                  </a:cubicBezTo>
                  <a:cubicBezTo>
                    <a:pt x="235" y="45"/>
                    <a:pt x="234" y="46"/>
                    <a:pt x="234" y="48"/>
                  </a:cubicBezTo>
                  <a:cubicBezTo>
                    <a:pt x="234" y="47"/>
                    <a:pt x="234" y="47"/>
                    <a:pt x="234" y="46"/>
                  </a:cubicBezTo>
                  <a:cubicBezTo>
                    <a:pt x="234" y="45"/>
                    <a:pt x="234" y="44"/>
                    <a:pt x="234" y="43"/>
                  </a:cubicBezTo>
                  <a:close/>
                  <a:moveTo>
                    <a:pt x="300" y="115"/>
                  </a:moveTo>
                  <a:cubicBezTo>
                    <a:pt x="298" y="117"/>
                    <a:pt x="295" y="119"/>
                    <a:pt x="292" y="120"/>
                  </a:cubicBezTo>
                  <a:cubicBezTo>
                    <a:pt x="294" y="118"/>
                    <a:pt x="295" y="115"/>
                    <a:pt x="296" y="112"/>
                  </a:cubicBezTo>
                  <a:cubicBezTo>
                    <a:pt x="298" y="109"/>
                    <a:pt x="300" y="105"/>
                    <a:pt x="303" y="103"/>
                  </a:cubicBezTo>
                  <a:cubicBezTo>
                    <a:pt x="304" y="104"/>
                    <a:pt x="304" y="106"/>
                    <a:pt x="304" y="108"/>
                  </a:cubicBezTo>
                  <a:cubicBezTo>
                    <a:pt x="305" y="111"/>
                    <a:pt x="302" y="114"/>
                    <a:pt x="300" y="11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7"/>
            <p:cNvSpPr/>
            <p:nvPr/>
          </p:nvSpPr>
          <p:spPr bwMode="auto">
            <a:xfrm>
              <a:off x="4999038" y="1325563"/>
              <a:ext cx="285750" cy="315913"/>
            </a:xfrm>
            <a:custGeom>
              <a:avLst/>
              <a:gdLst>
                <a:gd name="T0" fmla="*/ 72 w 76"/>
                <a:gd name="T1" fmla="*/ 66 h 84"/>
                <a:gd name="T2" fmla="*/ 54 w 76"/>
                <a:gd name="T3" fmla="*/ 15 h 84"/>
                <a:gd name="T4" fmla="*/ 32 w 76"/>
                <a:gd name="T5" fmla="*/ 21 h 84"/>
                <a:gd name="T6" fmla="*/ 34 w 76"/>
                <a:gd name="T7" fmla="*/ 27 h 84"/>
                <a:gd name="T8" fmla="*/ 27 w 76"/>
                <a:gd name="T9" fmla="*/ 14 h 84"/>
                <a:gd name="T10" fmla="*/ 5 w 76"/>
                <a:gd name="T11" fmla="*/ 20 h 84"/>
                <a:gd name="T12" fmla="*/ 63 w 76"/>
                <a:gd name="T13" fmla="*/ 83 h 84"/>
                <a:gd name="T14" fmla="*/ 72 w 76"/>
                <a:gd name="T15" fmla="*/ 6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84">
                  <a:moveTo>
                    <a:pt x="72" y="66"/>
                  </a:moveTo>
                  <a:cubicBezTo>
                    <a:pt x="65" y="50"/>
                    <a:pt x="59" y="33"/>
                    <a:pt x="54" y="15"/>
                  </a:cubicBezTo>
                  <a:cubicBezTo>
                    <a:pt x="51" y="1"/>
                    <a:pt x="28" y="7"/>
                    <a:pt x="32" y="21"/>
                  </a:cubicBezTo>
                  <a:cubicBezTo>
                    <a:pt x="33" y="23"/>
                    <a:pt x="33" y="25"/>
                    <a:pt x="34" y="27"/>
                  </a:cubicBezTo>
                  <a:cubicBezTo>
                    <a:pt x="31" y="23"/>
                    <a:pt x="29" y="18"/>
                    <a:pt x="27" y="14"/>
                  </a:cubicBezTo>
                  <a:cubicBezTo>
                    <a:pt x="22" y="0"/>
                    <a:pt x="0" y="6"/>
                    <a:pt x="5" y="20"/>
                  </a:cubicBezTo>
                  <a:cubicBezTo>
                    <a:pt x="15" y="44"/>
                    <a:pt x="33" y="82"/>
                    <a:pt x="63" y="83"/>
                  </a:cubicBezTo>
                  <a:cubicBezTo>
                    <a:pt x="72" y="84"/>
                    <a:pt x="76" y="73"/>
                    <a:pt x="72" y="66"/>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18" name="Freeform 8"/>
            <p:cNvSpPr/>
            <p:nvPr/>
          </p:nvSpPr>
          <p:spPr bwMode="auto">
            <a:xfrm>
              <a:off x="5988051" y="987426"/>
              <a:ext cx="188913" cy="354013"/>
            </a:xfrm>
            <a:custGeom>
              <a:avLst/>
              <a:gdLst>
                <a:gd name="T0" fmla="*/ 49 w 50"/>
                <a:gd name="T1" fmla="*/ 26 h 94"/>
                <a:gd name="T2" fmla="*/ 47 w 50"/>
                <a:gd name="T3" fmla="*/ 19 h 94"/>
                <a:gd name="T4" fmla="*/ 46 w 50"/>
                <a:gd name="T5" fmla="*/ 10 h 94"/>
                <a:gd name="T6" fmla="*/ 32 w 50"/>
                <a:gd name="T7" fmla="*/ 2 h 94"/>
                <a:gd name="T8" fmla="*/ 15 w 50"/>
                <a:gd name="T9" fmla="*/ 5 h 94"/>
                <a:gd name="T10" fmla="*/ 15 w 50"/>
                <a:gd name="T11" fmla="*/ 28 h 94"/>
                <a:gd name="T12" fmla="*/ 22 w 50"/>
                <a:gd name="T13" fmla="*/ 28 h 94"/>
                <a:gd name="T14" fmla="*/ 15 w 50"/>
                <a:gd name="T15" fmla="*/ 46 h 94"/>
                <a:gd name="T16" fmla="*/ 13 w 50"/>
                <a:gd name="T17" fmla="*/ 82 h 94"/>
                <a:gd name="T18" fmla="*/ 33 w 50"/>
                <a:gd name="T19" fmla="*/ 87 h 94"/>
                <a:gd name="T20" fmla="*/ 49 w 50"/>
                <a:gd name="T21" fmla="*/ 2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94">
                  <a:moveTo>
                    <a:pt x="49" y="26"/>
                  </a:moveTo>
                  <a:cubicBezTo>
                    <a:pt x="49" y="23"/>
                    <a:pt x="48" y="21"/>
                    <a:pt x="47" y="19"/>
                  </a:cubicBezTo>
                  <a:cubicBezTo>
                    <a:pt x="47" y="16"/>
                    <a:pt x="47" y="13"/>
                    <a:pt x="46" y="10"/>
                  </a:cubicBezTo>
                  <a:cubicBezTo>
                    <a:pt x="45" y="4"/>
                    <a:pt x="38" y="0"/>
                    <a:pt x="32" y="2"/>
                  </a:cubicBezTo>
                  <a:cubicBezTo>
                    <a:pt x="26" y="3"/>
                    <a:pt x="21" y="5"/>
                    <a:pt x="15" y="5"/>
                  </a:cubicBezTo>
                  <a:cubicBezTo>
                    <a:pt x="0" y="6"/>
                    <a:pt x="0" y="29"/>
                    <a:pt x="15" y="28"/>
                  </a:cubicBezTo>
                  <a:cubicBezTo>
                    <a:pt x="17" y="28"/>
                    <a:pt x="20" y="28"/>
                    <a:pt x="22" y="28"/>
                  </a:cubicBezTo>
                  <a:cubicBezTo>
                    <a:pt x="19" y="34"/>
                    <a:pt x="16" y="41"/>
                    <a:pt x="15" y="46"/>
                  </a:cubicBezTo>
                  <a:cubicBezTo>
                    <a:pt x="12" y="58"/>
                    <a:pt x="10" y="70"/>
                    <a:pt x="13" y="82"/>
                  </a:cubicBezTo>
                  <a:cubicBezTo>
                    <a:pt x="15" y="90"/>
                    <a:pt x="27" y="94"/>
                    <a:pt x="33" y="87"/>
                  </a:cubicBezTo>
                  <a:cubicBezTo>
                    <a:pt x="45" y="71"/>
                    <a:pt x="50" y="46"/>
                    <a:pt x="49" y="26"/>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19" name="Freeform 9"/>
            <p:cNvSpPr/>
            <p:nvPr/>
          </p:nvSpPr>
          <p:spPr bwMode="auto">
            <a:xfrm>
              <a:off x="6869113" y="1319213"/>
              <a:ext cx="320675" cy="352425"/>
            </a:xfrm>
            <a:custGeom>
              <a:avLst/>
              <a:gdLst>
                <a:gd name="T0" fmla="*/ 61 w 85"/>
                <a:gd name="T1" fmla="*/ 15 h 94"/>
                <a:gd name="T2" fmla="*/ 60 w 85"/>
                <a:gd name="T3" fmla="*/ 10 h 94"/>
                <a:gd name="T4" fmla="*/ 46 w 85"/>
                <a:gd name="T5" fmla="*/ 2 h 94"/>
                <a:gd name="T6" fmla="*/ 20 w 85"/>
                <a:gd name="T7" fmla="*/ 27 h 94"/>
                <a:gd name="T8" fmla="*/ 8 w 85"/>
                <a:gd name="T9" fmla="*/ 59 h 94"/>
                <a:gd name="T10" fmla="*/ 15 w 85"/>
                <a:gd name="T11" fmla="*/ 78 h 94"/>
                <a:gd name="T12" fmla="*/ 15 w 85"/>
                <a:gd name="T13" fmla="*/ 79 h 94"/>
                <a:gd name="T14" fmla="*/ 29 w 85"/>
                <a:gd name="T15" fmla="*/ 93 h 94"/>
                <a:gd name="T16" fmla="*/ 60 w 85"/>
                <a:gd name="T17" fmla="*/ 66 h 94"/>
                <a:gd name="T18" fmla="*/ 80 w 85"/>
                <a:gd name="T19" fmla="*/ 26 h 94"/>
                <a:gd name="T20" fmla="*/ 61 w 85"/>
                <a:gd name="T21" fmla="*/ 15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94">
                  <a:moveTo>
                    <a:pt x="61" y="15"/>
                  </a:moveTo>
                  <a:cubicBezTo>
                    <a:pt x="61" y="14"/>
                    <a:pt x="61" y="12"/>
                    <a:pt x="60" y="10"/>
                  </a:cubicBezTo>
                  <a:cubicBezTo>
                    <a:pt x="58" y="5"/>
                    <a:pt x="52" y="0"/>
                    <a:pt x="46" y="2"/>
                  </a:cubicBezTo>
                  <a:cubicBezTo>
                    <a:pt x="33" y="7"/>
                    <a:pt x="26" y="15"/>
                    <a:pt x="20" y="27"/>
                  </a:cubicBezTo>
                  <a:cubicBezTo>
                    <a:pt x="16" y="38"/>
                    <a:pt x="17" y="51"/>
                    <a:pt x="8" y="59"/>
                  </a:cubicBezTo>
                  <a:cubicBezTo>
                    <a:pt x="0" y="66"/>
                    <a:pt x="6" y="77"/>
                    <a:pt x="15" y="78"/>
                  </a:cubicBezTo>
                  <a:cubicBezTo>
                    <a:pt x="15" y="78"/>
                    <a:pt x="15" y="78"/>
                    <a:pt x="15" y="79"/>
                  </a:cubicBezTo>
                  <a:cubicBezTo>
                    <a:pt x="13" y="88"/>
                    <a:pt x="20" y="94"/>
                    <a:pt x="29" y="93"/>
                  </a:cubicBezTo>
                  <a:cubicBezTo>
                    <a:pt x="43" y="91"/>
                    <a:pt x="52" y="77"/>
                    <a:pt x="60" y="66"/>
                  </a:cubicBezTo>
                  <a:cubicBezTo>
                    <a:pt x="68" y="54"/>
                    <a:pt x="75" y="40"/>
                    <a:pt x="80" y="26"/>
                  </a:cubicBezTo>
                  <a:cubicBezTo>
                    <a:pt x="85" y="14"/>
                    <a:pt x="69" y="8"/>
                    <a:pt x="61" y="15"/>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20" name="Freeform 10"/>
            <p:cNvSpPr/>
            <p:nvPr/>
          </p:nvSpPr>
          <p:spPr bwMode="auto">
            <a:xfrm>
              <a:off x="7351713" y="2228851"/>
              <a:ext cx="349250" cy="179388"/>
            </a:xfrm>
            <a:custGeom>
              <a:avLst/>
              <a:gdLst>
                <a:gd name="T0" fmla="*/ 90 w 93"/>
                <a:gd name="T1" fmla="*/ 33 h 48"/>
                <a:gd name="T2" fmla="*/ 84 w 93"/>
                <a:gd name="T3" fmla="*/ 11 h 48"/>
                <a:gd name="T4" fmla="*/ 70 w 93"/>
                <a:gd name="T5" fmla="*/ 2 h 48"/>
                <a:gd name="T6" fmla="*/ 31 w 93"/>
                <a:gd name="T7" fmla="*/ 19 h 48"/>
                <a:gd name="T8" fmla="*/ 30 w 93"/>
                <a:gd name="T9" fmla="*/ 19 h 48"/>
                <a:gd name="T10" fmla="*/ 29 w 93"/>
                <a:gd name="T11" fmla="*/ 18 h 48"/>
                <a:gd name="T12" fmla="*/ 8 w 93"/>
                <a:gd name="T13" fmla="*/ 23 h 48"/>
                <a:gd name="T14" fmla="*/ 14 w 93"/>
                <a:gd name="T15" fmla="*/ 44 h 48"/>
                <a:gd name="T16" fmla="*/ 28 w 93"/>
                <a:gd name="T17" fmla="*/ 43 h 48"/>
                <a:gd name="T18" fmla="*/ 76 w 93"/>
                <a:gd name="T19" fmla="*/ 47 h 48"/>
                <a:gd name="T20" fmla="*/ 90 w 93"/>
                <a:gd name="T21" fmla="*/ 3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48">
                  <a:moveTo>
                    <a:pt x="90" y="33"/>
                  </a:moveTo>
                  <a:cubicBezTo>
                    <a:pt x="87" y="25"/>
                    <a:pt x="86" y="18"/>
                    <a:pt x="84" y="11"/>
                  </a:cubicBezTo>
                  <a:cubicBezTo>
                    <a:pt x="83" y="5"/>
                    <a:pt x="76" y="0"/>
                    <a:pt x="70" y="2"/>
                  </a:cubicBezTo>
                  <a:cubicBezTo>
                    <a:pt x="57" y="8"/>
                    <a:pt x="44" y="15"/>
                    <a:pt x="31" y="19"/>
                  </a:cubicBezTo>
                  <a:cubicBezTo>
                    <a:pt x="31" y="19"/>
                    <a:pt x="31" y="19"/>
                    <a:pt x="30" y="19"/>
                  </a:cubicBezTo>
                  <a:cubicBezTo>
                    <a:pt x="30" y="18"/>
                    <a:pt x="29" y="18"/>
                    <a:pt x="29" y="18"/>
                  </a:cubicBezTo>
                  <a:cubicBezTo>
                    <a:pt x="24" y="9"/>
                    <a:pt x="8" y="13"/>
                    <a:pt x="8" y="23"/>
                  </a:cubicBezTo>
                  <a:cubicBezTo>
                    <a:pt x="0" y="29"/>
                    <a:pt x="2" y="44"/>
                    <a:pt x="14" y="44"/>
                  </a:cubicBezTo>
                  <a:cubicBezTo>
                    <a:pt x="19" y="44"/>
                    <a:pt x="24" y="44"/>
                    <a:pt x="28" y="43"/>
                  </a:cubicBezTo>
                  <a:cubicBezTo>
                    <a:pt x="44" y="47"/>
                    <a:pt x="65" y="45"/>
                    <a:pt x="76" y="47"/>
                  </a:cubicBezTo>
                  <a:cubicBezTo>
                    <a:pt x="83" y="48"/>
                    <a:pt x="93" y="42"/>
                    <a:pt x="90" y="33"/>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21" name="Freeform 11"/>
            <p:cNvSpPr/>
            <p:nvPr/>
          </p:nvSpPr>
          <p:spPr bwMode="auto">
            <a:xfrm>
              <a:off x="7234238" y="3190876"/>
              <a:ext cx="368300" cy="247650"/>
            </a:xfrm>
            <a:custGeom>
              <a:avLst/>
              <a:gdLst>
                <a:gd name="T0" fmla="*/ 97 w 98"/>
                <a:gd name="T1" fmla="*/ 50 h 66"/>
                <a:gd name="T2" fmla="*/ 80 w 98"/>
                <a:gd name="T3" fmla="*/ 27 h 66"/>
                <a:gd name="T4" fmla="*/ 68 w 98"/>
                <a:gd name="T5" fmla="*/ 28 h 66"/>
                <a:gd name="T6" fmla="*/ 45 w 98"/>
                <a:gd name="T7" fmla="*/ 3 h 66"/>
                <a:gd name="T8" fmla="*/ 32 w 98"/>
                <a:gd name="T9" fmla="*/ 4 h 66"/>
                <a:gd name="T10" fmla="*/ 15 w 98"/>
                <a:gd name="T11" fmla="*/ 6 h 66"/>
                <a:gd name="T12" fmla="*/ 15 w 98"/>
                <a:gd name="T13" fmla="*/ 29 h 66"/>
                <a:gd name="T14" fmla="*/ 28 w 98"/>
                <a:gd name="T15" fmla="*/ 28 h 66"/>
                <a:gd name="T16" fmla="*/ 30 w 98"/>
                <a:gd name="T17" fmla="*/ 28 h 66"/>
                <a:gd name="T18" fmla="*/ 29 w 98"/>
                <a:gd name="T19" fmla="*/ 36 h 66"/>
                <a:gd name="T20" fmla="*/ 42 w 98"/>
                <a:gd name="T21" fmla="*/ 57 h 66"/>
                <a:gd name="T22" fmla="*/ 64 w 98"/>
                <a:gd name="T23" fmla="*/ 55 h 66"/>
                <a:gd name="T24" fmla="*/ 65 w 98"/>
                <a:gd name="T25" fmla="*/ 55 h 66"/>
                <a:gd name="T26" fmla="*/ 83 w 98"/>
                <a:gd name="T27" fmla="*/ 64 h 66"/>
                <a:gd name="T28" fmla="*/ 97 w 98"/>
                <a:gd name="T29" fmla="*/ 5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66">
                  <a:moveTo>
                    <a:pt x="97" y="50"/>
                  </a:moveTo>
                  <a:cubicBezTo>
                    <a:pt x="95" y="39"/>
                    <a:pt x="91" y="29"/>
                    <a:pt x="80" y="27"/>
                  </a:cubicBezTo>
                  <a:cubicBezTo>
                    <a:pt x="76" y="26"/>
                    <a:pt x="72" y="26"/>
                    <a:pt x="68" y="28"/>
                  </a:cubicBezTo>
                  <a:cubicBezTo>
                    <a:pt x="61" y="19"/>
                    <a:pt x="54" y="9"/>
                    <a:pt x="45" y="3"/>
                  </a:cubicBezTo>
                  <a:cubicBezTo>
                    <a:pt x="40" y="0"/>
                    <a:pt x="35" y="1"/>
                    <a:pt x="32" y="4"/>
                  </a:cubicBezTo>
                  <a:cubicBezTo>
                    <a:pt x="26" y="4"/>
                    <a:pt x="20" y="5"/>
                    <a:pt x="15" y="6"/>
                  </a:cubicBezTo>
                  <a:cubicBezTo>
                    <a:pt x="0" y="6"/>
                    <a:pt x="0" y="29"/>
                    <a:pt x="15" y="29"/>
                  </a:cubicBezTo>
                  <a:cubicBezTo>
                    <a:pt x="19" y="28"/>
                    <a:pt x="24" y="28"/>
                    <a:pt x="28" y="28"/>
                  </a:cubicBezTo>
                  <a:cubicBezTo>
                    <a:pt x="29" y="28"/>
                    <a:pt x="30" y="28"/>
                    <a:pt x="30" y="28"/>
                  </a:cubicBezTo>
                  <a:cubicBezTo>
                    <a:pt x="30" y="31"/>
                    <a:pt x="29" y="33"/>
                    <a:pt x="29" y="36"/>
                  </a:cubicBezTo>
                  <a:cubicBezTo>
                    <a:pt x="28" y="45"/>
                    <a:pt x="34" y="54"/>
                    <a:pt x="42" y="57"/>
                  </a:cubicBezTo>
                  <a:cubicBezTo>
                    <a:pt x="50" y="60"/>
                    <a:pt x="57" y="58"/>
                    <a:pt x="64" y="55"/>
                  </a:cubicBezTo>
                  <a:cubicBezTo>
                    <a:pt x="64" y="55"/>
                    <a:pt x="64" y="55"/>
                    <a:pt x="65" y="55"/>
                  </a:cubicBezTo>
                  <a:cubicBezTo>
                    <a:pt x="70" y="59"/>
                    <a:pt x="75" y="62"/>
                    <a:pt x="83" y="64"/>
                  </a:cubicBezTo>
                  <a:cubicBezTo>
                    <a:pt x="92" y="66"/>
                    <a:pt x="98" y="58"/>
                    <a:pt x="97" y="50"/>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22" name="Freeform 12"/>
            <p:cNvSpPr>
              <a:spLocks noEditPoints="1"/>
            </p:cNvSpPr>
            <p:nvPr/>
          </p:nvSpPr>
          <p:spPr bwMode="auto">
            <a:xfrm>
              <a:off x="4600576" y="3221038"/>
              <a:ext cx="349250" cy="209550"/>
            </a:xfrm>
            <a:custGeom>
              <a:avLst/>
              <a:gdLst>
                <a:gd name="T0" fmla="*/ 87 w 93"/>
                <a:gd name="T1" fmla="*/ 6 h 56"/>
                <a:gd name="T2" fmla="*/ 67 w 93"/>
                <a:gd name="T3" fmla="*/ 2 h 56"/>
                <a:gd name="T4" fmla="*/ 51 w 93"/>
                <a:gd name="T5" fmla="*/ 8 h 56"/>
                <a:gd name="T6" fmla="*/ 46 w 93"/>
                <a:gd name="T7" fmla="*/ 5 h 56"/>
                <a:gd name="T8" fmla="*/ 34 w 93"/>
                <a:gd name="T9" fmla="*/ 5 h 56"/>
                <a:gd name="T10" fmla="*/ 24 w 93"/>
                <a:gd name="T11" fmla="*/ 4 h 56"/>
                <a:gd name="T12" fmla="*/ 2 w 93"/>
                <a:gd name="T13" fmla="*/ 41 h 56"/>
                <a:gd name="T14" fmla="*/ 25 w 93"/>
                <a:gd name="T15" fmla="*/ 41 h 56"/>
                <a:gd name="T16" fmla="*/ 25 w 93"/>
                <a:gd name="T17" fmla="*/ 39 h 56"/>
                <a:gd name="T18" fmla="*/ 42 w 93"/>
                <a:gd name="T19" fmla="*/ 47 h 56"/>
                <a:gd name="T20" fmla="*/ 50 w 93"/>
                <a:gd name="T21" fmla="*/ 33 h 56"/>
                <a:gd name="T22" fmla="*/ 52 w 93"/>
                <a:gd name="T23" fmla="*/ 33 h 56"/>
                <a:gd name="T24" fmla="*/ 85 w 93"/>
                <a:gd name="T25" fmla="*/ 27 h 56"/>
                <a:gd name="T26" fmla="*/ 87 w 93"/>
                <a:gd name="T27" fmla="*/ 6 h 56"/>
                <a:gd name="T28" fmla="*/ 25 w 93"/>
                <a:gd name="T29" fmla="*/ 36 h 56"/>
                <a:gd name="T30" fmla="*/ 25 w 93"/>
                <a:gd name="T31" fmla="*/ 30 h 56"/>
                <a:gd name="T32" fmla="*/ 25 w 93"/>
                <a:gd name="T33" fmla="*/ 28 h 56"/>
                <a:gd name="T34" fmla="*/ 25 w 93"/>
                <a:gd name="T35" fmla="*/ 27 h 56"/>
                <a:gd name="T36" fmla="*/ 27 w 93"/>
                <a:gd name="T37" fmla="*/ 27 h 56"/>
                <a:gd name="T38" fmla="*/ 30 w 93"/>
                <a:gd name="T39" fmla="*/ 27 h 56"/>
                <a:gd name="T40" fmla="*/ 30 w 93"/>
                <a:gd name="T41" fmla="*/ 27 h 56"/>
                <a:gd name="T42" fmla="*/ 25 w 93"/>
                <a:gd name="T43" fmla="*/ 3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56">
                  <a:moveTo>
                    <a:pt x="87" y="6"/>
                  </a:moveTo>
                  <a:cubicBezTo>
                    <a:pt x="81" y="0"/>
                    <a:pt x="74" y="1"/>
                    <a:pt x="67" y="2"/>
                  </a:cubicBezTo>
                  <a:cubicBezTo>
                    <a:pt x="62" y="3"/>
                    <a:pt x="56" y="5"/>
                    <a:pt x="51" y="8"/>
                  </a:cubicBezTo>
                  <a:cubicBezTo>
                    <a:pt x="49" y="7"/>
                    <a:pt x="47" y="6"/>
                    <a:pt x="46" y="5"/>
                  </a:cubicBezTo>
                  <a:cubicBezTo>
                    <a:pt x="41" y="2"/>
                    <a:pt x="37" y="3"/>
                    <a:pt x="34" y="5"/>
                  </a:cubicBezTo>
                  <a:cubicBezTo>
                    <a:pt x="31" y="4"/>
                    <a:pt x="28" y="4"/>
                    <a:pt x="24" y="4"/>
                  </a:cubicBezTo>
                  <a:cubicBezTo>
                    <a:pt x="4" y="6"/>
                    <a:pt x="0" y="24"/>
                    <a:pt x="2" y="41"/>
                  </a:cubicBezTo>
                  <a:cubicBezTo>
                    <a:pt x="4" y="55"/>
                    <a:pt x="27" y="56"/>
                    <a:pt x="25" y="41"/>
                  </a:cubicBezTo>
                  <a:cubicBezTo>
                    <a:pt x="25" y="40"/>
                    <a:pt x="25" y="40"/>
                    <a:pt x="25" y="39"/>
                  </a:cubicBezTo>
                  <a:cubicBezTo>
                    <a:pt x="27" y="47"/>
                    <a:pt x="34" y="52"/>
                    <a:pt x="42" y="47"/>
                  </a:cubicBezTo>
                  <a:cubicBezTo>
                    <a:pt x="47" y="43"/>
                    <a:pt x="49" y="39"/>
                    <a:pt x="50" y="33"/>
                  </a:cubicBezTo>
                  <a:cubicBezTo>
                    <a:pt x="50" y="33"/>
                    <a:pt x="51" y="33"/>
                    <a:pt x="52" y="33"/>
                  </a:cubicBezTo>
                  <a:cubicBezTo>
                    <a:pt x="63" y="36"/>
                    <a:pt x="76" y="36"/>
                    <a:pt x="85" y="27"/>
                  </a:cubicBezTo>
                  <a:cubicBezTo>
                    <a:pt x="90" y="21"/>
                    <a:pt x="93" y="12"/>
                    <a:pt x="87" y="6"/>
                  </a:cubicBezTo>
                  <a:close/>
                  <a:moveTo>
                    <a:pt x="25" y="36"/>
                  </a:moveTo>
                  <a:cubicBezTo>
                    <a:pt x="25" y="34"/>
                    <a:pt x="25" y="32"/>
                    <a:pt x="25" y="30"/>
                  </a:cubicBezTo>
                  <a:cubicBezTo>
                    <a:pt x="25" y="29"/>
                    <a:pt x="25" y="28"/>
                    <a:pt x="25" y="28"/>
                  </a:cubicBezTo>
                  <a:cubicBezTo>
                    <a:pt x="25" y="27"/>
                    <a:pt x="25" y="27"/>
                    <a:pt x="25" y="27"/>
                  </a:cubicBezTo>
                  <a:cubicBezTo>
                    <a:pt x="26" y="27"/>
                    <a:pt x="26" y="27"/>
                    <a:pt x="27" y="27"/>
                  </a:cubicBezTo>
                  <a:cubicBezTo>
                    <a:pt x="27" y="29"/>
                    <a:pt x="27" y="29"/>
                    <a:pt x="30" y="27"/>
                  </a:cubicBezTo>
                  <a:cubicBezTo>
                    <a:pt x="30" y="27"/>
                    <a:pt x="30" y="27"/>
                    <a:pt x="30" y="27"/>
                  </a:cubicBezTo>
                  <a:cubicBezTo>
                    <a:pt x="26" y="30"/>
                    <a:pt x="25" y="33"/>
                    <a:pt x="25" y="36"/>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23" name="Freeform 13"/>
            <p:cNvSpPr/>
            <p:nvPr/>
          </p:nvSpPr>
          <p:spPr bwMode="auto">
            <a:xfrm>
              <a:off x="4441826" y="2228851"/>
              <a:ext cx="381000" cy="195263"/>
            </a:xfrm>
            <a:custGeom>
              <a:avLst/>
              <a:gdLst>
                <a:gd name="T0" fmla="*/ 77 w 101"/>
                <a:gd name="T1" fmla="*/ 14 h 52"/>
                <a:gd name="T2" fmla="*/ 31 w 101"/>
                <a:gd name="T3" fmla="*/ 0 h 52"/>
                <a:gd name="T4" fmla="*/ 20 w 101"/>
                <a:gd name="T5" fmla="*/ 14 h 52"/>
                <a:gd name="T6" fmla="*/ 15 w 101"/>
                <a:gd name="T7" fmla="*/ 14 h 52"/>
                <a:gd name="T8" fmla="*/ 15 w 101"/>
                <a:gd name="T9" fmla="*/ 37 h 52"/>
                <a:gd name="T10" fmla="*/ 67 w 101"/>
                <a:gd name="T11" fmla="*/ 48 h 52"/>
                <a:gd name="T12" fmla="*/ 98 w 101"/>
                <a:gd name="T13" fmla="*/ 38 h 52"/>
                <a:gd name="T14" fmla="*/ 77 w 101"/>
                <a:gd name="T15" fmla="*/ 14 h 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52">
                  <a:moveTo>
                    <a:pt x="77" y="14"/>
                  </a:moveTo>
                  <a:cubicBezTo>
                    <a:pt x="62" y="7"/>
                    <a:pt x="48" y="0"/>
                    <a:pt x="31" y="0"/>
                  </a:cubicBezTo>
                  <a:cubicBezTo>
                    <a:pt x="23" y="0"/>
                    <a:pt x="19" y="7"/>
                    <a:pt x="20" y="14"/>
                  </a:cubicBezTo>
                  <a:cubicBezTo>
                    <a:pt x="18" y="14"/>
                    <a:pt x="17" y="14"/>
                    <a:pt x="15" y="14"/>
                  </a:cubicBezTo>
                  <a:cubicBezTo>
                    <a:pt x="0" y="13"/>
                    <a:pt x="0" y="36"/>
                    <a:pt x="15" y="37"/>
                  </a:cubicBezTo>
                  <a:cubicBezTo>
                    <a:pt x="34" y="37"/>
                    <a:pt x="50" y="40"/>
                    <a:pt x="67" y="48"/>
                  </a:cubicBezTo>
                  <a:cubicBezTo>
                    <a:pt x="77" y="52"/>
                    <a:pt x="94" y="51"/>
                    <a:pt x="98" y="38"/>
                  </a:cubicBezTo>
                  <a:cubicBezTo>
                    <a:pt x="101" y="26"/>
                    <a:pt x="86" y="18"/>
                    <a:pt x="77" y="14"/>
                  </a:cubicBezTo>
                  <a:close/>
                </a:path>
              </a:pathLst>
            </a:custGeom>
            <a:solidFill>
              <a:srgbClr val="7BB8E1"/>
            </a:solidFill>
            <a:ln>
              <a:noFill/>
            </a:ln>
          </p:spPr>
          <p:txBody>
            <a:bodyPr vert="horz" wrap="square" lIns="91440" tIns="45720" rIns="91440" bIns="45720" numCol="1" anchor="t" anchorCtr="0" compatLnSpc="1"/>
            <a:lstStyle/>
            <a:p>
              <a:endParaRPr lang="zh-CN" altLang="en-US"/>
            </a:p>
          </p:txBody>
        </p:sp>
        <p:sp>
          <p:nvSpPr>
            <p:cNvPr id="24" name="Freeform 14"/>
            <p:cNvSpPr/>
            <p:nvPr/>
          </p:nvSpPr>
          <p:spPr bwMode="auto">
            <a:xfrm>
              <a:off x="5619751" y="3903663"/>
              <a:ext cx="971550" cy="142875"/>
            </a:xfrm>
            <a:custGeom>
              <a:avLst/>
              <a:gdLst>
                <a:gd name="T0" fmla="*/ 243 w 258"/>
                <a:gd name="T1" fmla="*/ 1 h 38"/>
                <a:gd name="T2" fmla="*/ 129 w 258"/>
                <a:gd name="T3" fmla="*/ 1 h 38"/>
                <a:gd name="T4" fmla="*/ 15 w 258"/>
                <a:gd name="T5" fmla="*/ 9 h 38"/>
                <a:gd name="T6" fmla="*/ 15 w 258"/>
                <a:gd name="T7" fmla="*/ 32 h 38"/>
                <a:gd name="T8" fmla="*/ 93 w 258"/>
                <a:gd name="T9" fmla="*/ 26 h 38"/>
                <a:gd name="T10" fmla="*/ 107 w 258"/>
                <a:gd name="T11" fmla="*/ 35 h 38"/>
                <a:gd name="T12" fmla="*/ 169 w 258"/>
                <a:gd name="T13" fmla="*/ 32 h 38"/>
                <a:gd name="T14" fmla="*/ 204 w 258"/>
                <a:gd name="T15" fmla="*/ 32 h 38"/>
                <a:gd name="T16" fmla="*/ 243 w 258"/>
                <a:gd name="T17" fmla="*/ 24 h 38"/>
                <a:gd name="T18" fmla="*/ 243 w 258"/>
                <a:gd name="T19"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38">
                  <a:moveTo>
                    <a:pt x="243" y="1"/>
                  </a:moveTo>
                  <a:cubicBezTo>
                    <a:pt x="205" y="1"/>
                    <a:pt x="167" y="0"/>
                    <a:pt x="129" y="1"/>
                  </a:cubicBezTo>
                  <a:cubicBezTo>
                    <a:pt x="90" y="2"/>
                    <a:pt x="53" y="6"/>
                    <a:pt x="15" y="9"/>
                  </a:cubicBezTo>
                  <a:cubicBezTo>
                    <a:pt x="0" y="10"/>
                    <a:pt x="0" y="34"/>
                    <a:pt x="15" y="32"/>
                  </a:cubicBezTo>
                  <a:cubicBezTo>
                    <a:pt x="41" y="30"/>
                    <a:pt x="67" y="28"/>
                    <a:pt x="93" y="26"/>
                  </a:cubicBezTo>
                  <a:cubicBezTo>
                    <a:pt x="94" y="32"/>
                    <a:pt x="99" y="38"/>
                    <a:pt x="107" y="35"/>
                  </a:cubicBezTo>
                  <a:cubicBezTo>
                    <a:pt x="126" y="27"/>
                    <a:pt x="149" y="32"/>
                    <a:pt x="169" y="32"/>
                  </a:cubicBezTo>
                  <a:cubicBezTo>
                    <a:pt x="181" y="32"/>
                    <a:pt x="192" y="33"/>
                    <a:pt x="204" y="32"/>
                  </a:cubicBezTo>
                  <a:cubicBezTo>
                    <a:pt x="217" y="30"/>
                    <a:pt x="230" y="25"/>
                    <a:pt x="243" y="24"/>
                  </a:cubicBezTo>
                  <a:cubicBezTo>
                    <a:pt x="258" y="22"/>
                    <a:pt x="258" y="1"/>
                    <a:pt x="243" y="1"/>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15"/>
            <p:cNvSpPr/>
            <p:nvPr/>
          </p:nvSpPr>
          <p:spPr bwMode="auto">
            <a:xfrm>
              <a:off x="5605463" y="4081463"/>
              <a:ext cx="974725" cy="153988"/>
            </a:xfrm>
            <a:custGeom>
              <a:avLst/>
              <a:gdLst>
                <a:gd name="T0" fmla="*/ 248 w 259"/>
                <a:gd name="T1" fmla="*/ 5 h 41"/>
                <a:gd name="T2" fmla="*/ 186 w 259"/>
                <a:gd name="T3" fmla="*/ 2 h 41"/>
                <a:gd name="T4" fmla="*/ 117 w 259"/>
                <a:gd name="T5" fmla="*/ 3 h 41"/>
                <a:gd name="T6" fmla="*/ 60 w 259"/>
                <a:gd name="T7" fmla="*/ 1 h 41"/>
                <a:gd name="T8" fmla="*/ 12 w 259"/>
                <a:gd name="T9" fmla="*/ 11 h 41"/>
                <a:gd name="T10" fmla="*/ 24 w 259"/>
                <a:gd name="T11" fmla="*/ 31 h 41"/>
                <a:gd name="T12" fmla="*/ 64 w 259"/>
                <a:gd name="T13" fmla="*/ 25 h 41"/>
                <a:gd name="T14" fmla="*/ 100 w 259"/>
                <a:gd name="T15" fmla="*/ 26 h 41"/>
                <a:gd name="T16" fmla="*/ 110 w 259"/>
                <a:gd name="T17" fmla="*/ 40 h 41"/>
                <a:gd name="T18" fmla="*/ 191 w 259"/>
                <a:gd name="T19" fmla="*/ 40 h 41"/>
                <a:gd name="T20" fmla="*/ 250 w 259"/>
                <a:gd name="T21" fmla="*/ 26 h 41"/>
                <a:gd name="T22" fmla="*/ 248 w 259"/>
                <a:gd name="T23" fmla="*/ 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9" h="41">
                  <a:moveTo>
                    <a:pt x="248" y="5"/>
                  </a:moveTo>
                  <a:cubicBezTo>
                    <a:pt x="227" y="1"/>
                    <a:pt x="206" y="2"/>
                    <a:pt x="186" y="2"/>
                  </a:cubicBezTo>
                  <a:cubicBezTo>
                    <a:pt x="163" y="3"/>
                    <a:pt x="140" y="3"/>
                    <a:pt x="117" y="3"/>
                  </a:cubicBezTo>
                  <a:cubicBezTo>
                    <a:pt x="98" y="3"/>
                    <a:pt x="79" y="2"/>
                    <a:pt x="60" y="1"/>
                  </a:cubicBezTo>
                  <a:cubicBezTo>
                    <a:pt x="44" y="0"/>
                    <a:pt x="26" y="1"/>
                    <a:pt x="12" y="11"/>
                  </a:cubicBezTo>
                  <a:cubicBezTo>
                    <a:pt x="0" y="19"/>
                    <a:pt x="12" y="39"/>
                    <a:pt x="24" y="31"/>
                  </a:cubicBezTo>
                  <a:cubicBezTo>
                    <a:pt x="35" y="22"/>
                    <a:pt x="50" y="24"/>
                    <a:pt x="64" y="25"/>
                  </a:cubicBezTo>
                  <a:cubicBezTo>
                    <a:pt x="76" y="25"/>
                    <a:pt x="88" y="26"/>
                    <a:pt x="100" y="26"/>
                  </a:cubicBezTo>
                  <a:cubicBezTo>
                    <a:pt x="98" y="32"/>
                    <a:pt x="102" y="40"/>
                    <a:pt x="110" y="40"/>
                  </a:cubicBezTo>
                  <a:cubicBezTo>
                    <a:pt x="137" y="40"/>
                    <a:pt x="164" y="41"/>
                    <a:pt x="191" y="40"/>
                  </a:cubicBezTo>
                  <a:cubicBezTo>
                    <a:pt x="210" y="40"/>
                    <a:pt x="235" y="38"/>
                    <a:pt x="250" y="26"/>
                  </a:cubicBezTo>
                  <a:cubicBezTo>
                    <a:pt x="257" y="21"/>
                    <a:pt x="259" y="7"/>
                    <a:pt x="248" y="5"/>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16"/>
            <p:cNvSpPr>
              <a:spLocks noEditPoints="1"/>
            </p:cNvSpPr>
            <p:nvPr/>
          </p:nvSpPr>
          <p:spPr bwMode="auto">
            <a:xfrm>
              <a:off x="5619751" y="4230688"/>
              <a:ext cx="925513" cy="403225"/>
            </a:xfrm>
            <a:custGeom>
              <a:avLst/>
              <a:gdLst>
                <a:gd name="T0" fmla="*/ 239 w 246"/>
                <a:gd name="T1" fmla="*/ 18 h 107"/>
                <a:gd name="T2" fmla="*/ 159 w 246"/>
                <a:gd name="T3" fmla="*/ 9 h 107"/>
                <a:gd name="T4" fmla="*/ 15 w 246"/>
                <a:gd name="T5" fmla="*/ 23 h 107"/>
                <a:gd name="T6" fmla="*/ 21 w 246"/>
                <a:gd name="T7" fmla="*/ 45 h 107"/>
                <a:gd name="T8" fmla="*/ 45 w 246"/>
                <a:gd name="T9" fmla="*/ 40 h 107"/>
                <a:gd name="T10" fmla="*/ 46 w 246"/>
                <a:gd name="T11" fmla="*/ 54 h 107"/>
                <a:gd name="T12" fmla="*/ 64 w 246"/>
                <a:gd name="T13" fmla="*/ 63 h 107"/>
                <a:gd name="T14" fmla="*/ 61 w 246"/>
                <a:gd name="T15" fmla="*/ 73 h 107"/>
                <a:gd name="T16" fmla="*/ 63 w 246"/>
                <a:gd name="T17" fmla="*/ 78 h 107"/>
                <a:gd name="T18" fmla="*/ 63 w 246"/>
                <a:gd name="T19" fmla="*/ 95 h 107"/>
                <a:gd name="T20" fmla="*/ 80 w 246"/>
                <a:gd name="T21" fmla="*/ 102 h 107"/>
                <a:gd name="T22" fmla="*/ 84 w 246"/>
                <a:gd name="T23" fmla="*/ 100 h 107"/>
                <a:gd name="T24" fmla="*/ 112 w 246"/>
                <a:gd name="T25" fmla="*/ 106 h 107"/>
                <a:gd name="T26" fmla="*/ 150 w 246"/>
                <a:gd name="T27" fmla="*/ 106 h 107"/>
                <a:gd name="T28" fmla="*/ 189 w 246"/>
                <a:gd name="T29" fmla="*/ 78 h 107"/>
                <a:gd name="T30" fmla="*/ 193 w 246"/>
                <a:gd name="T31" fmla="*/ 70 h 107"/>
                <a:gd name="T32" fmla="*/ 200 w 246"/>
                <a:gd name="T33" fmla="*/ 56 h 107"/>
                <a:gd name="T34" fmla="*/ 197 w 246"/>
                <a:gd name="T35" fmla="*/ 45 h 107"/>
                <a:gd name="T36" fmla="*/ 234 w 246"/>
                <a:gd name="T37" fmla="*/ 37 h 107"/>
                <a:gd name="T38" fmla="*/ 239 w 246"/>
                <a:gd name="T39" fmla="*/ 18 h 107"/>
                <a:gd name="T40" fmla="*/ 97 w 246"/>
                <a:gd name="T41" fmla="*/ 62 h 107"/>
                <a:gd name="T42" fmla="*/ 104 w 246"/>
                <a:gd name="T43" fmla="*/ 62 h 107"/>
                <a:gd name="T44" fmla="*/ 166 w 246"/>
                <a:gd name="T45" fmla="*/ 62 h 107"/>
                <a:gd name="T46" fmla="*/ 97 w 246"/>
                <a:gd name="T47" fmla="*/ 62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6" h="107">
                  <a:moveTo>
                    <a:pt x="239" y="18"/>
                  </a:moveTo>
                  <a:cubicBezTo>
                    <a:pt x="221" y="0"/>
                    <a:pt x="182" y="9"/>
                    <a:pt x="159" y="9"/>
                  </a:cubicBezTo>
                  <a:cubicBezTo>
                    <a:pt x="110" y="9"/>
                    <a:pt x="62" y="10"/>
                    <a:pt x="15" y="23"/>
                  </a:cubicBezTo>
                  <a:cubicBezTo>
                    <a:pt x="0" y="27"/>
                    <a:pt x="6" y="49"/>
                    <a:pt x="21" y="45"/>
                  </a:cubicBezTo>
                  <a:cubicBezTo>
                    <a:pt x="29" y="43"/>
                    <a:pt x="37" y="41"/>
                    <a:pt x="45" y="40"/>
                  </a:cubicBezTo>
                  <a:cubicBezTo>
                    <a:pt x="42" y="44"/>
                    <a:pt x="43" y="51"/>
                    <a:pt x="46" y="54"/>
                  </a:cubicBezTo>
                  <a:cubicBezTo>
                    <a:pt x="51" y="59"/>
                    <a:pt x="57" y="62"/>
                    <a:pt x="64" y="63"/>
                  </a:cubicBezTo>
                  <a:cubicBezTo>
                    <a:pt x="62" y="65"/>
                    <a:pt x="60" y="69"/>
                    <a:pt x="61" y="73"/>
                  </a:cubicBezTo>
                  <a:cubicBezTo>
                    <a:pt x="62" y="75"/>
                    <a:pt x="62" y="76"/>
                    <a:pt x="63" y="78"/>
                  </a:cubicBezTo>
                  <a:cubicBezTo>
                    <a:pt x="61" y="83"/>
                    <a:pt x="61" y="88"/>
                    <a:pt x="63" y="95"/>
                  </a:cubicBezTo>
                  <a:cubicBezTo>
                    <a:pt x="66" y="102"/>
                    <a:pt x="73" y="105"/>
                    <a:pt x="80" y="102"/>
                  </a:cubicBezTo>
                  <a:cubicBezTo>
                    <a:pt x="82" y="101"/>
                    <a:pt x="83" y="101"/>
                    <a:pt x="84" y="100"/>
                  </a:cubicBezTo>
                  <a:cubicBezTo>
                    <a:pt x="92" y="104"/>
                    <a:pt x="102" y="105"/>
                    <a:pt x="112" y="106"/>
                  </a:cubicBezTo>
                  <a:cubicBezTo>
                    <a:pt x="124" y="107"/>
                    <a:pt x="138" y="107"/>
                    <a:pt x="150" y="106"/>
                  </a:cubicBezTo>
                  <a:cubicBezTo>
                    <a:pt x="169" y="104"/>
                    <a:pt x="178" y="91"/>
                    <a:pt x="189" y="78"/>
                  </a:cubicBezTo>
                  <a:cubicBezTo>
                    <a:pt x="192" y="76"/>
                    <a:pt x="193" y="73"/>
                    <a:pt x="193" y="70"/>
                  </a:cubicBezTo>
                  <a:cubicBezTo>
                    <a:pt x="196" y="66"/>
                    <a:pt x="199" y="62"/>
                    <a:pt x="200" y="56"/>
                  </a:cubicBezTo>
                  <a:cubicBezTo>
                    <a:pt x="201" y="52"/>
                    <a:pt x="200" y="47"/>
                    <a:pt x="197" y="45"/>
                  </a:cubicBezTo>
                  <a:cubicBezTo>
                    <a:pt x="210" y="43"/>
                    <a:pt x="223" y="41"/>
                    <a:pt x="234" y="37"/>
                  </a:cubicBezTo>
                  <a:cubicBezTo>
                    <a:pt x="242" y="34"/>
                    <a:pt x="246" y="24"/>
                    <a:pt x="239" y="18"/>
                  </a:cubicBezTo>
                  <a:close/>
                  <a:moveTo>
                    <a:pt x="97" y="62"/>
                  </a:moveTo>
                  <a:cubicBezTo>
                    <a:pt x="100" y="62"/>
                    <a:pt x="102" y="62"/>
                    <a:pt x="104" y="62"/>
                  </a:cubicBezTo>
                  <a:cubicBezTo>
                    <a:pt x="124" y="62"/>
                    <a:pt x="145" y="60"/>
                    <a:pt x="166" y="62"/>
                  </a:cubicBezTo>
                  <a:cubicBezTo>
                    <a:pt x="143" y="65"/>
                    <a:pt x="120" y="63"/>
                    <a:pt x="97" y="62"/>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17"/>
            <p:cNvSpPr/>
            <p:nvPr/>
          </p:nvSpPr>
          <p:spPr bwMode="auto">
            <a:xfrm>
              <a:off x="7475538" y="3452813"/>
              <a:ext cx="11113" cy="7938"/>
            </a:xfrm>
            <a:custGeom>
              <a:avLst/>
              <a:gdLst>
                <a:gd name="T0" fmla="*/ 3 w 3"/>
                <a:gd name="T1" fmla="*/ 2 h 2"/>
                <a:gd name="T2" fmla="*/ 0 w 3"/>
                <a:gd name="T3" fmla="*/ 0 h 2"/>
                <a:gd name="T4" fmla="*/ 1 w 3"/>
                <a:gd name="T5" fmla="*/ 1 h 2"/>
                <a:gd name="T6" fmla="*/ 3 w 3"/>
                <a:gd name="T7" fmla="*/ 2 h 2"/>
              </a:gdLst>
              <a:ahLst/>
              <a:cxnLst>
                <a:cxn ang="0">
                  <a:pos x="T0" y="T1"/>
                </a:cxn>
                <a:cxn ang="0">
                  <a:pos x="T2" y="T3"/>
                </a:cxn>
                <a:cxn ang="0">
                  <a:pos x="T4" y="T5"/>
                </a:cxn>
                <a:cxn ang="0">
                  <a:pos x="T6" y="T7"/>
                </a:cxn>
              </a:cxnLst>
              <a:rect l="0" t="0" r="r" b="b"/>
              <a:pathLst>
                <a:path w="3" h="2">
                  <a:moveTo>
                    <a:pt x="3" y="2"/>
                  </a:moveTo>
                  <a:cubicBezTo>
                    <a:pt x="2" y="1"/>
                    <a:pt x="1" y="1"/>
                    <a:pt x="0" y="0"/>
                  </a:cubicBezTo>
                  <a:cubicBezTo>
                    <a:pt x="0" y="0"/>
                    <a:pt x="1" y="1"/>
                    <a:pt x="1" y="1"/>
                  </a:cubicBezTo>
                  <a:cubicBezTo>
                    <a:pt x="2" y="1"/>
                    <a:pt x="3" y="1"/>
                    <a:pt x="3" y="2"/>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28" name="Freeform 18"/>
            <p:cNvSpPr/>
            <p:nvPr/>
          </p:nvSpPr>
          <p:spPr bwMode="auto">
            <a:xfrm>
              <a:off x="7489826" y="3460751"/>
              <a:ext cx="11113" cy="3175"/>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0"/>
                    <a:pt x="2" y="0"/>
                    <a:pt x="3" y="1"/>
                  </a:cubicBezTo>
                  <a:cubicBezTo>
                    <a:pt x="2" y="0"/>
                    <a:pt x="1"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29" name="Freeform 19"/>
            <p:cNvSpPr/>
            <p:nvPr/>
          </p:nvSpPr>
          <p:spPr bwMode="auto">
            <a:xfrm>
              <a:off x="7486651" y="3460751"/>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30" name="Freeform 20"/>
            <p:cNvSpPr/>
            <p:nvPr/>
          </p:nvSpPr>
          <p:spPr bwMode="auto">
            <a:xfrm>
              <a:off x="7475538" y="34528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31" name="Freeform 21"/>
            <p:cNvSpPr/>
            <p:nvPr/>
          </p:nvSpPr>
          <p:spPr bwMode="auto">
            <a:xfrm>
              <a:off x="7212013" y="3141663"/>
              <a:ext cx="420688" cy="322263"/>
            </a:xfrm>
            <a:custGeom>
              <a:avLst/>
              <a:gdLst>
                <a:gd name="T0" fmla="*/ 107 w 112"/>
                <a:gd name="T1" fmla="*/ 42 h 86"/>
                <a:gd name="T2" fmla="*/ 110 w 112"/>
                <a:gd name="T3" fmla="*/ 58 h 86"/>
                <a:gd name="T4" fmla="*/ 106 w 112"/>
                <a:gd name="T5" fmla="*/ 70 h 86"/>
                <a:gd name="T6" fmla="*/ 105 w 112"/>
                <a:gd name="T7" fmla="*/ 72 h 86"/>
                <a:gd name="T8" fmla="*/ 72 w 112"/>
                <a:gd name="T9" fmla="*/ 81 h 86"/>
                <a:gd name="T10" fmla="*/ 65 w 112"/>
                <a:gd name="T11" fmla="*/ 78 h 86"/>
                <a:gd name="T12" fmla="*/ 73 w 112"/>
                <a:gd name="T13" fmla="*/ 82 h 86"/>
                <a:gd name="T14" fmla="*/ 103 w 112"/>
                <a:gd name="T15" fmla="*/ 73 h 86"/>
                <a:gd name="T16" fmla="*/ 109 w 112"/>
                <a:gd name="T17" fmla="*/ 60 h 86"/>
                <a:gd name="T18" fmla="*/ 106 w 112"/>
                <a:gd name="T19" fmla="*/ 42 h 86"/>
                <a:gd name="T20" fmla="*/ 94 w 112"/>
                <a:gd name="T21" fmla="*/ 35 h 86"/>
                <a:gd name="T22" fmla="*/ 100 w 112"/>
                <a:gd name="T23" fmla="*/ 44 h 86"/>
                <a:gd name="T24" fmla="*/ 101 w 112"/>
                <a:gd name="T25" fmla="*/ 52 h 86"/>
                <a:gd name="T26" fmla="*/ 99 w 112"/>
                <a:gd name="T27" fmla="*/ 66 h 86"/>
                <a:gd name="T28" fmla="*/ 92 w 112"/>
                <a:gd name="T29" fmla="*/ 73 h 86"/>
                <a:gd name="T30" fmla="*/ 75 w 112"/>
                <a:gd name="T31" fmla="*/ 74 h 86"/>
                <a:gd name="T32" fmla="*/ 60 w 112"/>
                <a:gd name="T33" fmla="*/ 66 h 86"/>
                <a:gd name="T34" fmla="*/ 72 w 112"/>
                <a:gd name="T35" fmla="*/ 73 h 86"/>
                <a:gd name="T36" fmla="*/ 75 w 112"/>
                <a:gd name="T37" fmla="*/ 74 h 86"/>
                <a:gd name="T38" fmla="*/ 92 w 112"/>
                <a:gd name="T39" fmla="*/ 73 h 86"/>
                <a:gd name="T40" fmla="*/ 98 w 112"/>
                <a:gd name="T41" fmla="*/ 67 h 86"/>
                <a:gd name="T42" fmla="*/ 101 w 112"/>
                <a:gd name="T43" fmla="*/ 54 h 86"/>
                <a:gd name="T44" fmla="*/ 98 w 112"/>
                <a:gd name="T45" fmla="*/ 50 h 86"/>
                <a:gd name="T46" fmla="*/ 97 w 112"/>
                <a:gd name="T47" fmla="*/ 63 h 86"/>
                <a:gd name="T48" fmla="*/ 96 w 112"/>
                <a:gd name="T49" fmla="*/ 66 h 86"/>
                <a:gd name="T50" fmla="*/ 78 w 112"/>
                <a:gd name="T51" fmla="*/ 72 h 86"/>
                <a:gd name="T52" fmla="*/ 73 w 112"/>
                <a:gd name="T53" fmla="*/ 70 h 86"/>
                <a:gd name="T54" fmla="*/ 28 w 112"/>
                <a:gd name="T55" fmla="*/ 46 h 86"/>
                <a:gd name="T56" fmla="*/ 20 w 112"/>
                <a:gd name="T57" fmla="*/ 42 h 86"/>
                <a:gd name="T58" fmla="*/ 14 w 112"/>
                <a:gd name="T59" fmla="*/ 33 h 86"/>
                <a:gd name="T60" fmla="*/ 21 w 112"/>
                <a:gd name="T61" fmla="*/ 17 h 86"/>
                <a:gd name="T62" fmla="*/ 36 w 112"/>
                <a:gd name="T63" fmla="*/ 17 h 86"/>
                <a:gd name="T64" fmla="*/ 50 w 112"/>
                <a:gd name="T65" fmla="*/ 23 h 86"/>
                <a:gd name="T66" fmla="*/ 79 w 112"/>
                <a:gd name="T67" fmla="*/ 28 h 86"/>
                <a:gd name="T68" fmla="*/ 59 w 112"/>
                <a:gd name="T69" fmla="*/ 12 h 86"/>
                <a:gd name="T70" fmla="*/ 43 w 112"/>
                <a:gd name="T71" fmla="*/ 4 h 86"/>
                <a:gd name="T72" fmla="*/ 6 w 112"/>
                <a:gd name="T73" fmla="*/ 12 h 86"/>
                <a:gd name="T74" fmla="*/ 5 w 112"/>
                <a:gd name="T75" fmla="*/ 47 h 86"/>
                <a:gd name="T76" fmla="*/ 23 w 112"/>
                <a:gd name="T77" fmla="*/ 60 h 86"/>
                <a:gd name="T78" fmla="*/ 66 w 112"/>
                <a:gd name="T79" fmla="*/ 81 h 86"/>
                <a:gd name="T80" fmla="*/ 70 w 112"/>
                <a:gd name="T81" fmla="*/ 83 h 86"/>
                <a:gd name="T82" fmla="*/ 31 w 112"/>
                <a:gd name="T83" fmla="*/ 63 h 86"/>
                <a:gd name="T84" fmla="*/ 14 w 112"/>
                <a:gd name="T85" fmla="*/ 55 h 86"/>
                <a:gd name="T86" fmla="*/ 8 w 112"/>
                <a:gd name="T87" fmla="*/ 50 h 86"/>
                <a:gd name="T88" fmla="*/ 2 w 112"/>
                <a:gd name="T89" fmla="*/ 21 h 86"/>
                <a:gd name="T90" fmla="*/ 12 w 112"/>
                <a:gd name="T91" fmla="*/ 52 h 86"/>
                <a:gd name="T92" fmla="*/ 21 w 112"/>
                <a:gd name="T93" fmla="*/ 57 h 86"/>
                <a:gd name="T94" fmla="*/ 65 w 112"/>
                <a:gd name="T95" fmla="*/ 80 h 86"/>
                <a:gd name="T96" fmla="*/ 72 w 112"/>
                <a:gd name="T97" fmla="*/ 83 h 86"/>
                <a:gd name="T98" fmla="*/ 91 w 112"/>
                <a:gd name="T99" fmla="*/ 85 h 86"/>
                <a:gd name="T100" fmla="*/ 107 w 112"/>
                <a:gd name="T101" fmla="*/ 72 h 86"/>
                <a:gd name="T102" fmla="*/ 112 w 112"/>
                <a:gd name="T103"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2" h="86">
                  <a:moveTo>
                    <a:pt x="111" y="53"/>
                  </a:moveTo>
                  <a:cubicBezTo>
                    <a:pt x="111" y="51"/>
                    <a:pt x="111" y="50"/>
                    <a:pt x="110" y="49"/>
                  </a:cubicBezTo>
                  <a:cubicBezTo>
                    <a:pt x="110" y="46"/>
                    <a:pt x="108" y="44"/>
                    <a:pt x="107" y="42"/>
                  </a:cubicBezTo>
                  <a:cubicBezTo>
                    <a:pt x="108" y="44"/>
                    <a:pt x="109" y="47"/>
                    <a:pt x="109" y="50"/>
                  </a:cubicBezTo>
                  <a:cubicBezTo>
                    <a:pt x="110" y="51"/>
                    <a:pt x="110" y="53"/>
                    <a:pt x="110" y="54"/>
                  </a:cubicBezTo>
                  <a:cubicBezTo>
                    <a:pt x="110" y="55"/>
                    <a:pt x="110" y="57"/>
                    <a:pt x="110" y="58"/>
                  </a:cubicBezTo>
                  <a:cubicBezTo>
                    <a:pt x="109" y="61"/>
                    <a:pt x="109" y="64"/>
                    <a:pt x="108" y="67"/>
                  </a:cubicBezTo>
                  <a:cubicBezTo>
                    <a:pt x="107" y="67"/>
                    <a:pt x="107" y="68"/>
                    <a:pt x="107" y="69"/>
                  </a:cubicBezTo>
                  <a:cubicBezTo>
                    <a:pt x="106" y="70"/>
                    <a:pt x="106" y="70"/>
                    <a:pt x="106" y="70"/>
                  </a:cubicBezTo>
                  <a:cubicBezTo>
                    <a:pt x="106" y="70"/>
                    <a:pt x="106" y="70"/>
                    <a:pt x="106" y="70"/>
                  </a:cubicBezTo>
                  <a:cubicBezTo>
                    <a:pt x="105" y="71"/>
                    <a:pt x="105" y="71"/>
                    <a:pt x="105" y="71"/>
                  </a:cubicBezTo>
                  <a:cubicBezTo>
                    <a:pt x="105" y="72"/>
                    <a:pt x="105" y="72"/>
                    <a:pt x="105" y="72"/>
                  </a:cubicBezTo>
                  <a:cubicBezTo>
                    <a:pt x="104" y="73"/>
                    <a:pt x="104" y="73"/>
                    <a:pt x="103" y="74"/>
                  </a:cubicBezTo>
                  <a:cubicBezTo>
                    <a:pt x="99" y="79"/>
                    <a:pt x="94" y="82"/>
                    <a:pt x="88" y="83"/>
                  </a:cubicBezTo>
                  <a:cubicBezTo>
                    <a:pt x="83" y="84"/>
                    <a:pt x="77" y="84"/>
                    <a:pt x="72" y="81"/>
                  </a:cubicBezTo>
                  <a:cubicBezTo>
                    <a:pt x="20" y="55"/>
                    <a:pt x="20" y="55"/>
                    <a:pt x="20" y="55"/>
                  </a:cubicBezTo>
                  <a:cubicBezTo>
                    <a:pt x="43" y="66"/>
                    <a:pt x="43" y="66"/>
                    <a:pt x="43" y="66"/>
                  </a:cubicBezTo>
                  <a:cubicBezTo>
                    <a:pt x="50" y="70"/>
                    <a:pt x="58" y="74"/>
                    <a:pt x="65" y="78"/>
                  </a:cubicBezTo>
                  <a:cubicBezTo>
                    <a:pt x="68" y="80"/>
                    <a:pt x="68" y="80"/>
                    <a:pt x="68" y="80"/>
                  </a:cubicBezTo>
                  <a:cubicBezTo>
                    <a:pt x="69" y="80"/>
                    <a:pt x="70" y="80"/>
                    <a:pt x="71" y="81"/>
                  </a:cubicBezTo>
                  <a:cubicBezTo>
                    <a:pt x="71" y="81"/>
                    <a:pt x="72" y="81"/>
                    <a:pt x="73" y="82"/>
                  </a:cubicBezTo>
                  <a:cubicBezTo>
                    <a:pt x="76" y="83"/>
                    <a:pt x="79" y="83"/>
                    <a:pt x="82" y="83"/>
                  </a:cubicBezTo>
                  <a:cubicBezTo>
                    <a:pt x="89" y="83"/>
                    <a:pt x="95" y="81"/>
                    <a:pt x="100" y="77"/>
                  </a:cubicBezTo>
                  <a:cubicBezTo>
                    <a:pt x="101" y="76"/>
                    <a:pt x="102" y="74"/>
                    <a:pt x="103" y="73"/>
                  </a:cubicBezTo>
                  <a:cubicBezTo>
                    <a:pt x="104" y="72"/>
                    <a:pt x="104" y="72"/>
                    <a:pt x="105" y="71"/>
                  </a:cubicBezTo>
                  <a:cubicBezTo>
                    <a:pt x="106" y="69"/>
                    <a:pt x="106" y="69"/>
                    <a:pt x="106" y="69"/>
                  </a:cubicBezTo>
                  <a:cubicBezTo>
                    <a:pt x="107" y="66"/>
                    <a:pt x="108" y="63"/>
                    <a:pt x="109" y="60"/>
                  </a:cubicBezTo>
                  <a:cubicBezTo>
                    <a:pt x="109" y="59"/>
                    <a:pt x="109" y="57"/>
                    <a:pt x="109" y="55"/>
                  </a:cubicBezTo>
                  <a:cubicBezTo>
                    <a:pt x="109" y="54"/>
                    <a:pt x="109" y="53"/>
                    <a:pt x="109" y="51"/>
                  </a:cubicBezTo>
                  <a:cubicBezTo>
                    <a:pt x="108" y="48"/>
                    <a:pt x="107" y="45"/>
                    <a:pt x="106" y="42"/>
                  </a:cubicBezTo>
                  <a:cubicBezTo>
                    <a:pt x="105" y="41"/>
                    <a:pt x="104" y="40"/>
                    <a:pt x="104" y="38"/>
                  </a:cubicBezTo>
                  <a:cubicBezTo>
                    <a:pt x="102" y="37"/>
                    <a:pt x="101" y="36"/>
                    <a:pt x="99" y="36"/>
                  </a:cubicBezTo>
                  <a:cubicBezTo>
                    <a:pt x="97" y="34"/>
                    <a:pt x="94" y="35"/>
                    <a:pt x="94" y="35"/>
                  </a:cubicBezTo>
                  <a:cubicBezTo>
                    <a:pt x="94" y="36"/>
                    <a:pt x="94" y="36"/>
                    <a:pt x="95" y="37"/>
                  </a:cubicBezTo>
                  <a:cubicBezTo>
                    <a:pt x="95" y="38"/>
                    <a:pt x="96" y="39"/>
                    <a:pt x="98" y="41"/>
                  </a:cubicBezTo>
                  <a:cubicBezTo>
                    <a:pt x="98" y="42"/>
                    <a:pt x="99" y="43"/>
                    <a:pt x="100" y="44"/>
                  </a:cubicBezTo>
                  <a:cubicBezTo>
                    <a:pt x="101" y="46"/>
                    <a:pt x="101" y="47"/>
                    <a:pt x="101" y="47"/>
                  </a:cubicBezTo>
                  <a:cubicBezTo>
                    <a:pt x="101" y="48"/>
                    <a:pt x="100" y="47"/>
                    <a:pt x="99" y="47"/>
                  </a:cubicBezTo>
                  <a:cubicBezTo>
                    <a:pt x="100" y="49"/>
                    <a:pt x="101" y="50"/>
                    <a:pt x="101" y="52"/>
                  </a:cubicBezTo>
                  <a:cubicBezTo>
                    <a:pt x="101" y="53"/>
                    <a:pt x="101" y="54"/>
                    <a:pt x="101" y="54"/>
                  </a:cubicBezTo>
                  <a:cubicBezTo>
                    <a:pt x="101" y="55"/>
                    <a:pt x="101" y="56"/>
                    <a:pt x="101" y="57"/>
                  </a:cubicBezTo>
                  <a:cubicBezTo>
                    <a:pt x="101" y="60"/>
                    <a:pt x="100" y="63"/>
                    <a:pt x="99" y="66"/>
                  </a:cubicBezTo>
                  <a:cubicBezTo>
                    <a:pt x="98" y="67"/>
                    <a:pt x="98" y="67"/>
                    <a:pt x="97" y="68"/>
                  </a:cubicBezTo>
                  <a:cubicBezTo>
                    <a:pt x="97" y="69"/>
                    <a:pt x="96" y="69"/>
                    <a:pt x="96" y="70"/>
                  </a:cubicBezTo>
                  <a:cubicBezTo>
                    <a:pt x="95" y="71"/>
                    <a:pt x="94" y="72"/>
                    <a:pt x="92" y="73"/>
                  </a:cubicBezTo>
                  <a:cubicBezTo>
                    <a:pt x="90" y="74"/>
                    <a:pt x="86" y="75"/>
                    <a:pt x="83" y="75"/>
                  </a:cubicBezTo>
                  <a:cubicBezTo>
                    <a:pt x="81" y="75"/>
                    <a:pt x="79" y="75"/>
                    <a:pt x="78" y="75"/>
                  </a:cubicBezTo>
                  <a:cubicBezTo>
                    <a:pt x="77" y="75"/>
                    <a:pt x="76" y="74"/>
                    <a:pt x="75" y="74"/>
                  </a:cubicBezTo>
                  <a:cubicBezTo>
                    <a:pt x="74" y="74"/>
                    <a:pt x="74" y="73"/>
                    <a:pt x="74" y="73"/>
                  </a:cubicBezTo>
                  <a:cubicBezTo>
                    <a:pt x="72" y="73"/>
                    <a:pt x="72" y="73"/>
                    <a:pt x="72" y="73"/>
                  </a:cubicBezTo>
                  <a:cubicBezTo>
                    <a:pt x="60" y="66"/>
                    <a:pt x="60" y="66"/>
                    <a:pt x="60" y="66"/>
                  </a:cubicBezTo>
                  <a:cubicBezTo>
                    <a:pt x="52" y="62"/>
                    <a:pt x="44" y="58"/>
                    <a:pt x="36" y="53"/>
                  </a:cubicBezTo>
                  <a:cubicBezTo>
                    <a:pt x="44" y="58"/>
                    <a:pt x="52" y="62"/>
                    <a:pt x="60" y="66"/>
                  </a:cubicBezTo>
                  <a:cubicBezTo>
                    <a:pt x="72" y="73"/>
                    <a:pt x="72" y="73"/>
                    <a:pt x="72" y="73"/>
                  </a:cubicBezTo>
                  <a:cubicBezTo>
                    <a:pt x="73" y="73"/>
                    <a:pt x="73" y="73"/>
                    <a:pt x="73" y="73"/>
                  </a:cubicBezTo>
                  <a:cubicBezTo>
                    <a:pt x="74" y="73"/>
                    <a:pt x="74" y="73"/>
                    <a:pt x="74" y="73"/>
                  </a:cubicBezTo>
                  <a:cubicBezTo>
                    <a:pt x="74" y="73"/>
                    <a:pt x="75" y="74"/>
                    <a:pt x="75" y="74"/>
                  </a:cubicBezTo>
                  <a:cubicBezTo>
                    <a:pt x="76" y="74"/>
                    <a:pt x="77" y="74"/>
                    <a:pt x="78" y="75"/>
                  </a:cubicBezTo>
                  <a:cubicBezTo>
                    <a:pt x="79" y="75"/>
                    <a:pt x="81" y="75"/>
                    <a:pt x="83" y="75"/>
                  </a:cubicBezTo>
                  <a:cubicBezTo>
                    <a:pt x="86" y="75"/>
                    <a:pt x="90" y="74"/>
                    <a:pt x="92" y="73"/>
                  </a:cubicBezTo>
                  <a:cubicBezTo>
                    <a:pt x="94" y="72"/>
                    <a:pt x="95" y="71"/>
                    <a:pt x="96" y="70"/>
                  </a:cubicBezTo>
                  <a:cubicBezTo>
                    <a:pt x="96" y="69"/>
                    <a:pt x="97" y="68"/>
                    <a:pt x="97" y="68"/>
                  </a:cubicBezTo>
                  <a:cubicBezTo>
                    <a:pt x="97" y="68"/>
                    <a:pt x="98" y="67"/>
                    <a:pt x="98" y="67"/>
                  </a:cubicBezTo>
                  <a:cubicBezTo>
                    <a:pt x="98" y="66"/>
                    <a:pt x="98" y="66"/>
                    <a:pt x="98" y="66"/>
                  </a:cubicBezTo>
                  <a:cubicBezTo>
                    <a:pt x="100" y="63"/>
                    <a:pt x="101" y="60"/>
                    <a:pt x="101" y="57"/>
                  </a:cubicBezTo>
                  <a:cubicBezTo>
                    <a:pt x="101" y="56"/>
                    <a:pt x="101" y="55"/>
                    <a:pt x="101" y="54"/>
                  </a:cubicBezTo>
                  <a:cubicBezTo>
                    <a:pt x="101" y="53"/>
                    <a:pt x="100" y="52"/>
                    <a:pt x="100" y="52"/>
                  </a:cubicBezTo>
                  <a:cubicBezTo>
                    <a:pt x="100" y="50"/>
                    <a:pt x="99" y="49"/>
                    <a:pt x="99" y="47"/>
                  </a:cubicBezTo>
                  <a:cubicBezTo>
                    <a:pt x="98" y="47"/>
                    <a:pt x="98" y="48"/>
                    <a:pt x="98" y="50"/>
                  </a:cubicBezTo>
                  <a:cubicBezTo>
                    <a:pt x="98" y="51"/>
                    <a:pt x="98" y="52"/>
                    <a:pt x="98" y="54"/>
                  </a:cubicBezTo>
                  <a:cubicBezTo>
                    <a:pt x="98" y="56"/>
                    <a:pt x="99" y="58"/>
                    <a:pt x="98" y="60"/>
                  </a:cubicBezTo>
                  <a:cubicBezTo>
                    <a:pt x="98" y="61"/>
                    <a:pt x="98" y="62"/>
                    <a:pt x="97" y="63"/>
                  </a:cubicBezTo>
                  <a:cubicBezTo>
                    <a:pt x="97" y="64"/>
                    <a:pt x="97" y="64"/>
                    <a:pt x="97" y="64"/>
                  </a:cubicBezTo>
                  <a:cubicBezTo>
                    <a:pt x="97" y="64"/>
                    <a:pt x="97" y="65"/>
                    <a:pt x="97" y="65"/>
                  </a:cubicBezTo>
                  <a:cubicBezTo>
                    <a:pt x="96" y="66"/>
                    <a:pt x="96" y="66"/>
                    <a:pt x="96" y="66"/>
                  </a:cubicBezTo>
                  <a:cubicBezTo>
                    <a:pt x="96" y="66"/>
                    <a:pt x="96" y="66"/>
                    <a:pt x="96" y="66"/>
                  </a:cubicBezTo>
                  <a:cubicBezTo>
                    <a:pt x="95" y="68"/>
                    <a:pt x="93" y="70"/>
                    <a:pt x="92" y="70"/>
                  </a:cubicBezTo>
                  <a:cubicBezTo>
                    <a:pt x="88" y="73"/>
                    <a:pt x="83" y="74"/>
                    <a:pt x="78" y="72"/>
                  </a:cubicBezTo>
                  <a:cubicBezTo>
                    <a:pt x="77" y="72"/>
                    <a:pt x="76" y="72"/>
                    <a:pt x="75" y="71"/>
                  </a:cubicBezTo>
                  <a:cubicBezTo>
                    <a:pt x="74" y="71"/>
                    <a:pt x="74" y="71"/>
                    <a:pt x="74" y="71"/>
                  </a:cubicBezTo>
                  <a:cubicBezTo>
                    <a:pt x="74" y="70"/>
                    <a:pt x="73" y="70"/>
                    <a:pt x="73" y="70"/>
                  </a:cubicBezTo>
                  <a:cubicBezTo>
                    <a:pt x="71" y="69"/>
                    <a:pt x="71" y="69"/>
                    <a:pt x="71" y="69"/>
                  </a:cubicBezTo>
                  <a:cubicBezTo>
                    <a:pt x="62" y="64"/>
                    <a:pt x="62" y="64"/>
                    <a:pt x="62" y="64"/>
                  </a:cubicBezTo>
                  <a:cubicBezTo>
                    <a:pt x="50" y="58"/>
                    <a:pt x="39" y="52"/>
                    <a:pt x="28" y="46"/>
                  </a:cubicBezTo>
                  <a:cubicBezTo>
                    <a:pt x="22" y="43"/>
                    <a:pt x="22" y="43"/>
                    <a:pt x="22" y="43"/>
                  </a:cubicBezTo>
                  <a:cubicBezTo>
                    <a:pt x="21" y="43"/>
                    <a:pt x="21" y="43"/>
                    <a:pt x="21" y="43"/>
                  </a:cubicBezTo>
                  <a:cubicBezTo>
                    <a:pt x="20" y="42"/>
                    <a:pt x="20" y="42"/>
                    <a:pt x="20" y="42"/>
                  </a:cubicBezTo>
                  <a:cubicBezTo>
                    <a:pt x="20" y="42"/>
                    <a:pt x="20" y="42"/>
                    <a:pt x="20" y="42"/>
                  </a:cubicBezTo>
                  <a:cubicBezTo>
                    <a:pt x="19" y="41"/>
                    <a:pt x="18" y="41"/>
                    <a:pt x="18" y="41"/>
                  </a:cubicBezTo>
                  <a:cubicBezTo>
                    <a:pt x="16" y="39"/>
                    <a:pt x="15" y="36"/>
                    <a:pt x="14" y="33"/>
                  </a:cubicBezTo>
                  <a:cubicBezTo>
                    <a:pt x="14" y="30"/>
                    <a:pt x="14" y="26"/>
                    <a:pt x="15" y="23"/>
                  </a:cubicBezTo>
                  <a:cubicBezTo>
                    <a:pt x="16" y="22"/>
                    <a:pt x="17" y="21"/>
                    <a:pt x="18" y="20"/>
                  </a:cubicBezTo>
                  <a:cubicBezTo>
                    <a:pt x="18" y="18"/>
                    <a:pt x="20" y="18"/>
                    <a:pt x="21" y="17"/>
                  </a:cubicBezTo>
                  <a:cubicBezTo>
                    <a:pt x="24" y="15"/>
                    <a:pt x="29" y="14"/>
                    <a:pt x="34" y="16"/>
                  </a:cubicBezTo>
                  <a:cubicBezTo>
                    <a:pt x="34" y="16"/>
                    <a:pt x="35" y="16"/>
                    <a:pt x="35" y="16"/>
                  </a:cubicBezTo>
                  <a:cubicBezTo>
                    <a:pt x="36" y="16"/>
                    <a:pt x="36" y="16"/>
                    <a:pt x="36" y="17"/>
                  </a:cubicBezTo>
                  <a:cubicBezTo>
                    <a:pt x="37" y="17"/>
                    <a:pt x="37" y="17"/>
                    <a:pt x="37" y="17"/>
                  </a:cubicBezTo>
                  <a:cubicBezTo>
                    <a:pt x="41" y="19"/>
                    <a:pt x="41" y="19"/>
                    <a:pt x="41" y="19"/>
                  </a:cubicBezTo>
                  <a:cubicBezTo>
                    <a:pt x="50" y="23"/>
                    <a:pt x="50" y="23"/>
                    <a:pt x="50" y="23"/>
                  </a:cubicBezTo>
                  <a:cubicBezTo>
                    <a:pt x="61" y="29"/>
                    <a:pt x="72" y="34"/>
                    <a:pt x="81" y="38"/>
                  </a:cubicBezTo>
                  <a:cubicBezTo>
                    <a:pt x="98" y="45"/>
                    <a:pt x="94" y="38"/>
                    <a:pt x="78" y="29"/>
                  </a:cubicBezTo>
                  <a:cubicBezTo>
                    <a:pt x="79" y="28"/>
                    <a:pt x="79" y="28"/>
                    <a:pt x="79" y="28"/>
                  </a:cubicBezTo>
                  <a:cubicBezTo>
                    <a:pt x="95" y="37"/>
                    <a:pt x="88" y="30"/>
                    <a:pt x="91" y="29"/>
                  </a:cubicBezTo>
                  <a:cubicBezTo>
                    <a:pt x="82" y="25"/>
                    <a:pt x="75" y="21"/>
                    <a:pt x="67" y="16"/>
                  </a:cubicBezTo>
                  <a:cubicBezTo>
                    <a:pt x="59" y="12"/>
                    <a:pt x="59" y="12"/>
                    <a:pt x="59" y="12"/>
                  </a:cubicBezTo>
                  <a:cubicBezTo>
                    <a:pt x="50" y="7"/>
                    <a:pt x="50" y="7"/>
                    <a:pt x="50" y="7"/>
                  </a:cubicBezTo>
                  <a:cubicBezTo>
                    <a:pt x="45" y="5"/>
                    <a:pt x="45" y="5"/>
                    <a:pt x="45" y="5"/>
                  </a:cubicBezTo>
                  <a:cubicBezTo>
                    <a:pt x="43" y="4"/>
                    <a:pt x="43" y="4"/>
                    <a:pt x="43" y="4"/>
                  </a:cubicBezTo>
                  <a:cubicBezTo>
                    <a:pt x="42" y="4"/>
                    <a:pt x="41" y="3"/>
                    <a:pt x="40" y="3"/>
                  </a:cubicBezTo>
                  <a:cubicBezTo>
                    <a:pt x="32" y="0"/>
                    <a:pt x="24" y="0"/>
                    <a:pt x="16" y="3"/>
                  </a:cubicBezTo>
                  <a:cubicBezTo>
                    <a:pt x="12" y="5"/>
                    <a:pt x="8" y="8"/>
                    <a:pt x="6" y="12"/>
                  </a:cubicBezTo>
                  <a:cubicBezTo>
                    <a:pt x="3" y="15"/>
                    <a:pt x="1" y="19"/>
                    <a:pt x="1" y="23"/>
                  </a:cubicBezTo>
                  <a:cubicBezTo>
                    <a:pt x="0" y="27"/>
                    <a:pt x="0" y="31"/>
                    <a:pt x="0" y="35"/>
                  </a:cubicBezTo>
                  <a:cubicBezTo>
                    <a:pt x="1" y="39"/>
                    <a:pt x="2" y="43"/>
                    <a:pt x="5" y="47"/>
                  </a:cubicBezTo>
                  <a:cubicBezTo>
                    <a:pt x="6" y="49"/>
                    <a:pt x="7" y="50"/>
                    <a:pt x="9" y="52"/>
                  </a:cubicBezTo>
                  <a:cubicBezTo>
                    <a:pt x="11" y="53"/>
                    <a:pt x="13" y="55"/>
                    <a:pt x="15" y="55"/>
                  </a:cubicBezTo>
                  <a:cubicBezTo>
                    <a:pt x="23" y="60"/>
                    <a:pt x="23" y="60"/>
                    <a:pt x="23" y="60"/>
                  </a:cubicBezTo>
                  <a:cubicBezTo>
                    <a:pt x="40" y="68"/>
                    <a:pt x="40" y="68"/>
                    <a:pt x="40" y="68"/>
                  </a:cubicBezTo>
                  <a:cubicBezTo>
                    <a:pt x="58" y="77"/>
                    <a:pt x="58" y="77"/>
                    <a:pt x="58" y="77"/>
                  </a:cubicBezTo>
                  <a:cubicBezTo>
                    <a:pt x="66" y="81"/>
                    <a:pt x="66" y="81"/>
                    <a:pt x="66" y="81"/>
                  </a:cubicBezTo>
                  <a:cubicBezTo>
                    <a:pt x="67" y="82"/>
                    <a:pt x="67" y="82"/>
                    <a:pt x="67" y="82"/>
                  </a:cubicBezTo>
                  <a:cubicBezTo>
                    <a:pt x="68" y="82"/>
                    <a:pt x="68" y="82"/>
                    <a:pt x="68" y="83"/>
                  </a:cubicBezTo>
                  <a:cubicBezTo>
                    <a:pt x="69" y="83"/>
                    <a:pt x="69" y="83"/>
                    <a:pt x="70" y="83"/>
                  </a:cubicBezTo>
                  <a:cubicBezTo>
                    <a:pt x="64" y="80"/>
                    <a:pt x="64" y="80"/>
                    <a:pt x="64" y="80"/>
                  </a:cubicBezTo>
                  <a:cubicBezTo>
                    <a:pt x="53" y="74"/>
                    <a:pt x="53" y="74"/>
                    <a:pt x="53" y="74"/>
                  </a:cubicBezTo>
                  <a:cubicBezTo>
                    <a:pt x="31" y="63"/>
                    <a:pt x="31" y="63"/>
                    <a:pt x="31" y="63"/>
                  </a:cubicBezTo>
                  <a:cubicBezTo>
                    <a:pt x="20" y="58"/>
                    <a:pt x="20" y="58"/>
                    <a:pt x="20" y="58"/>
                  </a:cubicBezTo>
                  <a:cubicBezTo>
                    <a:pt x="15" y="55"/>
                    <a:pt x="15" y="55"/>
                    <a:pt x="15" y="55"/>
                  </a:cubicBezTo>
                  <a:cubicBezTo>
                    <a:pt x="14" y="55"/>
                    <a:pt x="14" y="55"/>
                    <a:pt x="14" y="55"/>
                  </a:cubicBezTo>
                  <a:cubicBezTo>
                    <a:pt x="13" y="54"/>
                    <a:pt x="13" y="54"/>
                    <a:pt x="13" y="54"/>
                  </a:cubicBezTo>
                  <a:cubicBezTo>
                    <a:pt x="13" y="54"/>
                    <a:pt x="12" y="53"/>
                    <a:pt x="12" y="53"/>
                  </a:cubicBezTo>
                  <a:cubicBezTo>
                    <a:pt x="10" y="52"/>
                    <a:pt x="9" y="51"/>
                    <a:pt x="8" y="50"/>
                  </a:cubicBezTo>
                  <a:cubicBezTo>
                    <a:pt x="4" y="47"/>
                    <a:pt x="2" y="42"/>
                    <a:pt x="1" y="36"/>
                  </a:cubicBezTo>
                  <a:cubicBezTo>
                    <a:pt x="0" y="31"/>
                    <a:pt x="0" y="26"/>
                    <a:pt x="2" y="21"/>
                  </a:cubicBezTo>
                  <a:cubicBezTo>
                    <a:pt x="2" y="21"/>
                    <a:pt x="2" y="22"/>
                    <a:pt x="2" y="21"/>
                  </a:cubicBezTo>
                  <a:cubicBezTo>
                    <a:pt x="1" y="26"/>
                    <a:pt x="1" y="31"/>
                    <a:pt x="2" y="36"/>
                  </a:cubicBezTo>
                  <a:cubicBezTo>
                    <a:pt x="3" y="41"/>
                    <a:pt x="5" y="46"/>
                    <a:pt x="9" y="50"/>
                  </a:cubicBezTo>
                  <a:cubicBezTo>
                    <a:pt x="10" y="51"/>
                    <a:pt x="11" y="52"/>
                    <a:pt x="12" y="52"/>
                  </a:cubicBezTo>
                  <a:cubicBezTo>
                    <a:pt x="13" y="53"/>
                    <a:pt x="13" y="53"/>
                    <a:pt x="14" y="53"/>
                  </a:cubicBezTo>
                  <a:cubicBezTo>
                    <a:pt x="15" y="54"/>
                    <a:pt x="15" y="54"/>
                    <a:pt x="16" y="54"/>
                  </a:cubicBezTo>
                  <a:cubicBezTo>
                    <a:pt x="21" y="57"/>
                    <a:pt x="21" y="57"/>
                    <a:pt x="21" y="57"/>
                  </a:cubicBezTo>
                  <a:cubicBezTo>
                    <a:pt x="32" y="63"/>
                    <a:pt x="32" y="63"/>
                    <a:pt x="32" y="63"/>
                  </a:cubicBezTo>
                  <a:cubicBezTo>
                    <a:pt x="39" y="67"/>
                    <a:pt x="47" y="71"/>
                    <a:pt x="54" y="74"/>
                  </a:cubicBezTo>
                  <a:cubicBezTo>
                    <a:pt x="58" y="76"/>
                    <a:pt x="61" y="78"/>
                    <a:pt x="65" y="80"/>
                  </a:cubicBezTo>
                  <a:cubicBezTo>
                    <a:pt x="68" y="81"/>
                    <a:pt x="68" y="81"/>
                    <a:pt x="68" y="81"/>
                  </a:cubicBezTo>
                  <a:cubicBezTo>
                    <a:pt x="68" y="81"/>
                    <a:pt x="69" y="82"/>
                    <a:pt x="70" y="82"/>
                  </a:cubicBezTo>
                  <a:cubicBezTo>
                    <a:pt x="70" y="82"/>
                    <a:pt x="71" y="83"/>
                    <a:pt x="72" y="83"/>
                  </a:cubicBezTo>
                  <a:cubicBezTo>
                    <a:pt x="74" y="84"/>
                    <a:pt x="77" y="84"/>
                    <a:pt x="79" y="84"/>
                  </a:cubicBezTo>
                  <a:cubicBezTo>
                    <a:pt x="79" y="86"/>
                    <a:pt x="79" y="86"/>
                    <a:pt x="79" y="86"/>
                  </a:cubicBezTo>
                  <a:cubicBezTo>
                    <a:pt x="83" y="86"/>
                    <a:pt x="87" y="86"/>
                    <a:pt x="91" y="85"/>
                  </a:cubicBezTo>
                  <a:cubicBezTo>
                    <a:pt x="95" y="84"/>
                    <a:pt x="98" y="82"/>
                    <a:pt x="101" y="79"/>
                  </a:cubicBezTo>
                  <a:cubicBezTo>
                    <a:pt x="103" y="78"/>
                    <a:pt x="104" y="76"/>
                    <a:pt x="106" y="74"/>
                  </a:cubicBezTo>
                  <a:cubicBezTo>
                    <a:pt x="106" y="74"/>
                    <a:pt x="107" y="73"/>
                    <a:pt x="107" y="72"/>
                  </a:cubicBezTo>
                  <a:cubicBezTo>
                    <a:pt x="108" y="71"/>
                    <a:pt x="108" y="71"/>
                    <a:pt x="108" y="71"/>
                  </a:cubicBezTo>
                  <a:cubicBezTo>
                    <a:pt x="108" y="70"/>
                    <a:pt x="108" y="70"/>
                    <a:pt x="109" y="69"/>
                  </a:cubicBezTo>
                  <a:cubicBezTo>
                    <a:pt x="111" y="66"/>
                    <a:pt x="111" y="62"/>
                    <a:pt x="112" y="58"/>
                  </a:cubicBezTo>
                  <a:cubicBezTo>
                    <a:pt x="112" y="57"/>
                    <a:pt x="112" y="56"/>
                    <a:pt x="112" y="55"/>
                  </a:cubicBezTo>
                  <a:cubicBezTo>
                    <a:pt x="112" y="54"/>
                    <a:pt x="111" y="54"/>
                    <a:pt x="111" y="5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22"/>
            <p:cNvSpPr/>
            <p:nvPr/>
          </p:nvSpPr>
          <p:spPr bwMode="auto">
            <a:xfrm>
              <a:off x="4559301" y="3144838"/>
              <a:ext cx="417513" cy="315913"/>
            </a:xfrm>
            <a:custGeom>
              <a:avLst/>
              <a:gdLst>
                <a:gd name="T0" fmla="*/ 97 w 111"/>
                <a:gd name="T1" fmla="*/ 52 h 84"/>
                <a:gd name="T2" fmla="*/ 92 w 111"/>
                <a:gd name="T3" fmla="*/ 54 h 84"/>
                <a:gd name="T4" fmla="*/ 47 w 111"/>
                <a:gd name="T5" fmla="*/ 76 h 84"/>
                <a:gd name="T6" fmla="*/ 40 w 111"/>
                <a:gd name="T7" fmla="*/ 79 h 84"/>
                <a:gd name="T8" fmla="*/ 22 w 111"/>
                <a:gd name="T9" fmla="*/ 80 h 84"/>
                <a:gd name="T10" fmla="*/ 41 w 111"/>
                <a:gd name="T11" fmla="*/ 78 h 84"/>
                <a:gd name="T12" fmla="*/ 59 w 111"/>
                <a:gd name="T13" fmla="*/ 69 h 84"/>
                <a:gd name="T14" fmla="*/ 103 w 111"/>
                <a:gd name="T15" fmla="*/ 45 h 84"/>
                <a:gd name="T16" fmla="*/ 107 w 111"/>
                <a:gd name="T17" fmla="*/ 19 h 84"/>
                <a:gd name="T18" fmla="*/ 102 w 111"/>
                <a:gd name="T19" fmla="*/ 23 h 84"/>
                <a:gd name="T20" fmla="*/ 101 w 111"/>
                <a:gd name="T21" fmla="*/ 30 h 84"/>
                <a:gd name="T22" fmla="*/ 72 w 111"/>
                <a:gd name="T23" fmla="*/ 54 h 84"/>
                <a:gd name="T24" fmla="*/ 38 w 111"/>
                <a:gd name="T25" fmla="*/ 71 h 84"/>
                <a:gd name="T26" fmla="*/ 25 w 111"/>
                <a:gd name="T27" fmla="*/ 72 h 84"/>
                <a:gd name="T28" fmla="*/ 37 w 111"/>
                <a:gd name="T29" fmla="*/ 71 h 84"/>
                <a:gd name="T30" fmla="*/ 47 w 111"/>
                <a:gd name="T31" fmla="*/ 66 h 84"/>
                <a:gd name="T32" fmla="*/ 98 w 111"/>
                <a:gd name="T33" fmla="*/ 38 h 84"/>
                <a:gd name="T34" fmla="*/ 94 w 111"/>
                <a:gd name="T35" fmla="*/ 40 h 84"/>
                <a:gd name="T36" fmla="*/ 89 w 111"/>
                <a:gd name="T37" fmla="*/ 44 h 84"/>
                <a:gd name="T38" fmla="*/ 47 w 111"/>
                <a:gd name="T39" fmla="*/ 64 h 84"/>
                <a:gd name="T40" fmla="*/ 36 w 111"/>
                <a:gd name="T41" fmla="*/ 69 h 84"/>
                <a:gd name="T42" fmla="*/ 31 w 111"/>
                <a:gd name="T43" fmla="*/ 70 h 84"/>
                <a:gd name="T44" fmla="*/ 16 w 111"/>
                <a:gd name="T45" fmla="*/ 63 h 84"/>
                <a:gd name="T46" fmla="*/ 15 w 111"/>
                <a:gd name="T47" fmla="*/ 62 h 84"/>
                <a:gd name="T48" fmla="*/ 14 w 111"/>
                <a:gd name="T49" fmla="*/ 54 h 84"/>
                <a:gd name="T50" fmla="*/ 19 w 111"/>
                <a:gd name="T51" fmla="*/ 43 h 84"/>
                <a:gd name="T52" fmla="*/ 25 w 111"/>
                <a:gd name="T53" fmla="*/ 40 h 84"/>
                <a:gd name="T54" fmla="*/ 73 w 111"/>
                <a:gd name="T55" fmla="*/ 16 h 84"/>
                <a:gd name="T56" fmla="*/ 76 w 111"/>
                <a:gd name="T57" fmla="*/ 14 h 84"/>
                <a:gd name="T58" fmla="*/ 96 w 111"/>
                <a:gd name="T59" fmla="*/ 19 h 84"/>
                <a:gd name="T60" fmla="*/ 98 w 111"/>
                <a:gd name="T61" fmla="*/ 19 h 84"/>
                <a:gd name="T62" fmla="*/ 88 w 111"/>
                <a:gd name="T63" fmla="*/ 5 h 84"/>
                <a:gd name="T64" fmla="*/ 102 w 111"/>
                <a:gd name="T65" fmla="*/ 8 h 84"/>
                <a:gd name="T66" fmla="*/ 67 w 111"/>
                <a:gd name="T67" fmla="*/ 3 h 84"/>
                <a:gd name="T68" fmla="*/ 26 w 111"/>
                <a:gd name="T69" fmla="*/ 24 h 84"/>
                <a:gd name="T70" fmla="*/ 14 w 111"/>
                <a:gd name="T71" fmla="*/ 30 h 84"/>
                <a:gd name="T72" fmla="*/ 1 w 111"/>
                <a:gd name="T73" fmla="*/ 46 h 84"/>
                <a:gd name="T74" fmla="*/ 0 w 111"/>
                <a:gd name="T75" fmla="*/ 58 h 84"/>
                <a:gd name="T76" fmla="*/ 3 w 111"/>
                <a:gd name="T77" fmla="*/ 68 h 84"/>
                <a:gd name="T78" fmla="*/ 3 w 111"/>
                <a:gd name="T79" fmla="*/ 70 h 84"/>
                <a:gd name="T80" fmla="*/ 4 w 111"/>
                <a:gd name="T81" fmla="*/ 71 h 84"/>
                <a:gd name="T82" fmla="*/ 12 w 111"/>
                <a:gd name="T83" fmla="*/ 79 h 84"/>
                <a:gd name="T84" fmla="*/ 42 w 111"/>
                <a:gd name="T85" fmla="*/ 81 h 84"/>
                <a:gd name="T86" fmla="*/ 44 w 111"/>
                <a:gd name="T87" fmla="*/ 80 h 84"/>
                <a:gd name="T88" fmla="*/ 72 w 111"/>
                <a:gd name="T89" fmla="*/ 66 h 84"/>
                <a:gd name="T90" fmla="*/ 43 w 111"/>
                <a:gd name="T91" fmla="*/ 80 h 84"/>
                <a:gd name="T92" fmla="*/ 38 w 111"/>
                <a:gd name="T93" fmla="*/ 82 h 84"/>
                <a:gd name="T94" fmla="*/ 4 w 111"/>
                <a:gd name="T95" fmla="*/ 69 h 84"/>
                <a:gd name="T96" fmla="*/ 3 w 111"/>
                <a:gd name="T97" fmla="*/ 69 h 84"/>
                <a:gd name="T98" fmla="*/ 1 w 111"/>
                <a:gd name="T99" fmla="*/ 62 h 84"/>
                <a:gd name="T100" fmla="*/ 9 w 111"/>
                <a:gd name="T101" fmla="*/ 33 h 84"/>
                <a:gd name="T102" fmla="*/ 1 w 111"/>
                <a:gd name="T103" fmla="*/ 55 h 84"/>
                <a:gd name="T104" fmla="*/ 4 w 111"/>
                <a:gd name="T105" fmla="*/ 68 h 84"/>
                <a:gd name="T106" fmla="*/ 5 w 111"/>
                <a:gd name="T107" fmla="*/ 69 h 84"/>
                <a:gd name="T108" fmla="*/ 10 w 111"/>
                <a:gd name="T109" fmla="*/ 76 h 84"/>
                <a:gd name="T110" fmla="*/ 42 w 111"/>
                <a:gd name="T111" fmla="*/ 80 h 84"/>
                <a:gd name="T112" fmla="*/ 73 w 111"/>
                <a:gd name="T113" fmla="*/ 64 h 84"/>
                <a:gd name="T114" fmla="*/ 94 w 111"/>
                <a:gd name="T115" fmla="*/ 56 h 84"/>
                <a:gd name="T116" fmla="*/ 110 w 111"/>
                <a:gd name="T117" fmla="*/ 3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1" h="84">
                  <a:moveTo>
                    <a:pt x="105" y="44"/>
                  </a:moveTo>
                  <a:cubicBezTo>
                    <a:pt x="104" y="47"/>
                    <a:pt x="101" y="49"/>
                    <a:pt x="99" y="50"/>
                  </a:cubicBezTo>
                  <a:cubicBezTo>
                    <a:pt x="98" y="51"/>
                    <a:pt x="98" y="51"/>
                    <a:pt x="97" y="52"/>
                  </a:cubicBezTo>
                  <a:cubicBezTo>
                    <a:pt x="97" y="52"/>
                    <a:pt x="96" y="52"/>
                    <a:pt x="96" y="52"/>
                  </a:cubicBezTo>
                  <a:cubicBezTo>
                    <a:pt x="95" y="53"/>
                    <a:pt x="95" y="53"/>
                    <a:pt x="95" y="53"/>
                  </a:cubicBezTo>
                  <a:cubicBezTo>
                    <a:pt x="92" y="54"/>
                    <a:pt x="92" y="54"/>
                    <a:pt x="92" y="54"/>
                  </a:cubicBezTo>
                  <a:cubicBezTo>
                    <a:pt x="83" y="58"/>
                    <a:pt x="75" y="62"/>
                    <a:pt x="66" y="66"/>
                  </a:cubicBezTo>
                  <a:cubicBezTo>
                    <a:pt x="53" y="73"/>
                    <a:pt x="53" y="73"/>
                    <a:pt x="53" y="73"/>
                  </a:cubicBezTo>
                  <a:cubicBezTo>
                    <a:pt x="47" y="76"/>
                    <a:pt x="47" y="76"/>
                    <a:pt x="47" y="76"/>
                  </a:cubicBezTo>
                  <a:cubicBezTo>
                    <a:pt x="44" y="77"/>
                    <a:pt x="44" y="77"/>
                    <a:pt x="44" y="77"/>
                  </a:cubicBezTo>
                  <a:cubicBezTo>
                    <a:pt x="42" y="78"/>
                    <a:pt x="42" y="78"/>
                    <a:pt x="42" y="78"/>
                  </a:cubicBezTo>
                  <a:cubicBezTo>
                    <a:pt x="41" y="78"/>
                    <a:pt x="41" y="79"/>
                    <a:pt x="40" y="79"/>
                  </a:cubicBezTo>
                  <a:cubicBezTo>
                    <a:pt x="35" y="81"/>
                    <a:pt x="29" y="82"/>
                    <a:pt x="24" y="81"/>
                  </a:cubicBezTo>
                  <a:cubicBezTo>
                    <a:pt x="19" y="80"/>
                    <a:pt x="15" y="78"/>
                    <a:pt x="12" y="76"/>
                  </a:cubicBezTo>
                  <a:cubicBezTo>
                    <a:pt x="15" y="78"/>
                    <a:pt x="18" y="79"/>
                    <a:pt x="22" y="80"/>
                  </a:cubicBezTo>
                  <a:cubicBezTo>
                    <a:pt x="26" y="81"/>
                    <a:pt x="31" y="81"/>
                    <a:pt x="36" y="80"/>
                  </a:cubicBezTo>
                  <a:cubicBezTo>
                    <a:pt x="37" y="80"/>
                    <a:pt x="38" y="79"/>
                    <a:pt x="40" y="79"/>
                  </a:cubicBezTo>
                  <a:cubicBezTo>
                    <a:pt x="40" y="79"/>
                    <a:pt x="41" y="78"/>
                    <a:pt x="41" y="78"/>
                  </a:cubicBezTo>
                  <a:cubicBezTo>
                    <a:pt x="42" y="78"/>
                    <a:pt x="42" y="77"/>
                    <a:pt x="43" y="77"/>
                  </a:cubicBezTo>
                  <a:cubicBezTo>
                    <a:pt x="48" y="74"/>
                    <a:pt x="48" y="74"/>
                    <a:pt x="48" y="74"/>
                  </a:cubicBezTo>
                  <a:cubicBezTo>
                    <a:pt x="52" y="73"/>
                    <a:pt x="56" y="71"/>
                    <a:pt x="59" y="69"/>
                  </a:cubicBezTo>
                  <a:cubicBezTo>
                    <a:pt x="70" y="64"/>
                    <a:pt x="79" y="60"/>
                    <a:pt x="89" y="55"/>
                  </a:cubicBezTo>
                  <a:cubicBezTo>
                    <a:pt x="96" y="52"/>
                    <a:pt x="96" y="52"/>
                    <a:pt x="96" y="52"/>
                  </a:cubicBezTo>
                  <a:cubicBezTo>
                    <a:pt x="99" y="50"/>
                    <a:pt x="101" y="48"/>
                    <a:pt x="103" y="45"/>
                  </a:cubicBezTo>
                  <a:cubicBezTo>
                    <a:pt x="107" y="40"/>
                    <a:pt x="109" y="34"/>
                    <a:pt x="109" y="28"/>
                  </a:cubicBezTo>
                  <a:cubicBezTo>
                    <a:pt x="109" y="26"/>
                    <a:pt x="109" y="25"/>
                    <a:pt x="109" y="24"/>
                  </a:cubicBezTo>
                  <a:cubicBezTo>
                    <a:pt x="108" y="22"/>
                    <a:pt x="107" y="21"/>
                    <a:pt x="107" y="19"/>
                  </a:cubicBezTo>
                  <a:cubicBezTo>
                    <a:pt x="105" y="17"/>
                    <a:pt x="103" y="16"/>
                    <a:pt x="103" y="16"/>
                  </a:cubicBezTo>
                  <a:cubicBezTo>
                    <a:pt x="102" y="16"/>
                    <a:pt x="102" y="17"/>
                    <a:pt x="102" y="18"/>
                  </a:cubicBezTo>
                  <a:cubicBezTo>
                    <a:pt x="102" y="19"/>
                    <a:pt x="102" y="21"/>
                    <a:pt x="102" y="23"/>
                  </a:cubicBezTo>
                  <a:cubicBezTo>
                    <a:pt x="103" y="24"/>
                    <a:pt x="103" y="26"/>
                    <a:pt x="103" y="27"/>
                  </a:cubicBezTo>
                  <a:cubicBezTo>
                    <a:pt x="103" y="29"/>
                    <a:pt x="103" y="30"/>
                    <a:pt x="103" y="30"/>
                  </a:cubicBezTo>
                  <a:cubicBezTo>
                    <a:pt x="102" y="31"/>
                    <a:pt x="102" y="30"/>
                    <a:pt x="101" y="30"/>
                  </a:cubicBezTo>
                  <a:cubicBezTo>
                    <a:pt x="101" y="33"/>
                    <a:pt x="100" y="36"/>
                    <a:pt x="98" y="39"/>
                  </a:cubicBezTo>
                  <a:cubicBezTo>
                    <a:pt x="97" y="41"/>
                    <a:pt x="95" y="44"/>
                    <a:pt x="92" y="45"/>
                  </a:cubicBezTo>
                  <a:cubicBezTo>
                    <a:pt x="72" y="54"/>
                    <a:pt x="72" y="54"/>
                    <a:pt x="72" y="54"/>
                  </a:cubicBezTo>
                  <a:cubicBezTo>
                    <a:pt x="64" y="58"/>
                    <a:pt x="55" y="62"/>
                    <a:pt x="47" y="66"/>
                  </a:cubicBezTo>
                  <a:cubicBezTo>
                    <a:pt x="41" y="69"/>
                    <a:pt x="41" y="69"/>
                    <a:pt x="41" y="69"/>
                  </a:cubicBezTo>
                  <a:cubicBezTo>
                    <a:pt x="38" y="71"/>
                    <a:pt x="38" y="71"/>
                    <a:pt x="38" y="71"/>
                  </a:cubicBezTo>
                  <a:cubicBezTo>
                    <a:pt x="37" y="71"/>
                    <a:pt x="37" y="71"/>
                    <a:pt x="37" y="71"/>
                  </a:cubicBezTo>
                  <a:cubicBezTo>
                    <a:pt x="36" y="71"/>
                    <a:pt x="36" y="72"/>
                    <a:pt x="35" y="72"/>
                  </a:cubicBezTo>
                  <a:cubicBezTo>
                    <a:pt x="32" y="73"/>
                    <a:pt x="28" y="73"/>
                    <a:pt x="25" y="72"/>
                  </a:cubicBezTo>
                  <a:cubicBezTo>
                    <a:pt x="28" y="73"/>
                    <a:pt x="32" y="73"/>
                    <a:pt x="35" y="72"/>
                  </a:cubicBezTo>
                  <a:cubicBezTo>
                    <a:pt x="36" y="71"/>
                    <a:pt x="36" y="71"/>
                    <a:pt x="37" y="71"/>
                  </a:cubicBezTo>
                  <a:cubicBezTo>
                    <a:pt x="37" y="71"/>
                    <a:pt x="37" y="71"/>
                    <a:pt x="37" y="71"/>
                  </a:cubicBezTo>
                  <a:cubicBezTo>
                    <a:pt x="38" y="71"/>
                    <a:pt x="38" y="71"/>
                    <a:pt x="38" y="70"/>
                  </a:cubicBezTo>
                  <a:cubicBezTo>
                    <a:pt x="41" y="69"/>
                    <a:pt x="41" y="69"/>
                    <a:pt x="41" y="69"/>
                  </a:cubicBezTo>
                  <a:cubicBezTo>
                    <a:pt x="47" y="66"/>
                    <a:pt x="47" y="66"/>
                    <a:pt x="47" y="66"/>
                  </a:cubicBezTo>
                  <a:cubicBezTo>
                    <a:pt x="72" y="54"/>
                    <a:pt x="72" y="54"/>
                    <a:pt x="72" y="54"/>
                  </a:cubicBezTo>
                  <a:cubicBezTo>
                    <a:pt x="92" y="45"/>
                    <a:pt x="92" y="45"/>
                    <a:pt x="92" y="45"/>
                  </a:cubicBezTo>
                  <a:cubicBezTo>
                    <a:pt x="95" y="43"/>
                    <a:pt x="97" y="41"/>
                    <a:pt x="98" y="38"/>
                  </a:cubicBezTo>
                  <a:cubicBezTo>
                    <a:pt x="100" y="36"/>
                    <a:pt x="100" y="32"/>
                    <a:pt x="100" y="29"/>
                  </a:cubicBezTo>
                  <a:cubicBezTo>
                    <a:pt x="100" y="29"/>
                    <a:pt x="99" y="29"/>
                    <a:pt x="98" y="31"/>
                  </a:cubicBezTo>
                  <a:cubicBezTo>
                    <a:pt x="98" y="33"/>
                    <a:pt x="97" y="37"/>
                    <a:pt x="94" y="40"/>
                  </a:cubicBezTo>
                  <a:cubicBezTo>
                    <a:pt x="94" y="41"/>
                    <a:pt x="93" y="41"/>
                    <a:pt x="92" y="42"/>
                  </a:cubicBezTo>
                  <a:cubicBezTo>
                    <a:pt x="92" y="42"/>
                    <a:pt x="91" y="43"/>
                    <a:pt x="91" y="43"/>
                  </a:cubicBezTo>
                  <a:cubicBezTo>
                    <a:pt x="89" y="44"/>
                    <a:pt x="89" y="44"/>
                    <a:pt x="89" y="44"/>
                  </a:cubicBezTo>
                  <a:cubicBezTo>
                    <a:pt x="86" y="45"/>
                    <a:pt x="84" y="46"/>
                    <a:pt x="82" y="47"/>
                  </a:cubicBezTo>
                  <a:cubicBezTo>
                    <a:pt x="76" y="50"/>
                    <a:pt x="70" y="52"/>
                    <a:pt x="64" y="55"/>
                  </a:cubicBezTo>
                  <a:cubicBezTo>
                    <a:pt x="47" y="64"/>
                    <a:pt x="47" y="64"/>
                    <a:pt x="47" y="64"/>
                  </a:cubicBezTo>
                  <a:cubicBezTo>
                    <a:pt x="38" y="68"/>
                    <a:pt x="38" y="68"/>
                    <a:pt x="38" y="68"/>
                  </a:cubicBezTo>
                  <a:cubicBezTo>
                    <a:pt x="37" y="69"/>
                    <a:pt x="37" y="69"/>
                    <a:pt x="37" y="69"/>
                  </a:cubicBezTo>
                  <a:cubicBezTo>
                    <a:pt x="36" y="69"/>
                    <a:pt x="36" y="69"/>
                    <a:pt x="36" y="69"/>
                  </a:cubicBezTo>
                  <a:cubicBezTo>
                    <a:pt x="36" y="69"/>
                    <a:pt x="36" y="69"/>
                    <a:pt x="36" y="69"/>
                  </a:cubicBezTo>
                  <a:cubicBezTo>
                    <a:pt x="35" y="69"/>
                    <a:pt x="35" y="69"/>
                    <a:pt x="34" y="70"/>
                  </a:cubicBezTo>
                  <a:cubicBezTo>
                    <a:pt x="33" y="70"/>
                    <a:pt x="32" y="70"/>
                    <a:pt x="31" y="70"/>
                  </a:cubicBezTo>
                  <a:cubicBezTo>
                    <a:pt x="26" y="71"/>
                    <a:pt x="21" y="69"/>
                    <a:pt x="19" y="67"/>
                  </a:cubicBezTo>
                  <a:cubicBezTo>
                    <a:pt x="18" y="66"/>
                    <a:pt x="17" y="65"/>
                    <a:pt x="16" y="64"/>
                  </a:cubicBezTo>
                  <a:cubicBezTo>
                    <a:pt x="16" y="63"/>
                    <a:pt x="16" y="63"/>
                    <a:pt x="16" y="63"/>
                  </a:cubicBezTo>
                  <a:cubicBezTo>
                    <a:pt x="16" y="63"/>
                    <a:pt x="16" y="63"/>
                    <a:pt x="16" y="63"/>
                  </a:cubicBezTo>
                  <a:cubicBezTo>
                    <a:pt x="16" y="63"/>
                    <a:pt x="16" y="63"/>
                    <a:pt x="16" y="63"/>
                  </a:cubicBezTo>
                  <a:cubicBezTo>
                    <a:pt x="16" y="62"/>
                    <a:pt x="16" y="62"/>
                    <a:pt x="15" y="62"/>
                  </a:cubicBezTo>
                  <a:cubicBezTo>
                    <a:pt x="15" y="62"/>
                    <a:pt x="15" y="61"/>
                    <a:pt x="15" y="61"/>
                  </a:cubicBezTo>
                  <a:cubicBezTo>
                    <a:pt x="15" y="60"/>
                    <a:pt x="15" y="60"/>
                    <a:pt x="14" y="59"/>
                  </a:cubicBezTo>
                  <a:cubicBezTo>
                    <a:pt x="14" y="58"/>
                    <a:pt x="14" y="56"/>
                    <a:pt x="14" y="54"/>
                  </a:cubicBezTo>
                  <a:cubicBezTo>
                    <a:pt x="14" y="53"/>
                    <a:pt x="14" y="53"/>
                    <a:pt x="14" y="52"/>
                  </a:cubicBezTo>
                  <a:cubicBezTo>
                    <a:pt x="14" y="51"/>
                    <a:pt x="14" y="50"/>
                    <a:pt x="15" y="50"/>
                  </a:cubicBezTo>
                  <a:cubicBezTo>
                    <a:pt x="16" y="47"/>
                    <a:pt x="17" y="44"/>
                    <a:pt x="19" y="43"/>
                  </a:cubicBezTo>
                  <a:cubicBezTo>
                    <a:pt x="20" y="43"/>
                    <a:pt x="20" y="43"/>
                    <a:pt x="20" y="42"/>
                  </a:cubicBezTo>
                  <a:cubicBezTo>
                    <a:pt x="22" y="42"/>
                    <a:pt x="22" y="42"/>
                    <a:pt x="22" y="42"/>
                  </a:cubicBezTo>
                  <a:cubicBezTo>
                    <a:pt x="25" y="40"/>
                    <a:pt x="25" y="40"/>
                    <a:pt x="25" y="40"/>
                  </a:cubicBezTo>
                  <a:cubicBezTo>
                    <a:pt x="31" y="37"/>
                    <a:pt x="31" y="37"/>
                    <a:pt x="31" y="37"/>
                  </a:cubicBezTo>
                  <a:cubicBezTo>
                    <a:pt x="42" y="31"/>
                    <a:pt x="54" y="25"/>
                    <a:pt x="65" y="20"/>
                  </a:cubicBezTo>
                  <a:cubicBezTo>
                    <a:pt x="73" y="16"/>
                    <a:pt x="73" y="16"/>
                    <a:pt x="73" y="16"/>
                  </a:cubicBezTo>
                  <a:cubicBezTo>
                    <a:pt x="74" y="15"/>
                    <a:pt x="74" y="15"/>
                    <a:pt x="74" y="15"/>
                  </a:cubicBezTo>
                  <a:cubicBezTo>
                    <a:pt x="75" y="15"/>
                    <a:pt x="75" y="15"/>
                    <a:pt x="75" y="15"/>
                  </a:cubicBezTo>
                  <a:cubicBezTo>
                    <a:pt x="75" y="15"/>
                    <a:pt x="76" y="15"/>
                    <a:pt x="76" y="14"/>
                  </a:cubicBezTo>
                  <a:cubicBezTo>
                    <a:pt x="77" y="14"/>
                    <a:pt x="78" y="14"/>
                    <a:pt x="79" y="14"/>
                  </a:cubicBezTo>
                  <a:cubicBezTo>
                    <a:pt x="84" y="13"/>
                    <a:pt x="88" y="14"/>
                    <a:pt x="91" y="15"/>
                  </a:cubicBezTo>
                  <a:cubicBezTo>
                    <a:pt x="93" y="17"/>
                    <a:pt x="95" y="18"/>
                    <a:pt x="96" y="19"/>
                  </a:cubicBezTo>
                  <a:cubicBezTo>
                    <a:pt x="96" y="19"/>
                    <a:pt x="96" y="19"/>
                    <a:pt x="97" y="19"/>
                  </a:cubicBezTo>
                  <a:cubicBezTo>
                    <a:pt x="97" y="19"/>
                    <a:pt x="97" y="19"/>
                    <a:pt x="97" y="19"/>
                  </a:cubicBezTo>
                  <a:cubicBezTo>
                    <a:pt x="98" y="19"/>
                    <a:pt x="98" y="19"/>
                    <a:pt x="98" y="19"/>
                  </a:cubicBezTo>
                  <a:cubicBezTo>
                    <a:pt x="98" y="18"/>
                    <a:pt x="98" y="16"/>
                    <a:pt x="97" y="13"/>
                  </a:cubicBezTo>
                  <a:cubicBezTo>
                    <a:pt x="95" y="11"/>
                    <a:pt x="92" y="8"/>
                    <a:pt x="88" y="7"/>
                  </a:cubicBezTo>
                  <a:cubicBezTo>
                    <a:pt x="88" y="5"/>
                    <a:pt x="88" y="5"/>
                    <a:pt x="88" y="5"/>
                  </a:cubicBezTo>
                  <a:cubicBezTo>
                    <a:pt x="93" y="7"/>
                    <a:pt x="96" y="9"/>
                    <a:pt x="97" y="10"/>
                  </a:cubicBezTo>
                  <a:cubicBezTo>
                    <a:pt x="99" y="11"/>
                    <a:pt x="100" y="11"/>
                    <a:pt x="100" y="11"/>
                  </a:cubicBezTo>
                  <a:cubicBezTo>
                    <a:pt x="101" y="10"/>
                    <a:pt x="100" y="8"/>
                    <a:pt x="102" y="8"/>
                  </a:cubicBezTo>
                  <a:cubicBezTo>
                    <a:pt x="98" y="4"/>
                    <a:pt x="92" y="2"/>
                    <a:pt x="87" y="1"/>
                  </a:cubicBezTo>
                  <a:cubicBezTo>
                    <a:pt x="81" y="0"/>
                    <a:pt x="75" y="0"/>
                    <a:pt x="70" y="2"/>
                  </a:cubicBezTo>
                  <a:cubicBezTo>
                    <a:pt x="69" y="2"/>
                    <a:pt x="68" y="2"/>
                    <a:pt x="67" y="3"/>
                  </a:cubicBezTo>
                  <a:cubicBezTo>
                    <a:pt x="65" y="4"/>
                    <a:pt x="65" y="4"/>
                    <a:pt x="65" y="4"/>
                  </a:cubicBezTo>
                  <a:cubicBezTo>
                    <a:pt x="61" y="6"/>
                    <a:pt x="61" y="6"/>
                    <a:pt x="61" y="6"/>
                  </a:cubicBezTo>
                  <a:cubicBezTo>
                    <a:pt x="26" y="24"/>
                    <a:pt x="26" y="24"/>
                    <a:pt x="26" y="24"/>
                  </a:cubicBezTo>
                  <a:cubicBezTo>
                    <a:pt x="17" y="28"/>
                    <a:pt x="17" y="28"/>
                    <a:pt x="17" y="28"/>
                  </a:cubicBezTo>
                  <a:cubicBezTo>
                    <a:pt x="15" y="29"/>
                    <a:pt x="15" y="29"/>
                    <a:pt x="15" y="29"/>
                  </a:cubicBezTo>
                  <a:cubicBezTo>
                    <a:pt x="14" y="30"/>
                    <a:pt x="14" y="30"/>
                    <a:pt x="14" y="30"/>
                  </a:cubicBezTo>
                  <a:cubicBezTo>
                    <a:pt x="13" y="30"/>
                    <a:pt x="13" y="30"/>
                    <a:pt x="12" y="30"/>
                  </a:cubicBezTo>
                  <a:cubicBezTo>
                    <a:pt x="10" y="32"/>
                    <a:pt x="9" y="33"/>
                    <a:pt x="7" y="35"/>
                  </a:cubicBezTo>
                  <a:cubicBezTo>
                    <a:pt x="4" y="38"/>
                    <a:pt x="2" y="42"/>
                    <a:pt x="1" y="46"/>
                  </a:cubicBezTo>
                  <a:cubicBezTo>
                    <a:pt x="0" y="48"/>
                    <a:pt x="0" y="50"/>
                    <a:pt x="0" y="52"/>
                  </a:cubicBezTo>
                  <a:cubicBezTo>
                    <a:pt x="0" y="53"/>
                    <a:pt x="0" y="54"/>
                    <a:pt x="0" y="55"/>
                  </a:cubicBezTo>
                  <a:cubicBezTo>
                    <a:pt x="0" y="56"/>
                    <a:pt x="0" y="57"/>
                    <a:pt x="0" y="58"/>
                  </a:cubicBezTo>
                  <a:cubicBezTo>
                    <a:pt x="0" y="60"/>
                    <a:pt x="0" y="62"/>
                    <a:pt x="1" y="64"/>
                  </a:cubicBezTo>
                  <a:cubicBezTo>
                    <a:pt x="1" y="65"/>
                    <a:pt x="2" y="66"/>
                    <a:pt x="2" y="67"/>
                  </a:cubicBezTo>
                  <a:cubicBezTo>
                    <a:pt x="2" y="67"/>
                    <a:pt x="2" y="68"/>
                    <a:pt x="3" y="68"/>
                  </a:cubicBezTo>
                  <a:cubicBezTo>
                    <a:pt x="3" y="69"/>
                    <a:pt x="3" y="69"/>
                    <a:pt x="3" y="69"/>
                  </a:cubicBezTo>
                  <a:cubicBezTo>
                    <a:pt x="3" y="70"/>
                    <a:pt x="3" y="70"/>
                    <a:pt x="3" y="70"/>
                  </a:cubicBezTo>
                  <a:cubicBezTo>
                    <a:pt x="3" y="70"/>
                    <a:pt x="3" y="70"/>
                    <a:pt x="3" y="70"/>
                  </a:cubicBezTo>
                  <a:cubicBezTo>
                    <a:pt x="3" y="70"/>
                    <a:pt x="3" y="70"/>
                    <a:pt x="3" y="70"/>
                  </a:cubicBezTo>
                  <a:cubicBezTo>
                    <a:pt x="4" y="70"/>
                    <a:pt x="4" y="70"/>
                    <a:pt x="4" y="70"/>
                  </a:cubicBezTo>
                  <a:cubicBezTo>
                    <a:pt x="4" y="71"/>
                    <a:pt x="4" y="71"/>
                    <a:pt x="4" y="71"/>
                  </a:cubicBezTo>
                  <a:cubicBezTo>
                    <a:pt x="4" y="71"/>
                    <a:pt x="5" y="72"/>
                    <a:pt x="5" y="72"/>
                  </a:cubicBezTo>
                  <a:cubicBezTo>
                    <a:pt x="5" y="73"/>
                    <a:pt x="6" y="74"/>
                    <a:pt x="7" y="75"/>
                  </a:cubicBezTo>
                  <a:cubicBezTo>
                    <a:pt x="8" y="77"/>
                    <a:pt x="10" y="78"/>
                    <a:pt x="12" y="79"/>
                  </a:cubicBezTo>
                  <a:cubicBezTo>
                    <a:pt x="15" y="82"/>
                    <a:pt x="19" y="83"/>
                    <a:pt x="23" y="84"/>
                  </a:cubicBezTo>
                  <a:cubicBezTo>
                    <a:pt x="27" y="84"/>
                    <a:pt x="32" y="84"/>
                    <a:pt x="36" y="83"/>
                  </a:cubicBezTo>
                  <a:cubicBezTo>
                    <a:pt x="38" y="83"/>
                    <a:pt x="40" y="82"/>
                    <a:pt x="42" y="81"/>
                  </a:cubicBezTo>
                  <a:cubicBezTo>
                    <a:pt x="42" y="81"/>
                    <a:pt x="42" y="81"/>
                    <a:pt x="42" y="81"/>
                  </a:cubicBezTo>
                  <a:cubicBezTo>
                    <a:pt x="43" y="80"/>
                    <a:pt x="43" y="80"/>
                    <a:pt x="43" y="80"/>
                  </a:cubicBezTo>
                  <a:cubicBezTo>
                    <a:pt x="43" y="80"/>
                    <a:pt x="44" y="80"/>
                    <a:pt x="44" y="80"/>
                  </a:cubicBezTo>
                  <a:cubicBezTo>
                    <a:pt x="46" y="79"/>
                    <a:pt x="46" y="79"/>
                    <a:pt x="46" y="79"/>
                  </a:cubicBezTo>
                  <a:cubicBezTo>
                    <a:pt x="55" y="75"/>
                    <a:pt x="55" y="75"/>
                    <a:pt x="55" y="75"/>
                  </a:cubicBezTo>
                  <a:cubicBezTo>
                    <a:pt x="72" y="66"/>
                    <a:pt x="72" y="66"/>
                    <a:pt x="72" y="66"/>
                  </a:cubicBezTo>
                  <a:cubicBezTo>
                    <a:pt x="50" y="77"/>
                    <a:pt x="50" y="77"/>
                    <a:pt x="50" y="77"/>
                  </a:cubicBezTo>
                  <a:cubicBezTo>
                    <a:pt x="44" y="79"/>
                    <a:pt x="44" y="79"/>
                    <a:pt x="44" y="79"/>
                  </a:cubicBezTo>
                  <a:cubicBezTo>
                    <a:pt x="43" y="80"/>
                    <a:pt x="43" y="80"/>
                    <a:pt x="43" y="80"/>
                  </a:cubicBezTo>
                  <a:cubicBezTo>
                    <a:pt x="42" y="81"/>
                    <a:pt x="42" y="81"/>
                    <a:pt x="42" y="81"/>
                  </a:cubicBezTo>
                  <a:cubicBezTo>
                    <a:pt x="41" y="81"/>
                    <a:pt x="41" y="81"/>
                    <a:pt x="41" y="81"/>
                  </a:cubicBezTo>
                  <a:cubicBezTo>
                    <a:pt x="40" y="82"/>
                    <a:pt x="39" y="82"/>
                    <a:pt x="38" y="82"/>
                  </a:cubicBezTo>
                  <a:cubicBezTo>
                    <a:pt x="33" y="84"/>
                    <a:pt x="27" y="84"/>
                    <a:pt x="22" y="83"/>
                  </a:cubicBezTo>
                  <a:cubicBezTo>
                    <a:pt x="17" y="82"/>
                    <a:pt x="12" y="80"/>
                    <a:pt x="9" y="76"/>
                  </a:cubicBezTo>
                  <a:cubicBezTo>
                    <a:pt x="7" y="74"/>
                    <a:pt x="5" y="72"/>
                    <a:pt x="4" y="69"/>
                  </a:cubicBezTo>
                  <a:cubicBezTo>
                    <a:pt x="4" y="69"/>
                    <a:pt x="4" y="69"/>
                    <a:pt x="4" y="69"/>
                  </a:cubicBezTo>
                  <a:cubicBezTo>
                    <a:pt x="4" y="70"/>
                    <a:pt x="4" y="69"/>
                    <a:pt x="4" y="69"/>
                  </a:cubicBezTo>
                  <a:cubicBezTo>
                    <a:pt x="3" y="69"/>
                    <a:pt x="3" y="69"/>
                    <a:pt x="3" y="69"/>
                  </a:cubicBezTo>
                  <a:cubicBezTo>
                    <a:pt x="3" y="69"/>
                    <a:pt x="3" y="68"/>
                    <a:pt x="3" y="68"/>
                  </a:cubicBezTo>
                  <a:cubicBezTo>
                    <a:pt x="3" y="67"/>
                    <a:pt x="2" y="67"/>
                    <a:pt x="2" y="66"/>
                  </a:cubicBezTo>
                  <a:cubicBezTo>
                    <a:pt x="2" y="65"/>
                    <a:pt x="1" y="64"/>
                    <a:pt x="1" y="62"/>
                  </a:cubicBezTo>
                  <a:cubicBezTo>
                    <a:pt x="0" y="60"/>
                    <a:pt x="0" y="57"/>
                    <a:pt x="0" y="55"/>
                  </a:cubicBezTo>
                  <a:cubicBezTo>
                    <a:pt x="0" y="52"/>
                    <a:pt x="0" y="50"/>
                    <a:pt x="1" y="47"/>
                  </a:cubicBezTo>
                  <a:cubicBezTo>
                    <a:pt x="2" y="42"/>
                    <a:pt x="5" y="37"/>
                    <a:pt x="9" y="33"/>
                  </a:cubicBezTo>
                  <a:cubicBezTo>
                    <a:pt x="9" y="34"/>
                    <a:pt x="9" y="34"/>
                    <a:pt x="10" y="34"/>
                  </a:cubicBezTo>
                  <a:cubicBezTo>
                    <a:pt x="6" y="37"/>
                    <a:pt x="3" y="42"/>
                    <a:pt x="2" y="47"/>
                  </a:cubicBezTo>
                  <a:cubicBezTo>
                    <a:pt x="1" y="50"/>
                    <a:pt x="1" y="52"/>
                    <a:pt x="1" y="55"/>
                  </a:cubicBezTo>
                  <a:cubicBezTo>
                    <a:pt x="1" y="57"/>
                    <a:pt x="1" y="60"/>
                    <a:pt x="2" y="62"/>
                  </a:cubicBezTo>
                  <a:cubicBezTo>
                    <a:pt x="2" y="64"/>
                    <a:pt x="3" y="65"/>
                    <a:pt x="3" y="66"/>
                  </a:cubicBezTo>
                  <a:cubicBezTo>
                    <a:pt x="3" y="67"/>
                    <a:pt x="4" y="67"/>
                    <a:pt x="4" y="68"/>
                  </a:cubicBezTo>
                  <a:cubicBezTo>
                    <a:pt x="4" y="68"/>
                    <a:pt x="4" y="68"/>
                    <a:pt x="4" y="69"/>
                  </a:cubicBezTo>
                  <a:cubicBezTo>
                    <a:pt x="5" y="69"/>
                    <a:pt x="5" y="69"/>
                    <a:pt x="5" y="69"/>
                  </a:cubicBezTo>
                  <a:cubicBezTo>
                    <a:pt x="5" y="69"/>
                    <a:pt x="5" y="69"/>
                    <a:pt x="5" y="69"/>
                  </a:cubicBezTo>
                  <a:cubicBezTo>
                    <a:pt x="5" y="69"/>
                    <a:pt x="5" y="69"/>
                    <a:pt x="5" y="69"/>
                  </a:cubicBezTo>
                  <a:cubicBezTo>
                    <a:pt x="5" y="69"/>
                    <a:pt x="5" y="69"/>
                    <a:pt x="5" y="69"/>
                  </a:cubicBezTo>
                  <a:cubicBezTo>
                    <a:pt x="6" y="72"/>
                    <a:pt x="8" y="74"/>
                    <a:pt x="10" y="76"/>
                  </a:cubicBezTo>
                  <a:cubicBezTo>
                    <a:pt x="13" y="79"/>
                    <a:pt x="18" y="81"/>
                    <a:pt x="23" y="82"/>
                  </a:cubicBezTo>
                  <a:cubicBezTo>
                    <a:pt x="28" y="83"/>
                    <a:pt x="33" y="83"/>
                    <a:pt x="38" y="81"/>
                  </a:cubicBezTo>
                  <a:cubicBezTo>
                    <a:pt x="40" y="81"/>
                    <a:pt x="41" y="81"/>
                    <a:pt x="42" y="80"/>
                  </a:cubicBezTo>
                  <a:cubicBezTo>
                    <a:pt x="43" y="79"/>
                    <a:pt x="44" y="79"/>
                    <a:pt x="45" y="79"/>
                  </a:cubicBezTo>
                  <a:cubicBezTo>
                    <a:pt x="50" y="76"/>
                    <a:pt x="50" y="76"/>
                    <a:pt x="50" y="76"/>
                  </a:cubicBezTo>
                  <a:cubicBezTo>
                    <a:pt x="58" y="72"/>
                    <a:pt x="65" y="68"/>
                    <a:pt x="73" y="64"/>
                  </a:cubicBezTo>
                  <a:cubicBezTo>
                    <a:pt x="73" y="66"/>
                    <a:pt x="73" y="66"/>
                    <a:pt x="73" y="66"/>
                  </a:cubicBezTo>
                  <a:cubicBezTo>
                    <a:pt x="90" y="58"/>
                    <a:pt x="90" y="58"/>
                    <a:pt x="90" y="58"/>
                  </a:cubicBezTo>
                  <a:cubicBezTo>
                    <a:pt x="94" y="56"/>
                    <a:pt x="94" y="56"/>
                    <a:pt x="94" y="56"/>
                  </a:cubicBezTo>
                  <a:cubicBezTo>
                    <a:pt x="95" y="55"/>
                    <a:pt x="96" y="55"/>
                    <a:pt x="98" y="53"/>
                  </a:cubicBezTo>
                  <a:cubicBezTo>
                    <a:pt x="102" y="51"/>
                    <a:pt x="105" y="48"/>
                    <a:pt x="107" y="44"/>
                  </a:cubicBezTo>
                  <a:cubicBezTo>
                    <a:pt x="109" y="41"/>
                    <a:pt x="110" y="38"/>
                    <a:pt x="110" y="35"/>
                  </a:cubicBezTo>
                  <a:cubicBezTo>
                    <a:pt x="111" y="33"/>
                    <a:pt x="110" y="30"/>
                    <a:pt x="110" y="28"/>
                  </a:cubicBezTo>
                  <a:cubicBezTo>
                    <a:pt x="110" y="33"/>
                    <a:pt x="109" y="39"/>
                    <a:pt x="105" y="44"/>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23"/>
            <p:cNvSpPr/>
            <p:nvPr/>
          </p:nvSpPr>
          <p:spPr bwMode="auto">
            <a:xfrm>
              <a:off x="7693026" y="2405063"/>
              <a:ext cx="476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34" name="Freeform 24"/>
            <p:cNvSpPr/>
            <p:nvPr/>
          </p:nvSpPr>
          <p:spPr bwMode="auto">
            <a:xfrm>
              <a:off x="7697788" y="2397126"/>
              <a:ext cx="11113" cy="7938"/>
            </a:xfrm>
            <a:custGeom>
              <a:avLst/>
              <a:gdLst>
                <a:gd name="T0" fmla="*/ 0 w 3"/>
                <a:gd name="T1" fmla="*/ 2 h 2"/>
                <a:gd name="T2" fmla="*/ 3 w 3"/>
                <a:gd name="T3" fmla="*/ 0 h 2"/>
                <a:gd name="T4" fmla="*/ 0 w 3"/>
                <a:gd name="T5" fmla="*/ 2 h 2"/>
              </a:gdLst>
              <a:ahLst/>
              <a:cxnLst>
                <a:cxn ang="0">
                  <a:pos x="T0" y="T1"/>
                </a:cxn>
                <a:cxn ang="0">
                  <a:pos x="T2" y="T3"/>
                </a:cxn>
                <a:cxn ang="0">
                  <a:pos x="T4" y="T5"/>
                </a:cxn>
              </a:cxnLst>
              <a:rect l="0" t="0" r="r" b="b"/>
              <a:pathLst>
                <a:path w="3" h="2">
                  <a:moveTo>
                    <a:pt x="0" y="2"/>
                  </a:moveTo>
                  <a:cubicBezTo>
                    <a:pt x="1" y="2"/>
                    <a:pt x="2" y="1"/>
                    <a:pt x="3" y="0"/>
                  </a:cubicBezTo>
                  <a:cubicBezTo>
                    <a:pt x="2" y="1"/>
                    <a:pt x="1" y="2"/>
                    <a:pt x="0" y="2"/>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35" name="Freeform 25"/>
            <p:cNvSpPr/>
            <p:nvPr/>
          </p:nvSpPr>
          <p:spPr bwMode="auto">
            <a:xfrm>
              <a:off x="7316788" y="2201863"/>
              <a:ext cx="444500" cy="258763"/>
            </a:xfrm>
            <a:custGeom>
              <a:avLst/>
              <a:gdLst>
                <a:gd name="T0" fmla="*/ 95 w 118"/>
                <a:gd name="T1" fmla="*/ 0 h 69"/>
                <a:gd name="T2" fmla="*/ 111 w 118"/>
                <a:gd name="T3" fmla="*/ 43 h 69"/>
                <a:gd name="T4" fmla="*/ 95 w 118"/>
                <a:gd name="T5" fmla="*/ 53 h 69"/>
                <a:gd name="T6" fmla="*/ 83 w 118"/>
                <a:gd name="T7" fmla="*/ 56 h 69"/>
                <a:gd name="T8" fmla="*/ 90 w 118"/>
                <a:gd name="T9" fmla="*/ 54 h 69"/>
                <a:gd name="T10" fmla="*/ 96 w 118"/>
                <a:gd name="T11" fmla="*/ 53 h 69"/>
                <a:gd name="T12" fmla="*/ 113 w 118"/>
                <a:gd name="T13" fmla="*/ 39 h 69"/>
                <a:gd name="T14" fmla="*/ 95 w 118"/>
                <a:gd name="T15" fmla="*/ 1 h 69"/>
                <a:gd name="T16" fmla="*/ 82 w 118"/>
                <a:gd name="T17" fmla="*/ 4 h 69"/>
                <a:gd name="T18" fmla="*/ 93 w 118"/>
                <a:gd name="T19" fmla="*/ 7 h 69"/>
                <a:gd name="T20" fmla="*/ 106 w 118"/>
                <a:gd name="T21" fmla="*/ 23 h 69"/>
                <a:gd name="T22" fmla="*/ 98 w 118"/>
                <a:gd name="T23" fmla="*/ 44 h 69"/>
                <a:gd name="T24" fmla="*/ 79 w 118"/>
                <a:gd name="T25" fmla="*/ 48 h 69"/>
                <a:gd name="T26" fmla="*/ 92 w 118"/>
                <a:gd name="T27" fmla="*/ 45 h 69"/>
                <a:gd name="T28" fmla="*/ 102 w 118"/>
                <a:gd name="T29" fmla="*/ 41 h 69"/>
                <a:gd name="T30" fmla="*/ 94 w 118"/>
                <a:gd name="T31" fmla="*/ 10 h 69"/>
                <a:gd name="T32" fmla="*/ 102 w 118"/>
                <a:gd name="T33" fmla="*/ 19 h 69"/>
                <a:gd name="T34" fmla="*/ 97 w 118"/>
                <a:gd name="T35" fmla="*/ 42 h 69"/>
                <a:gd name="T36" fmla="*/ 79 w 118"/>
                <a:gd name="T37" fmla="*/ 46 h 69"/>
                <a:gd name="T38" fmla="*/ 30 w 118"/>
                <a:gd name="T39" fmla="*/ 55 h 69"/>
                <a:gd name="T40" fmla="*/ 28 w 118"/>
                <a:gd name="T41" fmla="*/ 55 h 69"/>
                <a:gd name="T42" fmla="*/ 25 w 118"/>
                <a:gd name="T43" fmla="*/ 54 h 69"/>
                <a:gd name="T44" fmla="*/ 16 w 118"/>
                <a:gd name="T45" fmla="*/ 36 h 69"/>
                <a:gd name="T46" fmla="*/ 25 w 118"/>
                <a:gd name="T47" fmla="*/ 25 h 69"/>
                <a:gd name="T48" fmla="*/ 31 w 118"/>
                <a:gd name="T49" fmla="*/ 24 h 69"/>
                <a:gd name="T50" fmla="*/ 66 w 118"/>
                <a:gd name="T51" fmla="*/ 9 h 69"/>
                <a:gd name="T52" fmla="*/ 49 w 118"/>
                <a:gd name="T53" fmla="*/ 6 h 69"/>
                <a:gd name="T54" fmla="*/ 25 w 118"/>
                <a:gd name="T55" fmla="*/ 11 h 69"/>
                <a:gd name="T56" fmla="*/ 9 w 118"/>
                <a:gd name="T57" fmla="*/ 19 h 69"/>
                <a:gd name="T58" fmla="*/ 2 w 118"/>
                <a:gd name="T59" fmla="*/ 31 h 69"/>
                <a:gd name="T60" fmla="*/ 25 w 118"/>
                <a:gd name="T61" fmla="*/ 69 h 69"/>
                <a:gd name="T62" fmla="*/ 27 w 118"/>
                <a:gd name="T63" fmla="*/ 69 h 69"/>
                <a:gd name="T64" fmla="*/ 37 w 118"/>
                <a:gd name="T65" fmla="*/ 69 h 69"/>
                <a:gd name="T66" fmla="*/ 84 w 118"/>
                <a:gd name="T67" fmla="*/ 58 h 69"/>
                <a:gd name="T68" fmla="*/ 99 w 118"/>
                <a:gd name="T69" fmla="*/ 55 h 69"/>
                <a:gd name="T70" fmla="*/ 94 w 118"/>
                <a:gd name="T71" fmla="*/ 56 h 69"/>
                <a:gd name="T72" fmla="*/ 55 w 118"/>
                <a:gd name="T73" fmla="*/ 64 h 69"/>
                <a:gd name="T74" fmla="*/ 29 w 118"/>
                <a:gd name="T75" fmla="*/ 69 h 69"/>
                <a:gd name="T76" fmla="*/ 27 w 118"/>
                <a:gd name="T77" fmla="*/ 69 h 69"/>
                <a:gd name="T78" fmla="*/ 14 w 118"/>
                <a:gd name="T79" fmla="*/ 65 h 69"/>
                <a:gd name="T80" fmla="*/ 15 w 118"/>
                <a:gd name="T81" fmla="*/ 64 h 69"/>
                <a:gd name="T82" fmla="*/ 27 w 118"/>
                <a:gd name="T83" fmla="*/ 67 h 69"/>
                <a:gd name="T84" fmla="*/ 29 w 118"/>
                <a:gd name="T85" fmla="*/ 68 h 69"/>
                <a:gd name="T86" fmla="*/ 55 w 118"/>
                <a:gd name="T87" fmla="*/ 63 h 69"/>
                <a:gd name="T88" fmla="*/ 95 w 118"/>
                <a:gd name="T89" fmla="*/ 55 h 69"/>
                <a:gd name="T90" fmla="*/ 105 w 118"/>
                <a:gd name="T91" fmla="*/ 50 h 69"/>
                <a:gd name="T92" fmla="*/ 118 w 118"/>
                <a:gd name="T93" fmla="*/ 3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8" h="69">
                  <a:moveTo>
                    <a:pt x="110" y="9"/>
                  </a:moveTo>
                  <a:cubicBezTo>
                    <a:pt x="108" y="6"/>
                    <a:pt x="106" y="4"/>
                    <a:pt x="103" y="3"/>
                  </a:cubicBezTo>
                  <a:cubicBezTo>
                    <a:pt x="101" y="1"/>
                    <a:pt x="98" y="0"/>
                    <a:pt x="95" y="0"/>
                  </a:cubicBezTo>
                  <a:cubicBezTo>
                    <a:pt x="101" y="2"/>
                    <a:pt x="106" y="6"/>
                    <a:pt x="109" y="10"/>
                  </a:cubicBezTo>
                  <a:cubicBezTo>
                    <a:pt x="113" y="15"/>
                    <a:pt x="115" y="20"/>
                    <a:pt x="115" y="26"/>
                  </a:cubicBezTo>
                  <a:cubicBezTo>
                    <a:pt x="116" y="32"/>
                    <a:pt x="115" y="38"/>
                    <a:pt x="111" y="43"/>
                  </a:cubicBezTo>
                  <a:cubicBezTo>
                    <a:pt x="110" y="45"/>
                    <a:pt x="108" y="47"/>
                    <a:pt x="105" y="49"/>
                  </a:cubicBezTo>
                  <a:cubicBezTo>
                    <a:pt x="103" y="51"/>
                    <a:pt x="100" y="52"/>
                    <a:pt x="97" y="53"/>
                  </a:cubicBezTo>
                  <a:cubicBezTo>
                    <a:pt x="97" y="53"/>
                    <a:pt x="96" y="53"/>
                    <a:pt x="95" y="53"/>
                  </a:cubicBezTo>
                  <a:cubicBezTo>
                    <a:pt x="93" y="54"/>
                    <a:pt x="93" y="54"/>
                    <a:pt x="93" y="54"/>
                  </a:cubicBezTo>
                  <a:cubicBezTo>
                    <a:pt x="90" y="54"/>
                    <a:pt x="90" y="54"/>
                    <a:pt x="90" y="54"/>
                  </a:cubicBezTo>
                  <a:cubicBezTo>
                    <a:pt x="83" y="56"/>
                    <a:pt x="83" y="56"/>
                    <a:pt x="83" y="56"/>
                  </a:cubicBezTo>
                  <a:cubicBezTo>
                    <a:pt x="69" y="59"/>
                    <a:pt x="69" y="59"/>
                    <a:pt x="69" y="59"/>
                  </a:cubicBezTo>
                  <a:cubicBezTo>
                    <a:pt x="41" y="65"/>
                    <a:pt x="41" y="65"/>
                    <a:pt x="41" y="65"/>
                  </a:cubicBezTo>
                  <a:cubicBezTo>
                    <a:pt x="56" y="61"/>
                    <a:pt x="74" y="57"/>
                    <a:pt x="90" y="54"/>
                  </a:cubicBezTo>
                  <a:cubicBezTo>
                    <a:pt x="94" y="53"/>
                    <a:pt x="94" y="53"/>
                    <a:pt x="94" y="53"/>
                  </a:cubicBezTo>
                  <a:cubicBezTo>
                    <a:pt x="95" y="53"/>
                    <a:pt x="95" y="53"/>
                    <a:pt x="95" y="53"/>
                  </a:cubicBezTo>
                  <a:cubicBezTo>
                    <a:pt x="95" y="53"/>
                    <a:pt x="96" y="53"/>
                    <a:pt x="96" y="53"/>
                  </a:cubicBezTo>
                  <a:cubicBezTo>
                    <a:pt x="97" y="53"/>
                    <a:pt x="98" y="52"/>
                    <a:pt x="98" y="52"/>
                  </a:cubicBezTo>
                  <a:cubicBezTo>
                    <a:pt x="102" y="51"/>
                    <a:pt x="105" y="50"/>
                    <a:pt x="107" y="47"/>
                  </a:cubicBezTo>
                  <a:cubicBezTo>
                    <a:pt x="110" y="45"/>
                    <a:pt x="112" y="42"/>
                    <a:pt x="113" y="39"/>
                  </a:cubicBezTo>
                  <a:cubicBezTo>
                    <a:pt x="114" y="36"/>
                    <a:pt x="115" y="33"/>
                    <a:pt x="115" y="30"/>
                  </a:cubicBezTo>
                  <a:cubicBezTo>
                    <a:pt x="115" y="24"/>
                    <a:pt x="113" y="17"/>
                    <a:pt x="110" y="12"/>
                  </a:cubicBezTo>
                  <a:cubicBezTo>
                    <a:pt x="106" y="7"/>
                    <a:pt x="101" y="3"/>
                    <a:pt x="95" y="1"/>
                  </a:cubicBezTo>
                  <a:cubicBezTo>
                    <a:pt x="94" y="1"/>
                    <a:pt x="92" y="0"/>
                    <a:pt x="91" y="0"/>
                  </a:cubicBezTo>
                  <a:cubicBezTo>
                    <a:pt x="89" y="0"/>
                    <a:pt x="88" y="0"/>
                    <a:pt x="86" y="1"/>
                  </a:cubicBezTo>
                  <a:cubicBezTo>
                    <a:pt x="84" y="2"/>
                    <a:pt x="82" y="3"/>
                    <a:pt x="82" y="4"/>
                  </a:cubicBezTo>
                  <a:cubicBezTo>
                    <a:pt x="82" y="5"/>
                    <a:pt x="83" y="5"/>
                    <a:pt x="84" y="5"/>
                  </a:cubicBezTo>
                  <a:cubicBezTo>
                    <a:pt x="85" y="5"/>
                    <a:pt x="87" y="6"/>
                    <a:pt x="89" y="6"/>
                  </a:cubicBezTo>
                  <a:cubicBezTo>
                    <a:pt x="90" y="6"/>
                    <a:pt x="91" y="6"/>
                    <a:pt x="93" y="7"/>
                  </a:cubicBezTo>
                  <a:cubicBezTo>
                    <a:pt x="94" y="7"/>
                    <a:pt x="95" y="7"/>
                    <a:pt x="95" y="7"/>
                  </a:cubicBezTo>
                  <a:cubicBezTo>
                    <a:pt x="96" y="8"/>
                    <a:pt x="95" y="9"/>
                    <a:pt x="94" y="9"/>
                  </a:cubicBezTo>
                  <a:cubicBezTo>
                    <a:pt x="100" y="12"/>
                    <a:pt x="105" y="17"/>
                    <a:pt x="106" y="23"/>
                  </a:cubicBezTo>
                  <a:cubicBezTo>
                    <a:pt x="107" y="27"/>
                    <a:pt x="107" y="30"/>
                    <a:pt x="107" y="33"/>
                  </a:cubicBezTo>
                  <a:cubicBezTo>
                    <a:pt x="106" y="36"/>
                    <a:pt x="105" y="39"/>
                    <a:pt x="102" y="41"/>
                  </a:cubicBezTo>
                  <a:cubicBezTo>
                    <a:pt x="101" y="42"/>
                    <a:pt x="100" y="43"/>
                    <a:pt x="98" y="44"/>
                  </a:cubicBezTo>
                  <a:cubicBezTo>
                    <a:pt x="97" y="44"/>
                    <a:pt x="96" y="45"/>
                    <a:pt x="95" y="45"/>
                  </a:cubicBezTo>
                  <a:cubicBezTo>
                    <a:pt x="94" y="45"/>
                    <a:pt x="93" y="45"/>
                    <a:pt x="92" y="46"/>
                  </a:cubicBezTo>
                  <a:cubicBezTo>
                    <a:pt x="79" y="48"/>
                    <a:pt x="79" y="48"/>
                    <a:pt x="79" y="48"/>
                  </a:cubicBezTo>
                  <a:cubicBezTo>
                    <a:pt x="70" y="50"/>
                    <a:pt x="61" y="52"/>
                    <a:pt x="52" y="53"/>
                  </a:cubicBezTo>
                  <a:cubicBezTo>
                    <a:pt x="61" y="52"/>
                    <a:pt x="70" y="50"/>
                    <a:pt x="79" y="48"/>
                  </a:cubicBezTo>
                  <a:cubicBezTo>
                    <a:pt x="92" y="45"/>
                    <a:pt x="92" y="45"/>
                    <a:pt x="92" y="45"/>
                  </a:cubicBezTo>
                  <a:cubicBezTo>
                    <a:pt x="93" y="45"/>
                    <a:pt x="94" y="45"/>
                    <a:pt x="95" y="45"/>
                  </a:cubicBezTo>
                  <a:cubicBezTo>
                    <a:pt x="96" y="45"/>
                    <a:pt x="97" y="44"/>
                    <a:pt x="98" y="44"/>
                  </a:cubicBezTo>
                  <a:cubicBezTo>
                    <a:pt x="100" y="43"/>
                    <a:pt x="101" y="42"/>
                    <a:pt x="102" y="41"/>
                  </a:cubicBezTo>
                  <a:cubicBezTo>
                    <a:pt x="105" y="39"/>
                    <a:pt x="106" y="36"/>
                    <a:pt x="106" y="33"/>
                  </a:cubicBezTo>
                  <a:cubicBezTo>
                    <a:pt x="107" y="30"/>
                    <a:pt x="107" y="27"/>
                    <a:pt x="106" y="23"/>
                  </a:cubicBezTo>
                  <a:cubicBezTo>
                    <a:pt x="104" y="17"/>
                    <a:pt x="100" y="12"/>
                    <a:pt x="94" y="10"/>
                  </a:cubicBezTo>
                  <a:cubicBezTo>
                    <a:pt x="93" y="10"/>
                    <a:pt x="93" y="11"/>
                    <a:pt x="95" y="12"/>
                  </a:cubicBezTo>
                  <a:cubicBezTo>
                    <a:pt x="96" y="13"/>
                    <a:pt x="97" y="14"/>
                    <a:pt x="98" y="15"/>
                  </a:cubicBezTo>
                  <a:cubicBezTo>
                    <a:pt x="99" y="16"/>
                    <a:pt x="101" y="17"/>
                    <a:pt x="102" y="19"/>
                  </a:cubicBezTo>
                  <a:cubicBezTo>
                    <a:pt x="103" y="21"/>
                    <a:pt x="104" y="24"/>
                    <a:pt x="105" y="26"/>
                  </a:cubicBezTo>
                  <a:cubicBezTo>
                    <a:pt x="105" y="28"/>
                    <a:pt x="105" y="30"/>
                    <a:pt x="105" y="32"/>
                  </a:cubicBezTo>
                  <a:cubicBezTo>
                    <a:pt x="104" y="36"/>
                    <a:pt x="101" y="40"/>
                    <a:pt x="97" y="42"/>
                  </a:cubicBezTo>
                  <a:cubicBezTo>
                    <a:pt x="96" y="42"/>
                    <a:pt x="94" y="43"/>
                    <a:pt x="93" y="43"/>
                  </a:cubicBezTo>
                  <a:cubicBezTo>
                    <a:pt x="89" y="44"/>
                    <a:pt x="89" y="44"/>
                    <a:pt x="89" y="44"/>
                  </a:cubicBezTo>
                  <a:cubicBezTo>
                    <a:pt x="79" y="46"/>
                    <a:pt x="79" y="46"/>
                    <a:pt x="79" y="46"/>
                  </a:cubicBezTo>
                  <a:cubicBezTo>
                    <a:pt x="66" y="48"/>
                    <a:pt x="53" y="51"/>
                    <a:pt x="41" y="53"/>
                  </a:cubicBezTo>
                  <a:cubicBezTo>
                    <a:pt x="34" y="55"/>
                    <a:pt x="34" y="55"/>
                    <a:pt x="34" y="55"/>
                  </a:cubicBezTo>
                  <a:cubicBezTo>
                    <a:pt x="33" y="55"/>
                    <a:pt x="31" y="55"/>
                    <a:pt x="30" y="55"/>
                  </a:cubicBezTo>
                  <a:cubicBezTo>
                    <a:pt x="29" y="55"/>
                    <a:pt x="29" y="55"/>
                    <a:pt x="29" y="55"/>
                  </a:cubicBezTo>
                  <a:cubicBezTo>
                    <a:pt x="28" y="55"/>
                    <a:pt x="28" y="55"/>
                    <a:pt x="28" y="55"/>
                  </a:cubicBezTo>
                  <a:cubicBezTo>
                    <a:pt x="28" y="55"/>
                    <a:pt x="28" y="55"/>
                    <a:pt x="28" y="55"/>
                  </a:cubicBezTo>
                  <a:cubicBezTo>
                    <a:pt x="27" y="55"/>
                    <a:pt x="27" y="55"/>
                    <a:pt x="27" y="55"/>
                  </a:cubicBezTo>
                  <a:cubicBezTo>
                    <a:pt x="27" y="55"/>
                    <a:pt x="27" y="55"/>
                    <a:pt x="27" y="55"/>
                  </a:cubicBezTo>
                  <a:cubicBezTo>
                    <a:pt x="26" y="54"/>
                    <a:pt x="25" y="54"/>
                    <a:pt x="25" y="54"/>
                  </a:cubicBezTo>
                  <a:cubicBezTo>
                    <a:pt x="23" y="54"/>
                    <a:pt x="22" y="53"/>
                    <a:pt x="21" y="52"/>
                  </a:cubicBezTo>
                  <a:cubicBezTo>
                    <a:pt x="19" y="51"/>
                    <a:pt x="17" y="48"/>
                    <a:pt x="16" y="45"/>
                  </a:cubicBezTo>
                  <a:cubicBezTo>
                    <a:pt x="15" y="42"/>
                    <a:pt x="15" y="39"/>
                    <a:pt x="16" y="36"/>
                  </a:cubicBezTo>
                  <a:cubicBezTo>
                    <a:pt x="16" y="33"/>
                    <a:pt x="17" y="32"/>
                    <a:pt x="18" y="30"/>
                  </a:cubicBezTo>
                  <a:cubicBezTo>
                    <a:pt x="20" y="28"/>
                    <a:pt x="21" y="27"/>
                    <a:pt x="23" y="26"/>
                  </a:cubicBezTo>
                  <a:cubicBezTo>
                    <a:pt x="24" y="26"/>
                    <a:pt x="24" y="26"/>
                    <a:pt x="25" y="25"/>
                  </a:cubicBezTo>
                  <a:cubicBezTo>
                    <a:pt x="25" y="25"/>
                    <a:pt x="25" y="25"/>
                    <a:pt x="25" y="25"/>
                  </a:cubicBezTo>
                  <a:cubicBezTo>
                    <a:pt x="26" y="25"/>
                    <a:pt x="26" y="25"/>
                    <a:pt x="26" y="25"/>
                  </a:cubicBezTo>
                  <a:cubicBezTo>
                    <a:pt x="31" y="24"/>
                    <a:pt x="31" y="24"/>
                    <a:pt x="31" y="24"/>
                  </a:cubicBezTo>
                  <a:cubicBezTo>
                    <a:pt x="40" y="22"/>
                    <a:pt x="40" y="22"/>
                    <a:pt x="40" y="22"/>
                  </a:cubicBezTo>
                  <a:cubicBezTo>
                    <a:pt x="52" y="20"/>
                    <a:pt x="64" y="17"/>
                    <a:pt x="74" y="15"/>
                  </a:cubicBezTo>
                  <a:cubicBezTo>
                    <a:pt x="91" y="10"/>
                    <a:pt x="84" y="7"/>
                    <a:pt x="66" y="9"/>
                  </a:cubicBezTo>
                  <a:cubicBezTo>
                    <a:pt x="66" y="8"/>
                    <a:pt x="66" y="8"/>
                    <a:pt x="66" y="8"/>
                  </a:cubicBezTo>
                  <a:cubicBezTo>
                    <a:pt x="83" y="5"/>
                    <a:pt x="74" y="3"/>
                    <a:pt x="76" y="1"/>
                  </a:cubicBezTo>
                  <a:cubicBezTo>
                    <a:pt x="67" y="3"/>
                    <a:pt x="58" y="5"/>
                    <a:pt x="49" y="6"/>
                  </a:cubicBezTo>
                  <a:cubicBezTo>
                    <a:pt x="40" y="8"/>
                    <a:pt x="40" y="8"/>
                    <a:pt x="40" y="8"/>
                  </a:cubicBezTo>
                  <a:cubicBezTo>
                    <a:pt x="30" y="10"/>
                    <a:pt x="30" y="10"/>
                    <a:pt x="30" y="10"/>
                  </a:cubicBezTo>
                  <a:cubicBezTo>
                    <a:pt x="25" y="11"/>
                    <a:pt x="25" y="11"/>
                    <a:pt x="25" y="11"/>
                  </a:cubicBezTo>
                  <a:cubicBezTo>
                    <a:pt x="23" y="11"/>
                    <a:pt x="23" y="11"/>
                    <a:pt x="23" y="11"/>
                  </a:cubicBezTo>
                  <a:cubicBezTo>
                    <a:pt x="22" y="11"/>
                    <a:pt x="21" y="12"/>
                    <a:pt x="20" y="12"/>
                  </a:cubicBezTo>
                  <a:cubicBezTo>
                    <a:pt x="16" y="14"/>
                    <a:pt x="12" y="16"/>
                    <a:pt x="9" y="19"/>
                  </a:cubicBezTo>
                  <a:cubicBezTo>
                    <a:pt x="8" y="20"/>
                    <a:pt x="7" y="21"/>
                    <a:pt x="7" y="22"/>
                  </a:cubicBezTo>
                  <a:cubicBezTo>
                    <a:pt x="6" y="23"/>
                    <a:pt x="6" y="23"/>
                    <a:pt x="5" y="25"/>
                  </a:cubicBezTo>
                  <a:cubicBezTo>
                    <a:pt x="4" y="26"/>
                    <a:pt x="3" y="29"/>
                    <a:pt x="2" y="31"/>
                  </a:cubicBezTo>
                  <a:cubicBezTo>
                    <a:pt x="0" y="38"/>
                    <a:pt x="1" y="47"/>
                    <a:pt x="4" y="54"/>
                  </a:cubicBezTo>
                  <a:cubicBezTo>
                    <a:pt x="6" y="58"/>
                    <a:pt x="9" y="62"/>
                    <a:pt x="13" y="64"/>
                  </a:cubicBezTo>
                  <a:cubicBezTo>
                    <a:pt x="16" y="67"/>
                    <a:pt x="21" y="68"/>
                    <a:pt x="25" y="69"/>
                  </a:cubicBezTo>
                  <a:cubicBezTo>
                    <a:pt x="25" y="69"/>
                    <a:pt x="26" y="69"/>
                    <a:pt x="26" y="69"/>
                  </a:cubicBezTo>
                  <a:cubicBezTo>
                    <a:pt x="27" y="69"/>
                    <a:pt x="27" y="69"/>
                    <a:pt x="27" y="69"/>
                  </a:cubicBezTo>
                  <a:cubicBezTo>
                    <a:pt x="27" y="69"/>
                    <a:pt x="27" y="69"/>
                    <a:pt x="27" y="69"/>
                  </a:cubicBezTo>
                  <a:cubicBezTo>
                    <a:pt x="27" y="69"/>
                    <a:pt x="27" y="69"/>
                    <a:pt x="27" y="69"/>
                  </a:cubicBezTo>
                  <a:cubicBezTo>
                    <a:pt x="28" y="69"/>
                    <a:pt x="29" y="69"/>
                    <a:pt x="30" y="69"/>
                  </a:cubicBezTo>
                  <a:cubicBezTo>
                    <a:pt x="32" y="69"/>
                    <a:pt x="35" y="69"/>
                    <a:pt x="37" y="69"/>
                  </a:cubicBezTo>
                  <a:cubicBezTo>
                    <a:pt x="46" y="67"/>
                    <a:pt x="46" y="67"/>
                    <a:pt x="46" y="67"/>
                  </a:cubicBezTo>
                  <a:cubicBezTo>
                    <a:pt x="65" y="62"/>
                    <a:pt x="65" y="62"/>
                    <a:pt x="65" y="62"/>
                  </a:cubicBezTo>
                  <a:cubicBezTo>
                    <a:pt x="84" y="58"/>
                    <a:pt x="84" y="58"/>
                    <a:pt x="84" y="58"/>
                  </a:cubicBezTo>
                  <a:cubicBezTo>
                    <a:pt x="93" y="56"/>
                    <a:pt x="93" y="56"/>
                    <a:pt x="93" y="56"/>
                  </a:cubicBezTo>
                  <a:cubicBezTo>
                    <a:pt x="96" y="56"/>
                    <a:pt x="96" y="56"/>
                    <a:pt x="96" y="56"/>
                  </a:cubicBezTo>
                  <a:cubicBezTo>
                    <a:pt x="97" y="56"/>
                    <a:pt x="98" y="55"/>
                    <a:pt x="99" y="55"/>
                  </a:cubicBezTo>
                  <a:cubicBezTo>
                    <a:pt x="99" y="55"/>
                    <a:pt x="100" y="55"/>
                    <a:pt x="100" y="54"/>
                  </a:cubicBezTo>
                  <a:cubicBezTo>
                    <a:pt x="99" y="55"/>
                    <a:pt x="98" y="55"/>
                    <a:pt x="97" y="55"/>
                  </a:cubicBezTo>
                  <a:cubicBezTo>
                    <a:pt x="95" y="56"/>
                    <a:pt x="95" y="56"/>
                    <a:pt x="94" y="56"/>
                  </a:cubicBezTo>
                  <a:cubicBezTo>
                    <a:pt x="91" y="57"/>
                    <a:pt x="91" y="57"/>
                    <a:pt x="91" y="57"/>
                  </a:cubicBezTo>
                  <a:cubicBezTo>
                    <a:pt x="78" y="59"/>
                    <a:pt x="78" y="59"/>
                    <a:pt x="78" y="59"/>
                  </a:cubicBezTo>
                  <a:cubicBezTo>
                    <a:pt x="55" y="64"/>
                    <a:pt x="55" y="64"/>
                    <a:pt x="55" y="64"/>
                  </a:cubicBezTo>
                  <a:cubicBezTo>
                    <a:pt x="43" y="67"/>
                    <a:pt x="43" y="67"/>
                    <a:pt x="43" y="67"/>
                  </a:cubicBezTo>
                  <a:cubicBezTo>
                    <a:pt x="37" y="68"/>
                    <a:pt x="37" y="68"/>
                    <a:pt x="37" y="68"/>
                  </a:cubicBezTo>
                  <a:cubicBezTo>
                    <a:pt x="34" y="69"/>
                    <a:pt x="32" y="69"/>
                    <a:pt x="29" y="69"/>
                  </a:cubicBezTo>
                  <a:cubicBezTo>
                    <a:pt x="28" y="69"/>
                    <a:pt x="28" y="69"/>
                    <a:pt x="27" y="69"/>
                  </a:cubicBezTo>
                  <a:cubicBezTo>
                    <a:pt x="27" y="69"/>
                    <a:pt x="27" y="69"/>
                    <a:pt x="27" y="69"/>
                  </a:cubicBezTo>
                  <a:cubicBezTo>
                    <a:pt x="27" y="69"/>
                    <a:pt x="27" y="69"/>
                    <a:pt x="27" y="69"/>
                  </a:cubicBezTo>
                  <a:cubicBezTo>
                    <a:pt x="26" y="69"/>
                    <a:pt x="26" y="68"/>
                    <a:pt x="26" y="68"/>
                  </a:cubicBezTo>
                  <a:cubicBezTo>
                    <a:pt x="24" y="68"/>
                    <a:pt x="23" y="68"/>
                    <a:pt x="22" y="68"/>
                  </a:cubicBezTo>
                  <a:cubicBezTo>
                    <a:pt x="19" y="67"/>
                    <a:pt x="17" y="66"/>
                    <a:pt x="14" y="65"/>
                  </a:cubicBezTo>
                  <a:cubicBezTo>
                    <a:pt x="9" y="62"/>
                    <a:pt x="6" y="57"/>
                    <a:pt x="4" y="52"/>
                  </a:cubicBezTo>
                  <a:cubicBezTo>
                    <a:pt x="4" y="52"/>
                    <a:pt x="5" y="53"/>
                    <a:pt x="4" y="52"/>
                  </a:cubicBezTo>
                  <a:cubicBezTo>
                    <a:pt x="6" y="57"/>
                    <a:pt x="10" y="61"/>
                    <a:pt x="15" y="64"/>
                  </a:cubicBezTo>
                  <a:cubicBezTo>
                    <a:pt x="17" y="65"/>
                    <a:pt x="19" y="66"/>
                    <a:pt x="22" y="67"/>
                  </a:cubicBezTo>
                  <a:cubicBezTo>
                    <a:pt x="23" y="67"/>
                    <a:pt x="25" y="67"/>
                    <a:pt x="26" y="67"/>
                  </a:cubicBezTo>
                  <a:cubicBezTo>
                    <a:pt x="26" y="67"/>
                    <a:pt x="27" y="67"/>
                    <a:pt x="27" y="67"/>
                  </a:cubicBezTo>
                  <a:cubicBezTo>
                    <a:pt x="27" y="68"/>
                    <a:pt x="27" y="67"/>
                    <a:pt x="27" y="68"/>
                  </a:cubicBezTo>
                  <a:cubicBezTo>
                    <a:pt x="27" y="68"/>
                    <a:pt x="27" y="68"/>
                    <a:pt x="27" y="68"/>
                  </a:cubicBezTo>
                  <a:cubicBezTo>
                    <a:pt x="28" y="68"/>
                    <a:pt x="29" y="68"/>
                    <a:pt x="29" y="68"/>
                  </a:cubicBezTo>
                  <a:cubicBezTo>
                    <a:pt x="32" y="68"/>
                    <a:pt x="34" y="68"/>
                    <a:pt x="37" y="67"/>
                  </a:cubicBezTo>
                  <a:cubicBezTo>
                    <a:pt x="43" y="66"/>
                    <a:pt x="43" y="66"/>
                    <a:pt x="43" y="66"/>
                  </a:cubicBezTo>
                  <a:cubicBezTo>
                    <a:pt x="55" y="63"/>
                    <a:pt x="55" y="63"/>
                    <a:pt x="55" y="63"/>
                  </a:cubicBezTo>
                  <a:cubicBezTo>
                    <a:pt x="63" y="62"/>
                    <a:pt x="71" y="60"/>
                    <a:pt x="79" y="58"/>
                  </a:cubicBezTo>
                  <a:cubicBezTo>
                    <a:pt x="83" y="58"/>
                    <a:pt x="87" y="57"/>
                    <a:pt x="91" y="56"/>
                  </a:cubicBezTo>
                  <a:cubicBezTo>
                    <a:pt x="95" y="55"/>
                    <a:pt x="95" y="55"/>
                    <a:pt x="95" y="55"/>
                  </a:cubicBezTo>
                  <a:cubicBezTo>
                    <a:pt x="96" y="55"/>
                    <a:pt x="96" y="55"/>
                    <a:pt x="96" y="55"/>
                  </a:cubicBezTo>
                  <a:cubicBezTo>
                    <a:pt x="97" y="54"/>
                    <a:pt x="97" y="54"/>
                    <a:pt x="98" y="54"/>
                  </a:cubicBezTo>
                  <a:cubicBezTo>
                    <a:pt x="101" y="53"/>
                    <a:pt x="103" y="52"/>
                    <a:pt x="105" y="50"/>
                  </a:cubicBezTo>
                  <a:cubicBezTo>
                    <a:pt x="106" y="51"/>
                    <a:pt x="106" y="51"/>
                    <a:pt x="106" y="51"/>
                  </a:cubicBezTo>
                  <a:cubicBezTo>
                    <a:pt x="109" y="49"/>
                    <a:pt x="112" y="46"/>
                    <a:pt x="114" y="42"/>
                  </a:cubicBezTo>
                  <a:cubicBezTo>
                    <a:pt x="116" y="39"/>
                    <a:pt x="117" y="35"/>
                    <a:pt x="118" y="31"/>
                  </a:cubicBezTo>
                  <a:cubicBezTo>
                    <a:pt x="118" y="23"/>
                    <a:pt x="115" y="15"/>
                    <a:pt x="110" y="9"/>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26"/>
            <p:cNvSpPr/>
            <p:nvPr/>
          </p:nvSpPr>
          <p:spPr bwMode="auto">
            <a:xfrm>
              <a:off x="4427538" y="2193926"/>
              <a:ext cx="431800" cy="266700"/>
            </a:xfrm>
            <a:custGeom>
              <a:avLst/>
              <a:gdLst>
                <a:gd name="T0" fmla="*/ 26 w 115"/>
                <a:gd name="T1" fmla="*/ 58 h 71"/>
                <a:gd name="T2" fmla="*/ 20 w 115"/>
                <a:gd name="T3" fmla="*/ 56 h 71"/>
                <a:gd name="T4" fmla="*/ 1 w 115"/>
                <a:gd name="T5" fmla="*/ 25 h 71"/>
                <a:gd name="T6" fmla="*/ 13 w 115"/>
                <a:gd name="T7" fmla="*/ 5 h 71"/>
                <a:gd name="T8" fmla="*/ 13 w 115"/>
                <a:gd name="T9" fmla="*/ 6 h 71"/>
                <a:gd name="T10" fmla="*/ 2 w 115"/>
                <a:gd name="T11" fmla="*/ 26 h 71"/>
                <a:gd name="T12" fmla="*/ 21 w 115"/>
                <a:gd name="T13" fmla="*/ 56 h 71"/>
                <a:gd name="T14" fmla="*/ 24 w 115"/>
                <a:gd name="T15" fmla="*/ 57 h 71"/>
                <a:gd name="T16" fmla="*/ 58 w 115"/>
                <a:gd name="T17" fmla="*/ 64 h 71"/>
                <a:gd name="T18" fmla="*/ 80 w 115"/>
                <a:gd name="T19" fmla="*/ 70 h 71"/>
                <a:gd name="T20" fmla="*/ 97 w 115"/>
                <a:gd name="T21" fmla="*/ 70 h 71"/>
                <a:gd name="T22" fmla="*/ 96 w 115"/>
                <a:gd name="T23" fmla="*/ 68 h 71"/>
                <a:gd name="T24" fmla="*/ 81 w 115"/>
                <a:gd name="T25" fmla="*/ 68 h 71"/>
                <a:gd name="T26" fmla="*/ 23 w 115"/>
                <a:gd name="T27" fmla="*/ 55 h 71"/>
                <a:gd name="T28" fmla="*/ 19 w 115"/>
                <a:gd name="T29" fmla="*/ 54 h 71"/>
                <a:gd name="T30" fmla="*/ 4 w 115"/>
                <a:gd name="T31" fmla="*/ 31 h 71"/>
                <a:gd name="T32" fmla="*/ 21 w 115"/>
                <a:gd name="T33" fmla="*/ 54 h 71"/>
                <a:gd name="T34" fmla="*/ 32 w 115"/>
                <a:gd name="T35" fmla="*/ 57 h 71"/>
                <a:gd name="T36" fmla="*/ 80 w 115"/>
                <a:gd name="T37" fmla="*/ 68 h 71"/>
                <a:gd name="T38" fmla="*/ 109 w 115"/>
                <a:gd name="T39" fmla="*/ 57 h 71"/>
                <a:gd name="T40" fmla="*/ 111 w 115"/>
                <a:gd name="T41" fmla="*/ 44 h 71"/>
                <a:gd name="T42" fmla="*/ 105 w 115"/>
                <a:gd name="T43" fmla="*/ 53 h 71"/>
                <a:gd name="T44" fmla="*/ 94 w 115"/>
                <a:gd name="T45" fmla="*/ 60 h 71"/>
                <a:gd name="T46" fmla="*/ 80 w 115"/>
                <a:gd name="T47" fmla="*/ 59 h 71"/>
                <a:gd name="T48" fmla="*/ 37 w 115"/>
                <a:gd name="T49" fmla="*/ 50 h 71"/>
                <a:gd name="T50" fmla="*/ 25 w 115"/>
                <a:gd name="T51" fmla="*/ 47 h 71"/>
                <a:gd name="T52" fmla="*/ 24 w 115"/>
                <a:gd name="T53" fmla="*/ 46 h 71"/>
                <a:gd name="T54" fmla="*/ 74 w 115"/>
                <a:gd name="T55" fmla="*/ 58 h 71"/>
                <a:gd name="T56" fmla="*/ 85 w 115"/>
                <a:gd name="T57" fmla="*/ 60 h 71"/>
                <a:gd name="T58" fmla="*/ 99 w 115"/>
                <a:gd name="T59" fmla="*/ 54 h 71"/>
                <a:gd name="T60" fmla="*/ 76 w 115"/>
                <a:gd name="T61" fmla="*/ 56 h 71"/>
                <a:gd name="T62" fmla="*/ 26 w 115"/>
                <a:gd name="T63" fmla="*/ 45 h 71"/>
                <a:gd name="T64" fmla="*/ 24 w 115"/>
                <a:gd name="T65" fmla="*/ 44 h 71"/>
                <a:gd name="T66" fmla="*/ 15 w 115"/>
                <a:gd name="T67" fmla="*/ 27 h 71"/>
                <a:gd name="T68" fmla="*/ 21 w 115"/>
                <a:gd name="T69" fmla="*/ 16 h 71"/>
                <a:gd name="T70" fmla="*/ 33 w 115"/>
                <a:gd name="T71" fmla="*/ 14 h 71"/>
                <a:gd name="T72" fmla="*/ 42 w 115"/>
                <a:gd name="T73" fmla="*/ 16 h 71"/>
                <a:gd name="T74" fmla="*/ 93 w 115"/>
                <a:gd name="T75" fmla="*/ 27 h 71"/>
                <a:gd name="T76" fmla="*/ 104 w 115"/>
                <a:gd name="T77" fmla="*/ 42 h 71"/>
                <a:gd name="T78" fmla="*/ 106 w 115"/>
                <a:gd name="T79" fmla="*/ 44 h 71"/>
                <a:gd name="T80" fmla="*/ 107 w 115"/>
                <a:gd name="T81" fmla="*/ 27 h 71"/>
                <a:gd name="T82" fmla="*/ 112 w 115"/>
                <a:gd name="T83" fmla="*/ 39 h 71"/>
                <a:gd name="T84" fmla="*/ 109 w 115"/>
                <a:gd name="T85" fmla="*/ 22 h 71"/>
                <a:gd name="T86" fmla="*/ 96 w 115"/>
                <a:gd name="T87" fmla="*/ 14 h 71"/>
                <a:gd name="T88" fmla="*/ 47 w 115"/>
                <a:gd name="T89" fmla="*/ 3 h 71"/>
                <a:gd name="T90" fmla="*/ 34 w 115"/>
                <a:gd name="T91" fmla="*/ 0 h 71"/>
                <a:gd name="T92" fmla="*/ 14 w 115"/>
                <a:gd name="T93" fmla="*/ 4 h 71"/>
                <a:gd name="T94" fmla="*/ 1 w 115"/>
                <a:gd name="T95" fmla="*/ 25 h 71"/>
                <a:gd name="T96" fmla="*/ 17 w 115"/>
                <a:gd name="T97" fmla="*/ 56 h 71"/>
                <a:gd name="T98" fmla="*/ 23 w 115"/>
                <a:gd name="T99" fmla="*/ 58 h 71"/>
                <a:gd name="T100" fmla="*/ 56 w 115"/>
                <a:gd name="T101" fmla="*/ 6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5" h="71">
                  <a:moveTo>
                    <a:pt x="56" y="65"/>
                  </a:moveTo>
                  <a:cubicBezTo>
                    <a:pt x="32" y="59"/>
                    <a:pt x="32" y="59"/>
                    <a:pt x="32" y="59"/>
                  </a:cubicBezTo>
                  <a:cubicBezTo>
                    <a:pt x="26" y="58"/>
                    <a:pt x="26" y="58"/>
                    <a:pt x="26" y="58"/>
                  </a:cubicBezTo>
                  <a:cubicBezTo>
                    <a:pt x="23" y="57"/>
                    <a:pt x="23" y="57"/>
                    <a:pt x="23" y="57"/>
                  </a:cubicBezTo>
                  <a:cubicBezTo>
                    <a:pt x="22" y="57"/>
                    <a:pt x="22" y="57"/>
                    <a:pt x="22" y="57"/>
                  </a:cubicBezTo>
                  <a:cubicBezTo>
                    <a:pt x="21" y="57"/>
                    <a:pt x="20" y="57"/>
                    <a:pt x="20" y="56"/>
                  </a:cubicBezTo>
                  <a:cubicBezTo>
                    <a:pt x="14" y="55"/>
                    <a:pt x="10" y="51"/>
                    <a:pt x="7" y="47"/>
                  </a:cubicBezTo>
                  <a:cubicBezTo>
                    <a:pt x="4" y="43"/>
                    <a:pt x="2" y="38"/>
                    <a:pt x="1" y="33"/>
                  </a:cubicBezTo>
                  <a:cubicBezTo>
                    <a:pt x="1" y="30"/>
                    <a:pt x="1" y="28"/>
                    <a:pt x="1" y="25"/>
                  </a:cubicBezTo>
                  <a:cubicBezTo>
                    <a:pt x="1" y="24"/>
                    <a:pt x="1" y="23"/>
                    <a:pt x="2" y="22"/>
                  </a:cubicBezTo>
                  <a:cubicBezTo>
                    <a:pt x="2" y="20"/>
                    <a:pt x="2" y="19"/>
                    <a:pt x="3" y="18"/>
                  </a:cubicBezTo>
                  <a:cubicBezTo>
                    <a:pt x="5" y="13"/>
                    <a:pt x="9" y="8"/>
                    <a:pt x="13" y="5"/>
                  </a:cubicBezTo>
                  <a:cubicBezTo>
                    <a:pt x="17" y="2"/>
                    <a:pt x="22" y="1"/>
                    <a:pt x="28" y="0"/>
                  </a:cubicBezTo>
                  <a:cubicBezTo>
                    <a:pt x="27" y="0"/>
                    <a:pt x="26" y="1"/>
                    <a:pt x="28" y="1"/>
                  </a:cubicBezTo>
                  <a:cubicBezTo>
                    <a:pt x="23" y="1"/>
                    <a:pt x="18" y="3"/>
                    <a:pt x="13" y="6"/>
                  </a:cubicBezTo>
                  <a:cubicBezTo>
                    <a:pt x="9" y="9"/>
                    <a:pt x="6" y="13"/>
                    <a:pt x="4" y="18"/>
                  </a:cubicBezTo>
                  <a:cubicBezTo>
                    <a:pt x="3" y="19"/>
                    <a:pt x="3" y="21"/>
                    <a:pt x="3" y="22"/>
                  </a:cubicBezTo>
                  <a:cubicBezTo>
                    <a:pt x="2" y="23"/>
                    <a:pt x="2" y="24"/>
                    <a:pt x="2" y="26"/>
                  </a:cubicBezTo>
                  <a:cubicBezTo>
                    <a:pt x="2" y="28"/>
                    <a:pt x="2" y="31"/>
                    <a:pt x="2" y="33"/>
                  </a:cubicBezTo>
                  <a:cubicBezTo>
                    <a:pt x="3" y="38"/>
                    <a:pt x="5" y="43"/>
                    <a:pt x="8" y="47"/>
                  </a:cubicBezTo>
                  <a:cubicBezTo>
                    <a:pt x="11" y="51"/>
                    <a:pt x="15" y="55"/>
                    <a:pt x="21" y="56"/>
                  </a:cubicBezTo>
                  <a:cubicBezTo>
                    <a:pt x="22" y="56"/>
                    <a:pt x="22" y="56"/>
                    <a:pt x="22" y="56"/>
                  </a:cubicBezTo>
                  <a:cubicBezTo>
                    <a:pt x="23" y="57"/>
                    <a:pt x="23" y="57"/>
                    <a:pt x="23" y="57"/>
                  </a:cubicBezTo>
                  <a:cubicBezTo>
                    <a:pt x="24" y="57"/>
                    <a:pt x="24" y="57"/>
                    <a:pt x="24" y="57"/>
                  </a:cubicBezTo>
                  <a:cubicBezTo>
                    <a:pt x="27" y="58"/>
                    <a:pt x="27" y="58"/>
                    <a:pt x="27" y="58"/>
                  </a:cubicBezTo>
                  <a:cubicBezTo>
                    <a:pt x="33" y="59"/>
                    <a:pt x="33" y="59"/>
                    <a:pt x="33" y="59"/>
                  </a:cubicBezTo>
                  <a:cubicBezTo>
                    <a:pt x="41" y="61"/>
                    <a:pt x="49" y="62"/>
                    <a:pt x="58" y="64"/>
                  </a:cubicBezTo>
                  <a:cubicBezTo>
                    <a:pt x="58" y="65"/>
                    <a:pt x="58" y="65"/>
                    <a:pt x="58" y="65"/>
                  </a:cubicBezTo>
                  <a:cubicBezTo>
                    <a:pt x="75" y="69"/>
                    <a:pt x="75" y="69"/>
                    <a:pt x="75" y="69"/>
                  </a:cubicBezTo>
                  <a:cubicBezTo>
                    <a:pt x="80" y="70"/>
                    <a:pt x="80" y="70"/>
                    <a:pt x="80" y="70"/>
                  </a:cubicBezTo>
                  <a:cubicBezTo>
                    <a:pt x="80" y="70"/>
                    <a:pt x="81" y="71"/>
                    <a:pt x="82" y="71"/>
                  </a:cubicBezTo>
                  <a:cubicBezTo>
                    <a:pt x="83" y="71"/>
                    <a:pt x="84" y="71"/>
                    <a:pt x="85" y="71"/>
                  </a:cubicBezTo>
                  <a:cubicBezTo>
                    <a:pt x="89" y="71"/>
                    <a:pt x="93" y="71"/>
                    <a:pt x="97" y="70"/>
                  </a:cubicBezTo>
                  <a:cubicBezTo>
                    <a:pt x="101" y="68"/>
                    <a:pt x="103" y="66"/>
                    <a:pt x="105" y="64"/>
                  </a:cubicBezTo>
                  <a:cubicBezTo>
                    <a:pt x="107" y="62"/>
                    <a:pt x="109" y="60"/>
                    <a:pt x="110" y="58"/>
                  </a:cubicBezTo>
                  <a:cubicBezTo>
                    <a:pt x="106" y="63"/>
                    <a:pt x="102" y="66"/>
                    <a:pt x="96" y="68"/>
                  </a:cubicBezTo>
                  <a:cubicBezTo>
                    <a:pt x="93" y="69"/>
                    <a:pt x="90" y="69"/>
                    <a:pt x="87" y="69"/>
                  </a:cubicBezTo>
                  <a:cubicBezTo>
                    <a:pt x="86" y="69"/>
                    <a:pt x="84" y="69"/>
                    <a:pt x="83" y="69"/>
                  </a:cubicBezTo>
                  <a:cubicBezTo>
                    <a:pt x="82" y="69"/>
                    <a:pt x="82" y="68"/>
                    <a:pt x="81" y="68"/>
                  </a:cubicBezTo>
                  <a:cubicBezTo>
                    <a:pt x="79" y="68"/>
                    <a:pt x="79" y="68"/>
                    <a:pt x="79" y="68"/>
                  </a:cubicBezTo>
                  <a:cubicBezTo>
                    <a:pt x="70" y="66"/>
                    <a:pt x="61" y="63"/>
                    <a:pt x="51" y="61"/>
                  </a:cubicBezTo>
                  <a:cubicBezTo>
                    <a:pt x="23" y="55"/>
                    <a:pt x="23" y="55"/>
                    <a:pt x="23" y="55"/>
                  </a:cubicBezTo>
                  <a:cubicBezTo>
                    <a:pt x="23" y="55"/>
                    <a:pt x="23" y="55"/>
                    <a:pt x="23" y="55"/>
                  </a:cubicBezTo>
                  <a:cubicBezTo>
                    <a:pt x="22" y="55"/>
                    <a:pt x="22" y="55"/>
                    <a:pt x="22" y="55"/>
                  </a:cubicBezTo>
                  <a:cubicBezTo>
                    <a:pt x="21" y="54"/>
                    <a:pt x="20" y="54"/>
                    <a:pt x="19" y="54"/>
                  </a:cubicBezTo>
                  <a:cubicBezTo>
                    <a:pt x="18" y="53"/>
                    <a:pt x="17" y="53"/>
                    <a:pt x="16" y="52"/>
                  </a:cubicBezTo>
                  <a:cubicBezTo>
                    <a:pt x="13" y="50"/>
                    <a:pt x="11" y="48"/>
                    <a:pt x="9" y="46"/>
                  </a:cubicBezTo>
                  <a:cubicBezTo>
                    <a:pt x="6" y="42"/>
                    <a:pt x="4" y="36"/>
                    <a:pt x="4" y="31"/>
                  </a:cubicBezTo>
                  <a:cubicBezTo>
                    <a:pt x="4" y="35"/>
                    <a:pt x="5" y="40"/>
                    <a:pt x="8" y="44"/>
                  </a:cubicBezTo>
                  <a:cubicBezTo>
                    <a:pt x="11" y="48"/>
                    <a:pt x="15" y="52"/>
                    <a:pt x="20" y="54"/>
                  </a:cubicBezTo>
                  <a:cubicBezTo>
                    <a:pt x="20" y="54"/>
                    <a:pt x="21" y="54"/>
                    <a:pt x="21" y="54"/>
                  </a:cubicBezTo>
                  <a:cubicBezTo>
                    <a:pt x="22" y="54"/>
                    <a:pt x="23" y="54"/>
                    <a:pt x="23" y="55"/>
                  </a:cubicBezTo>
                  <a:cubicBezTo>
                    <a:pt x="26" y="55"/>
                    <a:pt x="26" y="55"/>
                    <a:pt x="26" y="55"/>
                  </a:cubicBezTo>
                  <a:cubicBezTo>
                    <a:pt x="32" y="57"/>
                    <a:pt x="32" y="57"/>
                    <a:pt x="32" y="57"/>
                  </a:cubicBezTo>
                  <a:cubicBezTo>
                    <a:pt x="37" y="58"/>
                    <a:pt x="41" y="58"/>
                    <a:pt x="44" y="59"/>
                  </a:cubicBezTo>
                  <a:cubicBezTo>
                    <a:pt x="55" y="62"/>
                    <a:pt x="66" y="64"/>
                    <a:pt x="76" y="67"/>
                  </a:cubicBezTo>
                  <a:cubicBezTo>
                    <a:pt x="80" y="68"/>
                    <a:pt x="80" y="68"/>
                    <a:pt x="80" y="68"/>
                  </a:cubicBezTo>
                  <a:cubicBezTo>
                    <a:pt x="81" y="68"/>
                    <a:pt x="83" y="68"/>
                    <a:pt x="84" y="68"/>
                  </a:cubicBezTo>
                  <a:cubicBezTo>
                    <a:pt x="87" y="69"/>
                    <a:pt x="91" y="69"/>
                    <a:pt x="94" y="68"/>
                  </a:cubicBezTo>
                  <a:cubicBezTo>
                    <a:pt x="100" y="66"/>
                    <a:pt x="105" y="62"/>
                    <a:pt x="109" y="57"/>
                  </a:cubicBezTo>
                  <a:cubicBezTo>
                    <a:pt x="110" y="56"/>
                    <a:pt x="111" y="55"/>
                    <a:pt x="111" y="54"/>
                  </a:cubicBezTo>
                  <a:cubicBezTo>
                    <a:pt x="112" y="52"/>
                    <a:pt x="112" y="51"/>
                    <a:pt x="112" y="49"/>
                  </a:cubicBezTo>
                  <a:cubicBezTo>
                    <a:pt x="112" y="47"/>
                    <a:pt x="112" y="45"/>
                    <a:pt x="111" y="44"/>
                  </a:cubicBezTo>
                  <a:cubicBezTo>
                    <a:pt x="110" y="44"/>
                    <a:pt x="110" y="45"/>
                    <a:pt x="109" y="46"/>
                  </a:cubicBezTo>
                  <a:cubicBezTo>
                    <a:pt x="109" y="46"/>
                    <a:pt x="108" y="48"/>
                    <a:pt x="107" y="50"/>
                  </a:cubicBezTo>
                  <a:cubicBezTo>
                    <a:pt x="106" y="51"/>
                    <a:pt x="105" y="52"/>
                    <a:pt x="105" y="53"/>
                  </a:cubicBezTo>
                  <a:cubicBezTo>
                    <a:pt x="104" y="55"/>
                    <a:pt x="103" y="55"/>
                    <a:pt x="103" y="55"/>
                  </a:cubicBezTo>
                  <a:cubicBezTo>
                    <a:pt x="102" y="56"/>
                    <a:pt x="102" y="55"/>
                    <a:pt x="102" y="54"/>
                  </a:cubicBezTo>
                  <a:cubicBezTo>
                    <a:pt x="100" y="57"/>
                    <a:pt x="97" y="58"/>
                    <a:pt x="94" y="60"/>
                  </a:cubicBezTo>
                  <a:cubicBezTo>
                    <a:pt x="91" y="61"/>
                    <a:pt x="88" y="61"/>
                    <a:pt x="85" y="60"/>
                  </a:cubicBezTo>
                  <a:cubicBezTo>
                    <a:pt x="84" y="60"/>
                    <a:pt x="83" y="60"/>
                    <a:pt x="82" y="60"/>
                  </a:cubicBezTo>
                  <a:cubicBezTo>
                    <a:pt x="80" y="59"/>
                    <a:pt x="80" y="59"/>
                    <a:pt x="80" y="59"/>
                  </a:cubicBezTo>
                  <a:cubicBezTo>
                    <a:pt x="74" y="58"/>
                    <a:pt x="74" y="58"/>
                    <a:pt x="74" y="58"/>
                  </a:cubicBezTo>
                  <a:cubicBezTo>
                    <a:pt x="63" y="56"/>
                    <a:pt x="63" y="56"/>
                    <a:pt x="63" y="56"/>
                  </a:cubicBezTo>
                  <a:cubicBezTo>
                    <a:pt x="54" y="54"/>
                    <a:pt x="46" y="52"/>
                    <a:pt x="37" y="50"/>
                  </a:cubicBezTo>
                  <a:cubicBezTo>
                    <a:pt x="30" y="48"/>
                    <a:pt x="30" y="48"/>
                    <a:pt x="30" y="48"/>
                  </a:cubicBezTo>
                  <a:cubicBezTo>
                    <a:pt x="27" y="47"/>
                    <a:pt x="27" y="47"/>
                    <a:pt x="27" y="47"/>
                  </a:cubicBezTo>
                  <a:cubicBezTo>
                    <a:pt x="25" y="47"/>
                    <a:pt x="25" y="47"/>
                    <a:pt x="25" y="47"/>
                  </a:cubicBezTo>
                  <a:cubicBezTo>
                    <a:pt x="25" y="47"/>
                    <a:pt x="24" y="47"/>
                    <a:pt x="24" y="46"/>
                  </a:cubicBezTo>
                  <a:cubicBezTo>
                    <a:pt x="20" y="45"/>
                    <a:pt x="18" y="43"/>
                    <a:pt x="16" y="40"/>
                  </a:cubicBezTo>
                  <a:cubicBezTo>
                    <a:pt x="18" y="43"/>
                    <a:pt x="21" y="45"/>
                    <a:pt x="24" y="46"/>
                  </a:cubicBezTo>
                  <a:cubicBezTo>
                    <a:pt x="37" y="49"/>
                    <a:pt x="37" y="49"/>
                    <a:pt x="37" y="49"/>
                  </a:cubicBezTo>
                  <a:cubicBezTo>
                    <a:pt x="63" y="56"/>
                    <a:pt x="63" y="56"/>
                    <a:pt x="63" y="56"/>
                  </a:cubicBezTo>
                  <a:cubicBezTo>
                    <a:pt x="74" y="58"/>
                    <a:pt x="74" y="58"/>
                    <a:pt x="74" y="58"/>
                  </a:cubicBezTo>
                  <a:cubicBezTo>
                    <a:pt x="80" y="59"/>
                    <a:pt x="80" y="59"/>
                    <a:pt x="80" y="59"/>
                  </a:cubicBezTo>
                  <a:cubicBezTo>
                    <a:pt x="82" y="60"/>
                    <a:pt x="82" y="60"/>
                    <a:pt x="82" y="60"/>
                  </a:cubicBezTo>
                  <a:cubicBezTo>
                    <a:pt x="83" y="60"/>
                    <a:pt x="84" y="60"/>
                    <a:pt x="85" y="60"/>
                  </a:cubicBezTo>
                  <a:cubicBezTo>
                    <a:pt x="88" y="61"/>
                    <a:pt x="91" y="60"/>
                    <a:pt x="94" y="59"/>
                  </a:cubicBezTo>
                  <a:cubicBezTo>
                    <a:pt x="97" y="58"/>
                    <a:pt x="99" y="56"/>
                    <a:pt x="101" y="53"/>
                  </a:cubicBezTo>
                  <a:cubicBezTo>
                    <a:pt x="101" y="53"/>
                    <a:pt x="101" y="52"/>
                    <a:pt x="99" y="54"/>
                  </a:cubicBezTo>
                  <a:cubicBezTo>
                    <a:pt x="97" y="55"/>
                    <a:pt x="94" y="57"/>
                    <a:pt x="90" y="58"/>
                  </a:cubicBezTo>
                  <a:cubicBezTo>
                    <a:pt x="88" y="58"/>
                    <a:pt x="85" y="58"/>
                    <a:pt x="83" y="58"/>
                  </a:cubicBezTo>
                  <a:cubicBezTo>
                    <a:pt x="81" y="57"/>
                    <a:pt x="78" y="57"/>
                    <a:pt x="76" y="56"/>
                  </a:cubicBezTo>
                  <a:cubicBezTo>
                    <a:pt x="64" y="53"/>
                    <a:pt x="51" y="50"/>
                    <a:pt x="38" y="47"/>
                  </a:cubicBezTo>
                  <a:cubicBezTo>
                    <a:pt x="29" y="45"/>
                    <a:pt x="29" y="45"/>
                    <a:pt x="29" y="45"/>
                  </a:cubicBezTo>
                  <a:cubicBezTo>
                    <a:pt x="26" y="45"/>
                    <a:pt x="26" y="45"/>
                    <a:pt x="26" y="45"/>
                  </a:cubicBezTo>
                  <a:cubicBezTo>
                    <a:pt x="25" y="44"/>
                    <a:pt x="25" y="44"/>
                    <a:pt x="25" y="44"/>
                  </a:cubicBezTo>
                  <a:cubicBezTo>
                    <a:pt x="25" y="44"/>
                    <a:pt x="25" y="44"/>
                    <a:pt x="25" y="44"/>
                  </a:cubicBezTo>
                  <a:cubicBezTo>
                    <a:pt x="24" y="44"/>
                    <a:pt x="24" y="44"/>
                    <a:pt x="24" y="44"/>
                  </a:cubicBezTo>
                  <a:cubicBezTo>
                    <a:pt x="23" y="44"/>
                    <a:pt x="22" y="43"/>
                    <a:pt x="21" y="43"/>
                  </a:cubicBezTo>
                  <a:cubicBezTo>
                    <a:pt x="18" y="41"/>
                    <a:pt x="16" y="37"/>
                    <a:pt x="15" y="32"/>
                  </a:cubicBezTo>
                  <a:cubicBezTo>
                    <a:pt x="15" y="30"/>
                    <a:pt x="15" y="29"/>
                    <a:pt x="15" y="27"/>
                  </a:cubicBezTo>
                  <a:cubicBezTo>
                    <a:pt x="15" y="26"/>
                    <a:pt x="15" y="25"/>
                    <a:pt x="15" y="25"/>
                  </a:cubicBezTo>
                  <a:cubicBezTo>
                    <a:pt x="15" y="24"/>
                    <a:pt x="16" y="23"/>
                    <a:pt x="16" y="23"/>
                  </a:cubicBezTo>
                  <a:cubicBezTo>
                    <a:pt x="17" y="20"/>
                    <a:pt x="19" y="18"/>
                    <a:pt x="21" y="16"/>
                  </a:cubicBezTo>
                  <a:cubicBezTo>
                    <a:pt x="24" y="15"/>
                    <a:pt x="27" y="14"/>
                    <a:pt x="30" y="14"/>
                  </a:cubicBezTo>
                  <a:cubicBezTo>
                    <a:pt x="31" y="14"/>
                    <a:pt x="32" y="14"/>
                    <a:pt x="33" y="14"/>
                  </a:cubicBezTo>
                  <a:cubicBezTo>
                    <a:pt x="33" y="14"/>
                    <a:pt x="33" y="14"/>
                    <a:pt x="33" y="14"/>
                  </a:cubicBezTo>
                  <a:cubicBezTo>
                    <a:pt x="34" y="14"/>
                    <a:pt x="34" y="14"/>
                    <a:pt x="34" y="14"/>
                  </a:cubicBezTo>
                  <a:cubicBezTo>
                    <a:pt x="36" y="15"/>
                    <a:pt x="36" y="15"/>
                    <a:pt x="36" y="15"/>
                  </a:cubicBezTo>
                  <a:cubicBezTo>
                    <a:pt x="42" y="16"/>
                    <a:pt x="42" y="16"/>
                    <a:pt x="42" y="16"/>
                  </a:cubicBezTo>
                  <a:cubicBezTo>
                    <a:pt x="55" y="19"/>
                    <a:pt x="67" y="22"/>
                    <a:pt x="79" y="24"/>
                  </a:cubicBezTo>
                  <a:cubicBezTo>
                    <a:pt x="89" y="26"/>
                    <a:pt x="89" y="26"/>
                    <a:pt x="89" y="26"/>
                  </a:cubicBezTo>
                  <a:cubicBezTo>
                    <a:pt x="93" y="27"/>
                    <a:pt x="93" y="27"/>
                    <a:pt x="93" y="27"/>
                  </a:cubicBezTo>
                  <a:cubicBezTo>
                    <a:pt x="94" y="28"/>
                    <a:pt x="95" y="28"/>
                    <a:pt x="96" y="28"/>
                  </a:cubicBezTo>
                  <a:cubicBezTo>
                    <a:pt x="99" y="30"/>
                    <a:pt x="101" y="32"/>
                    <a:pt x="102" y="36"/>
                  </a:cubicBezTo>
                  <a:cubicBezTo>
                    <a:pt x="103" y="39"/>
                    <a:pt x="104" y="41"/>
                    <a:pt x="104" y="42"/>
                  </a:cubicBezTo>
                  <a:cubicBezTo>
                    <a:pt x="104" y="43"/>
                    <a:pt x="104" y="43"/>
                    <a:pt x="104" y="43"/>
                  </a:cubicBezTo>
                  <a:cubicBezTo>
                    <a:pt x="105" y="43"/>
                    <a:pt x="105" y="44"/>
                    <a:pt x="105" y="44"/>
                  </a:cubicBezTo>
                  <a:cubicBezTo>
                    <a:pt x="105" y="44"/>
                    <a:pt x="105" y="44"/>
                    <a:pt x="106" y="44"/>
                  </a:cubicBezTo>
                  <a:cubicBezTo>
                    <a:pt x="107" y="43"/>
                    <a:pt x="108" y="41"/>
                    <a:pt x="108" y="38"/>
                  </a:cubicBezTo>
                  <a:cubicBezTo>
                    <a:pt x="109" y="36"/>
                    <a:pt x="109" y="32"/>
                    <a:pt x="106" y="28"/>
                  </a:cubicBezTo>
                  <a:cubicBezTo>
                    <a:pt x="107" y="27"/>
                    <a:pt x="107" y="27"/>
                    <a:pt x="107" y="27"/>
                  </a:cubicBezTo>
                  <a:cubicBezTo>
                    <a:pt x="109" y="29"/>
                    <a:pt x="110" y="31"/>
                    <a:pt x="110" y="32"/>
                  </a:cubicBezTo>
                  <a:cubicBezTo>
                    <a:pt x="111" y="34"/>
                    <a:pt x="111" y="35"/>
                    <a:pt x="111" y="36"/>
                  </a:cubicBezTo>
                  <a:cubicBezTo>
                    <a:pt x="112" y="38"/>
                    <a:pt x="112" y="39"/>
                    <a:pt x="112" y="39"/>
                  </a:cubicBezTo>
                  <a:cubicBezTo>
                    <a:pt x="113" y="39"/>
                    <a:pt x="114" y="37"/>
                    <a:pt x="115" y="38"/>
                  </a:cubicBezTo>
                  <a:cubicBezTo>
                    <a:pt x="115" y="35"/>
                    <a:pt x="115" y="33"/>
                    <a:pt x="114" y="30"/>
                  </a:cubicBezTo>
                  <a:cubicBezTo>
                    <a:pt x="113" y="27"/>
                    <a:pt x="111" y="24"/>
                    <a:pt x="109" y="22"/>
                  </a:cubicBezTo>
                  <a:cubicBezTo>
                    <a:pt x="107" y="20"/>
                    <a:pt x="105" y="18"/>
                    <a:pt x="102" y="16"/>
                  </a:cubicBezTo>
                  <a:cubicBezTo>
                    <a:pt x="101" y="16"/>
                    <a:pt x="99" y="15"/>
                    <a:pt x="98" y="14"/>
                  </a:cubicBezTo>
                  <a:cubicBezTo>
                    <a:pt x="97" y="14"/>
                    <a:pt x="97" y="14"/>
                    <a:pt x="96" y="14"/>
                  </a:cubicBezTo>
                  <a:cubicBezTo>
                    <a:pt x="94" y="13"/>
                    <a:pt x="94" y="13"/>
                    <a:pt x="94" y="13"/>
                  </a:cubicBezTo>
                  <a:cubicBezTo>
                    <a:pt x="85" y="11"/>
                    <a:pt x="85" y="11"/>
                    <a:pt x="85" y="11"/>
                  </a:cubicBezTo>
                  <a:cubicBezTo>
                    <a:pt x="47" y="3"/>
                    <a:pt x="47" y="3"/>
                    <a:pt x="47" y="3"/>
                  </a:cubicBezTo>
                  <a:cubicBezTo>
                    <a:pt x="37" y="0"/>
                    <a:pt x="37" y="0"/>
                    <a:pt x="37" y="0"/>
                  </a:cubicBezTo>
                  <a:cubicBezTo>
                    <a:pt x="36" y="0"/>
                    <a:pt x="36" y="0"/>
                    <a:pt x="36" y="0"/>
                  </a:cubicBezTo>
                  <a:cubicBezTo>
                    <a:pt x="36" y="0"/>
                    <a:pt x="35" y="0"/>
                    <a:pt x="34" y="0"/>
                  </a:cubicBezTo>
                  <a:cubicBezTo>
                    <a:pt x="33" y="0"/>
                    <a:pt x="32" y="0"/>
                    <a:pt x="31" y="0"/>
                  </a:cubicBezTo>
                  <a:cubicBezTo>
                    <a:pt x="29" y="0"/>
                    <a:pt x="27" y="0"/>
                    <a:pt x="25" y="0"/>
                  </a:cubicBezTo>
                  <a:cubicBezTo>
                    <a:pt x="21" y="1"/>
                    <a:pt x="17" y="2"/>
                    <a:pt x="14" y="4"/>
                  </a:cubicBezTo>
                  <a:cubicBezTo>
                    <a:pt x="10" y="6"/>
                    <a:pt x="7" y="9"/>
                    <a:pt x="5" y="13"/>
                  </a:cubicBezTo>
                  <a:cubicBezTo>
                    <a:pt x="4" y="15"/>
                    <a:pt x="3" y="17"/>
                    <a:pt x="2" y="19"/>
                  </a:cubicBezTo>
                  <a:cubicBezTo>
                    <a:pt x="1" y="21"/>
                    <a:pt x="1" y="23"/>
                    <a:pt x="1" y="25"/>
                  </a:cubicBezTo>
                  <a:cubicBezTo>
                    <a:pt x="0" y="29"/>
                    <a:pt x="1" y="33"/>
                    <a:pt x="2" y="37"/>
                  </a:cubicBezTo>
                  <a:cubicBezTo>
                    <a:pt x="3" y="41"/>
                    <a:pt x="4" y="45"/>
                    <a:pt x="7" y="48"/>
                  </a:cubicBezTo>
                  <a:cubicBezTo>
                    <a:pt x="10" y="51"/>
                    <a:pt x="13" y="54"/>
                    <a:pt x="17" y="56"/>
                  </a:cubicBezTo>
                  <a:cubicBezTo>
                    <a:pt x="18" y="56"/>
                    <a:pt x="19" y="57"/>
                    <a:pt x="20" y="57"/>
                  </a:cubicBezTo>
                  <a:cubicBezTo>
                    <a:pt x="21" y="57"/>
                    <a:pt x="21" y="57"/>
                    <a:pt x="22" y="57"/>
                  </a:cubicBezTo>
                  <a:cubicBezTo>
                    <a:pt x="23" y="58"/>
                    <a:pt x="23" y="58"/>
                    <a:pt x="23" y="58"/>
                  </a:cubicBezTo>
                  <a:cubicBezTo>
                    <a:pt x="28" y="59"/>
                    <a:pt x="28" y="59"/>
                    <a:pt x="28" y="59"/>
                  </a:cubicBezTo>
                  <a:cubicBezTo>
                    <a:pt x="37" y="61"/>
                    <a:pt x="37" y="61"/>
                    <a:pt x="37" y="61"/>
                  </a:cubicBezTo>
                  <a:lnTo>
                    <a:pt x="56" y="6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27"/>
            <p:cNvSpPr/>
            <p:nvPr/>
          </p:nvSpPr>
          <p:spPr bwMode="auto">
            <a:xfrm>
              <a:off x="6843713" y="1300163"/>
              <a:ext cx="363538" cy="390525"/>
            </a:xfrm>
            <a:custGeom>
              <a:avLst/>
              <a:gdLst>
                <a:gd name="T0" fmla="*/ 86 w 97"/>
                <a:gd name="T1" fmla="*/ 48 h 104"/>
                <a:gd name="T2" fmla="*/ 56 w 97"/>
                <a:gd name="T3" fmla="*/ 83 h 104"/>
                <a:gd name="T4" fmla="*/ 48 w 97"/>
                <a:gd name="T5" fmla="*/ 93 h 104"/>
                <a:gd name="T6" fmla="*/ 31 w 97"/>
                <a:gd name="T7" fmla="*/ 101 h 104"/>
                <a:gd name="T8" fmla="*/ 43 w 97"/>
                <a:gd name="T9" fmla="*/ 97 h 104"/>
                <a:gd name="T10" fmla="*/ 49 w 97"/>
                <a:gd name="T11" fmla="*/ 92 h 104"/>
                <a:gd name="T12" fmla="*/ 82 w 97"/>
                <a:gd name="T13" fmla="*/ 52 h 104"/>
                <a:gd name="T14" fmla="*/ 86 w 97"/>
                <a:gd name="T15" fmla="*/ 47 h 104"/>
                <a:gd name="T16" fmla="*/ 93 w 97"/>
                <a:gd name="T17" fmla="*/ 20 h 104"/>
                <a:gd name="T18" fmla="*/ 83 w 97"/>
                <a:gd name="T19" fmla="*/ 11 h 104"/>
                <a:gd name="T20" fmla="*/ 87 w 97"/>
                <a:gd name="T21" fmla="*/ 21 h 104"/>
                <a:gd name="T22" fmla="*/ 80 w 97"/>
                <a:gd name="T23" fmla="*/ 42 h 104"/>
                <a:gd name="T24" fmla="*/ 44 w 97"/>
                <a:gd name="T25" fmla="*/ 85 h 104"/>
                <a:gd name="T26" fmla="*/ 40 w 97"/>
                <a:gd name="T27" fmla="*/ 89 h 104"/>
                <a:gd name="T28" fmla="*/ 41 w 97"/>
                <a:gd name="T29" fmla="*/ 88 h 104"/>
                <a:gd name="T30" fmla="*/ 44 w 97"/>
                <a:gd name="T31" fmla="*/ 85 h 104"/>
                <a:gd name="T32" fmla="*/ 80 w 97"/>
                <a:gd name="T33" fmla="*/ 42 h 104"/>
                <a:gd name="T34" fmla="*/ 83 w 97"/>
                <a:gd name="T35" fmla="*/ 30 h 104"/>
                <a:gd name="T36" fmla="*/ 78 w 97"/>
                <a:gd name="T37" fmla="*/ 41 h 104"/>
                <a:gd name="T38" fmla="*/ 47 w 97"/>
                <a:gd name="T39" fmla="*/ 77 h 104"/>
                <a:gd name="T40" fmla="*/ 38 w 97"/>
                <a:gd name="T41" fmla="*/ 87 h 104"/>
                <a:gd name="T42" fmla="*/ 20 w 97"/>
                <a:gd name="T43" fmla="*/ 87 h 104"/>
                <a:gd name="T44" fmla="*/ 19 w 97"/>
                <a:gd name="T45" fmla="*/ 86 h 104"/>
                <a:gd name="T46" fmla="*/ 18 w 97"/>
                <a:gd name="T47" fmla="*/ 85 h 104"/>
                <a:gd name="T48" fmla="*/ 15 w 97"/>
                <a:gd name="T49" fmla="*/ 74 h 104"/>
                <a:gd name="T50" fmla="*/ 20 w 97"/>
                <a:gd name="T51" fmla="*/ 62 h 104"/>
                <a:gd name="T52" fmla="*/ 50 w 97"/>
                <a:gd name="T53" fmla="*/ 24 h 104"/>
                <a:gd name="T54" fmla="*/ 56 w 97"/>
                <a:gd name="T55" fmla="*/ 17 h 104"/>
                <a:gd name="T56" fmla="*/ 60 w 97"/>
                <a:gd name="T57" fmla="*/ 14 h 104"/>
                <a:gd name="T58" fmla="*/ 79 w 97"/>
                <a:gd name="T59" fmla="*/ 16 h 104"/>
                <a:gd name="T60" fmla="*/ 66 w 97"/>
                <a:gd name="T61" fmla="*/ 6 h 104"/>
                <a:gd name="T62" fmla="*/ 79 w 97"/>
                <a:gd name="T63" fmla="*/ 7 h 104"/>
                <a:gd name="T64" fmla="*/ 55 w 97"/>
                <a:gd name="T65" fmla="*/ 1 h 104"/>
                <a:gd name="T66" fmla="*/ 43 w 97"/>
                <a:gd name="T67" fmla="*/ 10 h 104"/>
                <a:gd name="T68" fmla="*/ 10 w 97"/>
                <a:gd name="T69" fmla="*/ 52 h 104"/>
                <a:gd name="T70" fmla="*/ 7 w 97"/>
                <a:gd name="T71" fmla="*/ 56 h 104"/>
                <a:gd name="T72" fmla="*/ 2 w 97"/>
                <a:gd name="T73" fmla="*/ 85 h 104"/>
                <a:gd name="T74" fmla="*/ 11 w 97"/>
                <a:gd name="T75" fmla="*/ 98 h 104"/>
                <a:gd name="T76" fmla="*/ 31 w 97"/>
                <a:gd name="T77" fmla="*/ 103 h 104"/>
                <a:gd name="T78" fmla="*/ 50 w 97"/>
                <a:gd name="T79" fmla="*/ 95 h 104"/>
                <a:gd name="T80" fmla="*/ 58 w 97"/>
                <a:gd name="T81" fmla="*/ 84 h 104"/>
                <a:gd name="T82" fmla="*/ 51 w 97"/>
                <a:gd name="T83" fmla="*/ 93 h 104"/>
                <a:gd name="T84" fmla="*/ 49 w 97"/>
                <a:gd name="T85" fmla="*/ 96 h 104"/>
                <a:gd name="T86" fmla="*/ 16 w 97"/>
                <a:gd name="T87" fmla="*/ 100 h 104"/>
                <a:gd name="T88" fmla="*/ 10 w 97"/>
                <a:gd name="T89" fmla="*/ 97 h 104"/>
                <a:gd name="T90" fmla="*/ 4 w 97"/>
                <a:gd name="T91" fmla="*/ 89 h 104"/>
                <a:gd name="T92" fmla="*/ 6 w 97"/>
                <a:gd name="T93" fmla="*/ 59 h 104"/>
                <a:gd name="T94" fmla="*/ 7 w 97"/>
                <a:gd name="T95" fmla="*/ 92 h 104"/>
                <a:gd name="T96" fmla="*/ 10 w 97"/>
                <a:gd name="T97" fmla="*/ 95 h 104"/>
                <a:gd name="T98" fmla="*/ 13 w 97"/>
                <a:gd name="T99" fmla="*/ 97 h 104"/>
                <a:gd name="T100" fmla="*/ 46 w 97"/>
                <a:gd name="T101" fmla="*/ 97 h 104"/>
                <a:gd name="T102" fmla="*/ 55 w 97"/>
                <a:gd name="T103" fmla="*/ 87 h 104"/>
                <a:gd name="T104" fmla="*/ 83 w 97"/>
                <a:gd name="T105" fmla="*/ 55 h 104"/>
                <a:gd name="T106" fmla="*/ 88 w 97"/>
                <a:gd name="T107" fmla="*/ 48 h 104"/>
                <a:gd name="T108" fmla="*/ 94 w 97"/>
                <a:gd name="T109" fmla="*/ 2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 h="104">
                  <a:moveTo>
                    <a:pt x="92" y="37"/>
                  </a:moveTo>
                  <a:cubicBezTo>
                    <a:pt x="91" y="40"/>
                    <a:pt x="90" y="42"/>
                    <a:pt x="89" y="44"/>
                  </a:cubicBezTo>
                  <a:cubicBezTo>
                    <a:pt x="88" y="45"/>
                    <a:pt x="87" y="47"/>
                    <a:pt x="86" y="48"/>
                  </a:cubicBezTo>
                  <a:cubicBezTo>
                    <a:pt x="84" y="50"/>
                    <a:pt x="84" y="50"/>
                    <a:pt x="84" y="50"/>
                  </a:cubicBezTo>
                  <a:cubicBezTo>
                    <a:pt x="78" y="57"/>
                    <a:pt x="72" y="65"/>
                    <a:pt x="65" y="72"/>
                  </a:cubicBezTo>
                  <a:cubicBezTo>
                    <a:pt x="56" y="83"/>
                    <a:pt x="56" y="83"/>
                    <a:pt x="56" y="83"/>
                  </a:cubicBezTo>
                  <a:cubicBezTo>
                    <a:pt x="52" y="89"/>
                    <a:pt x="52" y="89"/>
                    <a:pt x="52" y="89"/>
                  </a:cubicBezTo>
                  <a:cubicBezTo>
                    <a:pt x="49" y="91"/>
                    <a:pt x="49" y="91"/>
                    <a:pt x="49" y="91"/>
                  </a:cubicBezTo>
                  <a:cubicBezTo>
                    <a:pt x="48" y="93"/>
                    <a:pt x="48" y="93"/>
                    <a:pt x="48" y="93"/>
                  </a:cubicBezTo>
                  <a:cubicBezTo>
                    <a:pt x="48" y="93"/>
                    <a:pt x="47" y="94"/>
                    <a:pt x="47" y="94"/>
                  </a:cubicBezTo>
                  <a:cubicBezTo>
                    <a:pt x="45" y="96"/>
                    <a:pt x="42" y="98"/>
                    <a:pt x="39" y="99"/>
                  </a:cubicBezTo>
                  <a:cubicBezTo>
                    <a:pt x="37" y="100"/>
                    <a:pt x="34" y="101"/>
                    <a:pt x="31" y="101"/>
                  </a:cubicBezTo>
                  <a:cubicBezTo>
                    <a:pt x="26" y="101"/>
                    <a:pt x="20" y="99"/>
                    <a:pt x="16" y="97"/>
                  </a:cubicBezTo>
                  <a:cubicBezTo>
                    <a:pt x="20" y="99"/>
                    <a:pt x="24" y="100"/>
                    <a:pt x="29" y="100"/>
                  </a:cubicBezTo>
                  <a:cubicBezTo>
                    <a:pt x="34" y="101"/>
                    <a:pt x="39" y="100"/>
                    <a:pt x="43" y="97"/>
                  </a:cubicBezTo>
                  <a:cubicBezTo>
                    <a:pt x="44" y="96"/>
                    <a:pt x="45" y="95"/>
                    <a:pt x="46" y="94"/>
                  </a:cubicBezTo>
                  <a:cubicBezTo>
                    <a:pt x="47" y="94"/>
                    <a:pt x="47" y="93"/>
                    <a:pt x="48" y="93"/>
                  </a:cubicBezTo>
                  <a:cubicBezTo>
                    <a:pt x="49" y="92"/>
                    <a:pt x="49" y="92"/>
                    <a:pt x="49" y="92"/>
                  </a:cubicBezTo>
                  <a:cubicBezTo>
                    <a:pt x="53" y="87"/>
                    <a:pt x="53" y="87"/>
                    <a:pt x="53" y="87"/>
                  </a:cubicBezTo>
                  <a:cubicBezTo>
                    <a:pt x="55" y="84"/>
                    <a:pt x="58" y="80"/>
                    <a:pt x="61" y="77"/>
                  </a:cubicBezTo>
                  <a:cubicBezTo>
                    <a:pt x="68" y="69"/>
                    <a:pt x="75" y="61"/>
                    <a:pt x="82" y="52"/>
                  </a:cubicBezTo>
                  <a:cubicBezTo>
                    <a:pt x="84" y="49"/>
                    <a:pt x="84" y="49"/>
                    <a:pt x="84" y="49"/>
                  </a:cubicBezTo>
                  <a:cubicBezTo>
                    <a:pt x="85" y="48"/>
                    <a:pt x="85" y="48"/>
                    <a:pt x="85" y="48"/>
                  </a:cubicBezTo>
                  <a:cubicBezTo>
                    <a:pt x="86" y="47"/>
                    <a:pt x="86" y="47"/>
                    <a:pt x="86" y="47"/>
                  </a:cubicBezTo>
                  <a:cubicBezTo>
                    <a:pt x="87" y="46"/>
                    <a:pt x="87" y="46"/>
                    <a:pt x="87" y="46"/>
                  </a:cubicBezTo>
                  <a:cubicBezTo>
                    <a:pt x="88" y="44"/>
                    <a:pt x="90" y="41"/>
                    <a:pt x="91" y="38"/>
                  </a:cubicBezTo>
                  <a:cubicBezTo>
                    <a:pt x="93" y="33"/>
                    <a:pt x="94" y="27"/>
                    <a:pt x="93" y="20"/>
                  </a:cubicBezTo>
                  <a:cubicBezTo>
                    <a:pt x="93" y="19"/>
                    <a:pt x="92" y="18"/>
                    <a:pt x="92" y="16"/>
                  </a:cubicBezTo>
                  <a:cubicBezTo>
                    <a:pt x="91" y="15"/>
                    <a:pt x="89" y="13"/>
                    <a:pt x="88" y="12"/>
                  </a:cubicBezTo>
                  <a:cubicBezTo>
                    <a:pt x="86" y="11"/>
                    <a:pt x="84" y="10"/>
                    <a:pt x="83" y="11"/>
                  </a:cubicBezTo>
                  <a:cubicBezTo>
                    <a:pt x="83" y="11"/>
                    <a:pt x="83" y="12"/>
                    <a:pt x="83" y="13"/>
                  </a:cubicBezTo>
                  <a:cubicBezTo>
                    <a:pt x="84" y="14"/>
                    <a:pt x="84" y="15"/>
                    <a:pt x="85" y="18"/>
                  </a:cubicBezTo>
                  <a:cubicBezTo>
                    <a:pt x="86" y="18"/>
                    <a:pt x="87" y="20"/>
                    <a:pt x="87" y="21"/>
                  </a:cubicBezTo>
                  <a:cubicBezTo>
                    <a:pt x="87" y="23"/>
                    <a:pt x="87" y="24"/>
                    <a:pt x="87" y="24"/>
                  </a:cubicBezTo>
                  <a:cubicBezTo>
                    <a:pt x="87" y="25"/>
                    <a:pt x="86" y="24"/>
                    <a:pt x="86" y="24"/>
                  </a:cubicBezTo>
                  <a:cubicBezTo>
                    <a:pt x="86" y="30"/>
                    <a:pt x="84" y="37"/>
                    <a:pt x="80" y="42"/>
                  </a:cubicBezTo>
                  <a:cubicBezTo>
                    <a:pt x="66" y="59"/>
                    <a:pt x="66" y="59"/>
                    <a:pt x="66" y="59"/>
                  </a:cubicBezTo>
                  <a:cubicBezTo>
                    <a:pt x="60" y="66"/>
                    <a:pt x="54" y="73"/>
                    <a:pt x="48" y="80"/>
                  </a:cubicBezTo>
                  <a:cubicBezTo>
                    <a:pt x="44" y="85"/>
                    <a:pt x="44" y="85"/>
                    <a:pt x="44" y="85"/>
                  </a:cubicBezTo>
                  <a:cubicBezTo>
                    <a:pt x="42" y="87"/>
                    <a:pt x="42" y="87"/>
                    <a:pt x="42" y="87"/>
                  </a:cubicBezTo>
                  <a:cubicBezTo>
                    <a:pt x="41" y="88"/>
                    <a:pt x="41" y="88"/>
                    <a:pt x="41" y="88"/>
                  </a:cubicBezTo>
                  <a:cubicBezTo>
                    <a:pt x="41" y="89"/>
                    <a:pt x="40" y="89"/>
                    <a:pt x="40" y="89"/>
                  </a:cubicBezTo>
                  <a:cubicBezTo>
                    <a:pt x="37" y="91"/>
                    <a:pt x="34" y="92"/>
                    <a:pt x="30" y="92"/>
                  </a:cubicBezTo>
                  <a:cubicBezTo>
                    <a:pt x="34" y="92"/>
                    <a:pt x="37" y="91"/>
                    <a:pt x="40" y="89"/>
                  </a:cubicBezTo>
                  <a:cubicBezTo>
                    <a:pt x="40" y="89"/>
                    <a:pt x="41" y="88"/>
                    <a:pt x="41" y="88"/>
                  </a:cubicBezTo>
                  <a:cubicBezTo>
                    <a:pt x="41" y="88"/>
                    <a:pt x="41" y="88"/>
                    <a:pt x="41" y="88"/>
                  </a:cubicBezTo>
                  <a:cubicBezTo>
                    <a:pt x="42" y="87"/>
                    <a:pt x="42" y="87"/>
                    <a:pt x="42" y="87"/>
                  </a:cubicBezTo>
                  <a:cubicBezTo>
                    <a:pt x="44" y="85"/>
                    <a:pt x="44" y="85"/>
                    <a:pt x="44" y="85"/>
                  </a:cubicBezTo>
                  <a:cubicBezTo>
                    <a:pt x="48" y="79"/>
                    <a:pt x="48" y="79"/>
                    <a:pt x="48" y="79"/>
                  </a:cubicBezTo>
                  <a:cubicBezTo>
                    <a:pt x="66" y="59"/>
                    <a:pt x="66" y="59"/>
                    <a:pt x="66" y="59"/>
                  </a:cubicBezTo>
                  <a:cubicBezTo>
                    <a:pt x="80" y="42"/>
                    <a:pt x="80" y="42"/>
                    <a:pt x="80" y="42"/>
                  </a:cubicBezTo>
                  <a:cubicBezTo>
                    <a:pt x="84" y="37"/>
                    <a:pt x="86" y="30"/>
                    <a:pt x="85" y="23"/>
                  </a:cubicBezTo>
                  <a:cubicBezTo>
                    <a:pt x="84" y="23"/>
                    <a:pt x="84" y="24"/>
                    <a:pt x="83" y="26"/>
                  </a:cubicBezTo>
                  <a:cubicBezTo>
                    <a:pt x="83" y="27"/>
                    <a:pt x="83" y="28"/>
                    <a:pt x="83" y="30"/>
                  </a:cubicBezTo>
                  <a:cubicBezTo>
                    <a:pt x="82" y="32"/>
                    <a:pt x="82" y="34"/>
                    <a:pt x="81" y="36"/>
                  </a:cubicBezTo>
                  <a:cubicBezTo>
                    <a:pt x="80" y="37"/>
                    <a:pt x="80" y="38"/>
                    <a:pt x="79" y="39"/>
                  </a:cubicBezTo>
                  <a:cubicBezTo>
                    <a:pt x="79" y="40"/>
                    <a:pt x="79" y="40"/>
                    <a:pt x="78" y="41"/>
                  </a:cubicBezTo>
                  <a:cubicBezTo>
                    <a:pt x="77" y="42"/>
                    <a:pt x="77" y="42"/>
                    <a:pt x="77" y="42"/>
                  </a:cubicBezTo>
                  <a:cubicBezTo>
                    <a:pt x="75" y="44"/>
                    <a:pt x="73" y="46"/>
                    <a:pt x="72" y="48"/>
                  </a:cubicBezTo>
                  <a:cubicBezTo>
                    <a:pt x="64" y="57"/>
                    <a:pt x="55" y="67"/>
                    <a:pt x="47" y="77"/>
                  </a:cubicBezTo>
                  <a:cubicBezTo>
                    <a:pt x="41" y="85"/>
                    <a:pt x="41" y="85"/>
                    <a:pt x="41" y="85"/>
                  </a:cubicBezTo>
                  <a:cubicBezTo>
                    <a:pt x="40" y="86"/>
                    <a:pt x="40" y="86"/>
                    <a:pt x="39" y="87"/>
                  </a:cubicBezTo>
                  <a:cubicBezTo>
                    <a:pt x="39" y="87"/>
                    <a:pt x="39" y="87"/>
                    <a:pt x="38" y="87"/>
                  </a:cubicBezTo>
                  <a:cubicBezTo>
                    <a:pt x="38" y="88"/>
                    <a:pt x="37" y="88"/>
                    <a:pt x="36" y="89"/>
                  </a:cubicBezTo>
                  <a:cubicBezTo>
                    <a:pt x="32" y="90"/>
                    <a:pt x="27" y="90"/>
                    <a:pt x="22" y="88"/>
                  </a:cubicBezTo>
                  <a:cubicBezTo>
                    <a:pt x="22" y="88"/>
                    <a:pt x="21" y="87"/>
                    <a:pt x="20" y="87"/>
                  </a:cubicBezTo>
                  <a:cubicBezTo>
                    <a:pt x="20" y="87"/>
                    <a:pt x="20" y="86"/>
                    <a:pt x="19" y="86"/>
                  </a:cubicBezTo>
                  <a:cubicBezTo>
                    <a:pt x="19" y="86"/>
                    <a:pt x="19" y="86"/>
                    <a:pt x="19" y="86"/>
                  </a:cubicBezTo>
                  <a:cubicBezTo>
                    <a:pt x="19" y="86"/>
                    <a:pt x="19" y="86"/>
                    <a:pt x="19" y="86"/>
                  </a:cubicBezTo>
                  <a:cubicBezTo>
                    <a:pt x="19" y="86"/>
                    <a:pt x="19" y="86"/>
                    <a:pt x="19" y="86"/>
                  </a:cubicBezTo>
                  <a:cubicBezTo>
                    <a:pt x="19" y="85"/>
                    <a:pt x="19" y="85"/>
                    <a:pt x="19" y="85"/>
                  </a:cubicBezTo>
                  <a:cubicBezTo>
                    <a:pt x="18" y="85"/>
                    <a:pt x="18" y="85"/>
                    <a:pt x="18" y="85"/>
                  </a:cubicBezTo>
                  <a:cubicBezTo>
                    <a:pt x="18" y="85"/>
                    <a:pt x="18" y="84"/>
                    <a:pt x="18" y="84"/>
                  </a:cubicBezTo>
                  <a:cubicBezTo>
                    <a:pt x="17" y="84"/>
                    <a:pt x="17" y="83"/>
                    <a:pt x="16" y="82"/>
                  </a:cubicBezTo>
                  <a:cubicBezTo>
                    <a:pt x="15" y="80"/>
                    <a:pt x="14" y="77"/>
                    <a:pt x="15" y="74"/>
                  </a:cubicBezTo>
                  <a:cubicBezTo>
                    <a:pt x="15" y="70"/>
                    <a:pt x="16" y="67"/>
                    <a:pt x="18" y="65"/>
                  </a:cubicBezTo>
                  <a:cubicBezTo>
                    <a:pt x="18" y="64"/>
                    <a:pt x="19" y="64"/>
                    <a:pt x="19" y="64"/>
                  </a:cubicBezTo>
                  <a:cubicBezTo>
                    <a:pt x="20" y="62"/>
                    <a:pt x="20" y="62"/>
                    <a:pt x="20" y="62"/>
                  </a:cubicBezTo>
                  <a:cubicBezTo>
                    <a:pt x="22" y="59"/>
                    <a:pt x="22" y="59"/>
                    <a:pt x="22" y="59"/>
                  </a:cubicBezTo>
                  <a:cubicBezTo>
                    <a:pt x="26" y="54"/>
                    <a:pt x="26" y="54"/>
                    <a:pt x="26" y="54"/>
                  </a:cubicBezTo>
                  <a:cubicBezTo>
                    <a:pt x="34" y="44"/>
                    <a:pt x="42" y="34"/>
                    <a:pt x="50" y="24"/>
                  </a:cubicBezTo>
                  <a:cubicBezTo>
                    <a:pt x="56" y="17"/>
                    <a:pt x="56" y="17"/>
                    <a:pt x="56" y="17"/>
                  </a:cubicBezTo>
                  <a:cubicBezTo>
                    <a:pt x="56" y="17"/>
                    <a:pt x="56" y="17"/>
                    <a:pt x="56" y="17"/>
                  </a:cubicBezTo>
                  <a:cubicBezTo>
                    <a:pt x="56" y="17"/>
                    <a:pt x="56" y="17"/>
                    <a:pt x="56" y="17"/>
                  </a:cubicBezTo>
                  <a:cubicBezTo>
                    <a:pt x="56" y="16"/>
                    <a:pt x="56" y="16"/>
                    <a:pt x="57" y="16"/>
                  </a:cubicBezTo>
                  <a:cubicBezTo>
                    <a:pt x="57" y="16"/>
                    <a:pt x="57" y="15"/>
                    <a:pt x="57" y="15"/>
                  </a:cubicBezTo>
                  <a:cubicBezTo>
                    <a:pt x="58" y="15"/>
                    <a:pt x="59" y="14"/>
                    <a:pt x="60" y="14"/>
                  </a:cubicBezTo>
                  <a:cubicBezTo>
                    <a:pt x="63" y="13"/>
                    <a:pt x="67" y="13"/>
                    <a:pt x="71" y="14"/>
                  </a:cubicBezTo>
                  <a:cubicBezTo>
                    <a:pt x="74" y="15"/>
                    <a:pt x="76" y="16"/>
                    <a:pt x="78" y="16"/>
                  </a:cubicBezTo>
                  <a:cubicBezTo>
                    <a:pt x="79" y="16"/>
                    <a:pt x="79" y="16"/>
                    <a:pt x="79" y="16"/>
                  </a:cubicBezTo>
                  <a:cubicBezTo>
                    <a:pt x="80" y="16"/>
                    <a:pt x="80" y="16"/>
                    <a:pt x="80" y="15"/>
                  </a:cubicBezTo>
                  <a:cubicBezTo>
                    <a:pt x="80" y="14"/>
                    <a:pt x="79" y="12"/>
                    <a:pt x="77" y="10"/>
                  </a:cubicBezTo>
                  <a:cubicBezTo>
                    <a:pt x="74" y="8"/>
                    <a:pt x="71" y="6"/>
                    <a:pt x="66" y="6"/>
                  </a:cubicBezTo>
                  <a:cubicBezTo>
                    <a:pt x="67" y="4"/>
                    <a:pt x="67" y="4"/>
                    <a:pt x="67" y="4"/>
                  </a:cubicBezTo>
                  <a:cubicBezTo>
                    <a:pt x="71" y="5"/>
                    <a:pt x="74" y="6"/>
                    <a:pt x="76" y="7"/>
                  </a:cubicBezTo>
                  <a:cubicBezTo>
                    <a:pt x="78" y="7"/>
                    <a:pt x="78" y="7"/>
                    <a:pt x="79" y="7"/>
                  </a:cubicBezTo>
                  <a:cubicBezTo>
                    <a:pt x="79" y="6"/>
                    <a:pt x="78" y="4"/>
                    <a:pt x="80" y="4"/>
                  </a:cubicBezTo>
                  <a:cubicBezTo>
                    <a:pt x="75" y="2"/>
                    <a:pt x="70" y="0"/>
                    <a:pt x="64" y="0"/>
                  </a:cubicBezTo>
                  <a:cubicBezTo>
                    <a:pt x="61" y="0"/>
                    <a:pt x="58" y="0"/>
                    <a:pt x="55" y="1"/>
                  </a:cubicBezTo>
                  <a:cubicBezTo>
                    <a:pt x="52" y="2"/>
                    <a:pt x="49" y="4"/>
                    <a:pt x="47" y="6"/>
                  </a:cubicBezTo>
                  <a:cubicBezTo>
                    <a:pt x="46" y="6"/>
                    <a:pt x="46" y="7"/>
                    <a:pt x="45" y="8"/>
                  </a:cubicBezTo>
                  <a:cubicBezTo>
                    <a:pt x="43" y="10"/>
                    <a:pt x="43" y="10"/>
                    <a:pt x="43" y="10"/>
                  </a:cubicBezTo>
                  <a:cubicBezTo>
                    <a:pt x="40" y="13"/>
                    <a:pt x="40" y="13"/>
                    <a:pt x="40" y="13"/>
                  </a:cubicBezTo>
                  <a:cubicBezTo>
                    <a:pt x="16" y="44"/>
                    <a:pt x="16" y="44"/>
                    <a:pt x="16" y="44"/>
                  </a:cubicBezTo>
                  <a:cubicBezTo>
                    <a:pt x="10" y="52"/>
                    <a:pt x="10" y="52"/>
                    <a:pt x="10" y="52"/>
                  </a:cubicBezTo>
                  <a:cubicBezTo>
                    <a:pt x="8" y="54"/>
                    <a:pt x="8" y="54"/>
                    <a:pt x="8" y="54"/>
                  </a:cubicBezTo>
                  <a:cubicBezTo>
                    <a:pt x="8" y="55"/>
                    <a:pt x="8" y="55"/>
                    <a:pt x="8" y="55"/>
                  </a:cubicBezTo>
                  <a:cubicBezTo>
                    <a:pt x="7" y="56"/>
                    <a:pt x="7" y="56"/>
                    <a:pt x="7" y="56"/>
                  </a:cubicBezTo>
                  <a:cubicBezTo>
                    <a:pt x="6" y="57"/>
                    <a:pt x="5" y="59"/>
                    <a:pt x="4" y="61"/>
                  </a:cubicBezTo>
                  <a:cubicBezTo>
                    <a:pt x="2" y="64"/>
                    <a:pt x="1" y="68"/>
                    <a:pt x="0" y="73"/>
                  </a:cubicBezTo>
                  <a:cubicBezTo>
                    <a:pt x="0" y="77"/>
                    <a:pt x="0" y="81"/>
                    <a:pt x="2" y="85"/>
                  </a:cubicBezTo>
                  <a:cubicBezTo>
                    <a:pt x="3" y="89"/>
                    <a:pt x="6" y="92"/>
                    <a:pt x="8" y="95"/>
                  </a:cubicBezTo>
                  <a:cubicBezTo>
                    <a:pt x="9" y="96"/>
                    <a:pt x="9" y="96"/>
                    <a:pt x="10" y="97"/>
                  </a:cubicBezTo>
                  <a:cubicBezTo>
                    <a:pt x="11" y="97"/>
                    <a:pt x="11" y="98"/>
                    <a:pt x="11" y="98"/>
                  </a:cubicBezTo>
                  <a:cubicBezTo>
                    <a:pt x="12" y="98"/>
                    <a:pt x="13" y="99"/>
                    <a:pt x="14" y="99"/>
                  </a:cubicBezTo>
                  <a:cubicBezTo>
                    <a:pt x="16" y="100"/>
                    <a:pt x="18" y="101"/>
                    <a:pt x="20" y="102"/>
                  </a:cubicBezTo>
                  <a:cubicBezTo>
                    <a:pt x="23" y="103"/>
                    <a:pt x="27" y="104"/>
                    <a:pt x="31" y="103"/>
                  </a:cubicBezTo>
                  <a:cubicBezTo>
                    <a:pt x="35" y="103"/>
                    <a:pt x="40" y="102"/>
                    <a:pt x="44" y="100"/>
                  </a:cubicBezTo>
                  <a:cubicBezTo>
                    <a:pt x="46" y="99"/>
                    <a:pt x="47" y="98"/>
                    <a:pt x="49" y="96"/>
                  </a:cubicBezTo>
                  <a:cubicBezTo>
                    <a:pt x="49" y="95"/>
                    <a:pt x="50" y="95"/>
                    <a:pt x="50" y="95"/>
                  </a:cubicBezTo>
                  <a:cubicBezTo>
                    <a:pt x="51" y="94"/>
                    <a:pt x="51" y="94"/>
                    <a:pt x="51" y="94"/>
                  </a:cubicBezTo>
                  <a:cubicBezTo>
                    <a:pt x="52" y="92"/>
                    <a:pt x="52" y="92"/>
                    <a:pt x="52" y="92"/>
                  </a:cubicBezTo>
                  <a:cubicBezTo>
                    <a:pt x="58" y="84"/>
                    <a:pt x="58" y="84"/>
                    <a:pt x="58" y="84"/>
                  </a:cubicBezTo>
                  <a:cubicBezTo>
                    <a:pt x="71" y="69"/>
                    <a:pt x="71" y="69"/>
                    <a:pt x="71" y="69"/>
                  </a:cubicBezTo>
                  <a:cubicBezTo>
                    <a:pt x="55" y="88"/>
                    <a:pt x="55" y="88"/>
                    <a:pt x="55" y="88"/>
                  </a:cubicBezTo>
                  <a:cubicBezTo>
                    <a:pt x="51" y="93"/>
                    <a:pt x="51" y="93"/>
                    <a:pt x="51" y="93"/>
                  </a:cubicBezTo>
                  <a:cubicBezTo>
                    <a:pt x="50" y="94"/>
                    <a:pt x="50" y="94"/>
                    <a:pt x="50" y="94"/>
                  </a:cubicBezTo>
                  <a:cubicBezTo>
                    <a:pt x="49" y="95"/>
                    <a:pt x="49" y="95"/>
                    <a:pt x="49" y="95"/>
                  </a:cubicBezTo>
                  <a:cubicBezTo>
                    <a:pt x="49" y="95"/>
                    <a:pt x="49" y="95"/>
                    <a:pt x="49" y="96"/>
                  </a:cubicBezTo>
                  <a:cubicBezTo>
                    <a:pt x="48" y="97"/>
                    <a:pt x="47" y="98"/>
                    <a:pt x="45" y="99"/>
                  </a:cubicBezTo>
                  <a:cubicBezTo>
                    <a:pt x="41" y="102"/>
                    <a:pt x="35" y="103"/>
                    <a:pt x="30" y="103"/>
                  </a:cubicBezTo>
                  <a:cubicBezTo>
                    <a:pt x="25" y="103"/>
                    <a:pt x="20" y="102"/>
                    <a:pt x="16" y="100"/>
                  </a:cubicBezTo>
                  <a:cubicBezTo>
                    <a:pt x="15" y="99"/>
                    <a:pt x="14" y="99"/>
                    <a:pt x="12" y="98"/>
                  </a:cubicBezTo>
                  <a:cubicBezTo>
                    <a:pt x="12" y="98"/>
                    <a:pt x="11" y="97"/>
                    <a:pt x="11" y="97"/>
                  </a:cubicBezTo>
                  <a:cubicBezTo>
                    <a:pt x="10" y="97"/>
                    <a:pt x="10" y="97"/>
                    <a:pt x="10" y="97"/>
                  </a:cubicBezTo>
                  <a:cubicBezTo>
                    <a:pt x="10" y="96"/>
                    <a:pt x="10" y="96"/>
                    <a:pt x="10" y="96"/>
                  </a:cubicBezTo>
                  <a:cubicBezTo>
                    <a:pt x="10" y="96"/>
                    <a:pt x="9" y="96"/>
                    <a:pt x="9" y="95"/>
                  </a:cubicBezTo>
                  <a:cubicBezTo>
                    <a:pt x="7" y="93"/>
                    <a:pt x="6" y="91"/>
                    <a:pt x="4" y="89"/>
                  </a:cubicBezTo>
                  <a:cubicBezTo>
                    <a:pt x="2" y="84"/>
                    <a:pt x="1" y="79"/>
                    <a:pt x="1" y="74"/>
                  </a:cubicBezTo>
                  <a:cubicBezTo>
                    <a:pt x="1" y="69"/>
                    <a:pt x="3" y="64"/>
                    <a:pt x="5" y="59"/>
                  </a:cubicBezTo>
                  <a:cubicBezTo>
                    <a:pt x="5" y="59"/>
                    <a:pt x="5" y="60"/>
                    <a:pt x="6" y="59"/>
                  </a:cubicBezTo>
                  <a:cubicBezTo>
                    <a:pt x="3" y="64"/>
                    <a:pt x="2" y="69"/>
                    <a:pt x="2" y="74"/>
                  </a:cubicBezTo>
                  <a:cubicBezTo>
                    <a:pt x="2" y="79"/>
                    <a:pt x="3" y="84"/>
                    <a:pt x="5" y="89"/>
                  </a:cubicBezTo>
                  <a:cubicBezTo>
                    <a:pt x="6" y="90"/>
                    <a:pt x="7" y="91"/>
                    <a:pt x="7" y="92"/>
                  </a:cubicBezTo>
                  <a:cubicBezTo>
                    <a:pt x="8" y="92"/>
                    <a:pt x="8" y="93"/>
                    <a:pt x="9" y="93"/>
                  </a:cubicBezTo>
                  <a:cubicBezTo>
                    <a:pt x="9" y="94"/>
                    <a:pt x="9" y="94"/>
                    <a:pt x="9" y="94"/>
                  </a:cubicBezTo>
                  <a:cubicBezTo>
                    <a:pt x="9" y="94"/>
                    <a:pt x="10" y="94"/>
                    <a:pt x="10" y="95"/>
                  </a:cubicBezTo>
                  <a:cubicBezTo>
                    <a:pt x="10" y="95"/>
                    <a:pt x="11" y="95"/>
                    <a:pt x="11" y="96"/>
                  </a:cubicBezTo>
                  <a:cubicBezTo>
                    <a:pt x="12" y="96"/>
                    <a:pt x="12" y="96"/>
                    <a:pt x="12" y="96"/>
                  </a:cubicBezTo>
                  <a:cubicBezTo>
                    <a:pt x="12" y="97"/>
                    <a:pt x="13" y="97"/>
                    <a:pt x="13" y="97"/>
                  </a:cubicBezTo>
                  <a:cubicBezTo>
                    <a:pt x="14" y="98"/>
                    <a:pt x="16" y="99"/>
                    <a:pt x="17" y="99"/>
                  </a:cubicBezTo>
                  <a:cubicBezTo>
                    <a:pt x="21" y="101"/>
                    <a:pt x="26" y="102"/>
                    <a:pt x="31" y="102"/>
                  </a:cubicBezTo>
                  <a:cubicBezTo>
                    <a:pt x="36" y="102"/>
                    <a:pt x="41" y="101"/>
                    <a:pt x="46" y="97"/>
                  </a:cubicBezTo>
                  <a:cubicBezTo>
                    <a:pt x="47" y="96"/>
                    <a:pt x="48" y="96"/>
                    <a:pt x="49" y="94"/>
                  </a:cubicBezTo>
                  <a:cubicBezTo>
                    <a:pt x="51" y="92"/>
                    <a:pt x="51" y="92"/>
                    <a:pt x="51" y="92"/>
                  </a:cubicBezTo>
                  <a:cubicBezTo>
                    <a:pt x="55" y="87"/>
                    <a:pt x="55" y="87"/>
                    <a:pt x="55" y="87"/>
                  </a:cubicBezTo>
                  <a:cubicBezTo>
                    <a:pt x="60" y="81"/>
                    <a:pt x="66" y="74"/>
                    <a:pt x="71" y="68"/>
                  </a:cubicBezTo>
                  <a:cubicBezTo>
                    <a:pt x="72" y="68"/>
                    <a:pt x="72" y="68"/>
                    <a:pt x="72" y="68"/>
                  </a:cubicBezTo>
                  <a:cubicBezTo>
                    <a:pt x="83" y="55"/>
                    <a:pt x="83" y="55"/>
                    <a:pt x="83" y="55"/>
                  </a:cubicBezTo>
                  <a:cubicBezTo>
                    <a:pt x="86" y="51"/>
                    <a:pt x="86" y="51"/>
                    <a:pt x="86" y="51"/>
                  </a:cubicBezTo>
                  <a:cubicBezTo>
                    <a:pt x="88" y="49"/>
                    <a:pt x="88" y="49"/>
                    <a:pt x="88" y="49"/>
                  </a:cubicBezTo>
                  <a:cubicBezTo>
                    <a:pt x="88" y="48"/>
                    <a:pt x="88" y="48"/>
                    <a:pt x="88" y="48"/>
                  </a:cubicBezTo>
                  <a:cubicBezTo>
                    <a:pt x="89" y="48"/>
                    <a:pt x="89" y="48"/>
                    <a:pt x="89" y="47"/>
                  </a:cubicBezTo>
                  <a:cubicBezTo>
                    <a:pt x="92" y="44"/>
                    <a:pt x="93" y="41"/>
                    <a:pt x="95" y="37"/>
                  </a:cubicBezTo>
                  <a:cubicBezTo>
                    <a:pt x="97" y="31"/>
                    <a:pt x="96" y="25"/>
                    <a:pt x="94" y="20"/>
                  </a:cubicBezTo>
                  <a:cubicBezTo>
                    <a:pt x="95" y="26"/>
                    <a:pt x="94" y="32"/>
                    <a:pt x="92" y="37"/>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28"/>
            <p:cNvSpPr/>
            <p:nvPr/>
          </p:nvSpPr>
          <p:spPr bwMode="auto">
            <a:xfrm>
              <a:off x="5175251" y="1671638"/>
              <a:ext cx="4763"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39" name="Freeform 29"/>
            <p:cNvSpPr/>
            <p:nvPr/>
          </p:nvSpPr>
          <p:spPr bwMode="auto">
            <a:xfrm>
              <a:off x="5160963" y="1660526"/>
              <a:ext cx="3175" cy="3175"/>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0" y="0"/>
                    <a:pt x="0" y="0"/>
                  </a:cubicBezTo>
                  <a:cubicBezTo>
                    <a:pt x="0" y="0"/>
                    <a:pt x="0" y="0"/>
                    <a:pt x="0" y="0"/>
                  </a:cubicBezTo>
                  <a:cubicBezTo>
                    <a:pt x="1" y="0"/>
                    <a:pt x="1" y="1"/>
                    <a:pt x="1" y="1"/>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40" name="Freeform 30"/>
            <p:cNvSpPr/>
            <p:nvPr/>
          </p:nvSpPr>
          <p:spPr bwMode="auto">
            <a:xfrm>
              <a:off x="5180013" y="1674813"/>
              <a:ext cx="11113" cy="4763"/>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1"/>
                    <a:pt x="2" y="1"/>
                    <a:pt x="3" y="1"/>
                  </a:cubicBezTo>
                  <a:cubicBezTo>
                    <a:pt x="2" y="1"/>
                    <a:pt x="1"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41" name="Freeform 31"/>
            <p:cNvSpPr/>
            <p:nvPr/>
          </p:nvSpPr>
          <p:spPr bwMode="auto">
            <a:xfrm>
              <a:off x="5164138" y="1663701"/>
              <a:ext cx="7938" cy="4763"/>
            </a:xfrm>
            <a:custGeom>
              <a:avLst/>
              <a:gdLst>
                <a:gd name="T0" fmla="*/ 2 w 2"/>
                <a:gd name="T1" fmla="*/ 1 h 1"/>
                <a:gd name="T2" fmla="*/ 0 w 2"/>
                <a:gd name="T3" fmla="*/ 0 h 1"/>
                <a:gd name="T4" fmla="*/ 1 w 2"/>
                <a:gd name="T5" fmla="*/ 1 h 1"/>
                <a:gd name="T6" fmla="*/ 2 w 2"/>
                <a:gd name="T7" fmla="*/ 1 h 1"/>
              </a:gdLst>
              <a:ahLst/>
              <a:cxnLst>
                <a:cxn ang="0">
                  <a:pos x="T0" y="T1"/>
                </a:cxn>
                <a:cxn ang="0">
                  <a:pos x="T2" y="T3"/>
                </a:cxn>
                <a:cxn ang="0">
                  <a:pos x="T4" y="T5"/>
                </a:cxn>
                <a:cxn ang="0">
                  <a:pos x="T6" y="T7"/>
                </a:cxn>
              </a:cxnLst>
              <a:rect l="0" t="0" r="r" b="b"/>
              <a:pathLst>
                <a:path w="2" h="1">
                  <a:moveTo>
                    <a:pt x="2" y="1"/>
                  </a:moveTo>
                  <a:cubicBezTo>
                    <a:pt x="1" y="1"/>
                    <a:pt x="0" y="0"/>
                    <a:pt x="0" y="0"/>
                  </a:cubicBezTo>
                  <a:cubicBezTo>
                    <a:pt x="0" y="0"/>
                    <a:pt x="0" y="0"/>
                    <a:pt x="1" y="1"/>
                  </a:cubicBezTo>
                  <a:cubicBezTo>
                    <a:pt x="1" y="1"/>
                    <a:pt x="1" y="1"/>
                    <a:pt x="2" y="1"/>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42" name="Freeform 32"/>
            <p:cNvSpPr/>
            <p:nvPr/>
          </p:nvSpPr>
          <p:spPr bwMode="auto">
            <a:xfrm>
              <a:off x="5172076" y="1668463"/>
              <a:ext cx="3175"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p>
          </p:txBody>
        </p:sp>
        <p:sp>
          <p:nvSpPr>
            <p:cNvPr id="43" name="Freeform 33"/>
            <p:cNvSpPr/>
            <p:nvPr/>
          </p:nvSpPr>
          <p:spPr bwMode="auto">
            <a:xfrm>
              <a:off x="4987926" y="1292226"/>
              <a:ext cx="360363" cy="398463"/>
            </a:xfrm>
            <a:custGeom>
              <a:avLst/>
              <a:gdLst>
                <a:gd name="T0" fmla="*/ 38 w 96"/>
                <a:gd name="T1" fmla="*/ 88 h 106"/>
                <a:gd name="T2" fmla="*/ 46 w 96"/>
                <a:gd name="T3" fmla="*/ 98 h 106"/>
                <a:gd name="T4" fmla="*/ 42 w 96"/>
                <a:gd name="T5" fmla="*/ 93 h 106"/>
                <a:gd name="T6" fmla="*/ 12 w 96"/>
                <a:gd name="T7" fmla="*/ 55 h 106"/>
                <a:gd name="T8" fmla="*/ 0 w 96"/>
                <a:gd name="T9" fmla="*/ 29 h 106"/>
                <a:gd name="T10" fmla="*/ 6 w 96"/>
                <a:gd name="T11" fmla="*/ 14 h 106"/>
                <a:gd name="T12" fmla="*/ 5 w 96"/>
                <a:gd name="T13" fmla="*/ 43 h 106"/>
                <a:gd name="T14" fmla="*/ 20 w 96"/>
                <a:gd name="T15" fmla="*/ 64 h 106"/>
                <a:gd name="T16" fmla="*/ 45 w 96"/>
                <a:gd name="T17" fmla="*/ 96 h 106"/>
                <a:gd name="T18" fmla="*/ 48 w 96"/>
                <a:gd name="T19" fmla="*/ 99 h 106"/>
                <a:gd name="T20" fmla="*/ 67 w 96"/>
                <a:gd name="T21" fmla="*/ 106 h 106"/>
                <a:gd name="T22" fmla="*/ 86 w 96"/>
                <a:gd name="T23" fmla="*/ 98 h 106"/>
                <a:gd name="T24" fmla="*/ 95 w 96"/>
                <a:gd name="T25" fmla="*/ 86 h 106"/>
                <a:gd name="T26" fmla="*/ 92 w 96"/>
                <a:gd name="T27" fmla="*/ 86 h 106"/>
                <a:gd name="T28" fmla="*/ 81 w 96"/>
                <a:gd name="T29" fmla="*/ 99 h 106"/>
                <a:gd name="T30" fmla="*/ 49 w 96"/>
                <a:gd name="T31" fmla="*/ 97 h 106"/>
                <a:gd name="T32" fmla="*/ 40 w 96"/>
                <a:gd name="T33" fmla="*/ 86 h 106"/>
                <a:gd name="T34" fmla="*/ 44 w 96"/>
                <a:gd name="T35" fmla="*/ 91 h 106"/>
                <a:gd name="T36" fmla="*/ 50 w 96"/>
                <a:gd name="T37" fmla="*/ 98 h 106"/>
                <a:gd name="T38" fmla="*/ 78 w 96"/>
                <a:gd name="T39" fmla="*/ 101 h 106"/>
                <a:gd name="T40" fmla="*/ 92 w 96"/>
                <a:gd name="T41" fmla="*/ 69 h 106"/>
                <a:gd name="T42" fmla="*/ 83 w 96"/>
                <a:gd name="T43" fmla="*/ 59 h 106"/>
                <a:gd name="T44" fmla="*/ 86 w 96"/>
                <a:gd name="T45" fmla="*/ 70 h 106"/>
                <a:gd name="T46" fmla="*/ 85 w 96"/>
                <a:gd name="T47" fmla="*/ 82 h 106"/>
                <a:gd name="T48" fmla="*/ 57 w 96"/>
                <a:gd name="T49" fmla="*/ 93 h 106"/>
                <a:gd name="T50" fmla="*/ 53 w 96"/>
                <a:gd name="T51" fmla="*/ 90 h 106"/>
                <a:gd name="T52" fmla="*/ 28 w 96"/>
                <a:gd name="T53" fmla="*/ 57 h 106"/>
                <a:gd name="T54" fmla="*/ 54 w 96"/>
                <a:gd name="T55" fmla="*/ 91 h 106"/>
                <a:gd name="T56" fmla="*/ 62 w 96"/>
                <a:gd name="T57" fmla="*/ 95 h 106"/>
                <a:gd name="T58" fmla="*/ 84 w 96"/>
                <a:gd name="T59" fmla="*/ 72 h 106"/>
                <a:gd name="T60" fmla="*/ 79 w 96"/>
                <a:gd name="T61" fmla="*/ 87 h 106"/>
                <a:gd name="T62" fmla="*/ 72 w 96"/>
                <a:gd name="T63" fmla="*/ 92 h 106"/>
                <a:gd name="T64" fmla="*/ 56 w 96"/>
                <a:gd name="T65" fmla="*/ 89 h 106"/>
                <a:gd name="T66" fmla="*/ 23 w 96"/>
                <a:gd name="T67" fmla="*/ 47 h 106"/>
                <a:gd name="T68" fmla="*/ 18 w 96"/>
                <a:gd name="T69" fmla="*/ 40 h 106"/>
                <a:gd name="T70" fmla="*/ 17 w 96"/>
                <a:gd name="T71" fmla="*/ 21 h 106"/>
                <a:gd name="T72" fmla="*/ 21 w 96"/>
                <a:gd name="T73" fmla="*/ 18 h 106"/>
                <a:gd name="T74" fmla="*/ 37 w 96"/>
                <a:gd name="T75" fmla="*/ 17 h 106"/>
                <a:gd name="T76" fmla="*/ 39 w 96"/>
                <a:gd name="T77" fmla="*/ 19 h 106"/>
                <a:gd name="T78" fmla="*/ 70 w 96"/>
                <a:gd name="T79" fmla="*/ 57 h 106"/>
                <a:gd name="T80" fmla="*/ 83 w 96"/>
                <a:gd name="T81" fmla="*/ 53 h 106"/>
                <a:gd name="T82" fmla="*/ 55 w 96"/>
                <a:gd name="T83" fmla="*/ 16 h 106"/>
                <a:gd name="T84" fmla="*/ 48 w 96"/>
                <a:gd name="T85" fmla="*/ 7 h 106"/>
                <a:gd name="T86" fmla="*/ 12 w 96"/>
                <a:gd name="T87" fmla="*/ 6 h 106"/>
                <a:gd name="T88" fmla="*/ 7 w 96"/>
                <a:gd name="T89" fmla="*/ 10 h 106"/>
                <a:gd name="T90" fmla="*/ 2 w 96"/>
                <a:gd name="T91" fmla="*/ 4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6" h="106">
                  <a:moveTo>
                    <a:pt x="14" y="58"/>
                  </a:moveTo>
                  <a:cubicBezTo>
                    <a:pt x="26" y="73"/>
                    <a:pt x="26" y="73"/>
                    <a:pt x="26" y="73"/>
                  </a:cubicBezTo>
                  <a:cubicBezTo>
                    <a:pt x="38" y="88"/>
                    <a:pt x="38" y="88"/>
                    <a:pt x="38" y="88"/>
                  </a:cubicBezTo>
                  <a:cubicBezTo>
                    <a:pt x="44" y="95"/>
                    <a:pt x="44" y="95"/>
                    <a:pt x="44" y="95"/>
                  </a:cubicBezTo>
                  <a:cubicBezTo>
                    <a:pt x="45" y="97"/>
                    <a:pt x="45" y="97"/>
                    <a:pt x="45" y="97"/>
                  </a:cubicBezTo>
                  <a:cubicBezTo>
                    <a:pt x="46" y="97"/>
                    <a:pt x="46" y="98"/>
                    <a:pt x="46" y="98"/>
                  </a:cubicBezTo>
                  <a:cubicBezTo>
                    <a:pt x="46" y="98"/>
                    <a:pt x="45" y="97"/>
                    <a:pt x="45" y="97"/>
                  </a:cubicBezTo>
                  <a:cubicBezTo>
                    <a:pt x="44" y="95"/>
                    <a:pt x="44" y="95"/>
                    <a:pt x="44" y="95"/>
                  </a:cubicBezTo>
                  <a:cubicBezTo>
                    <a:pt x="42" y="93"/>
                    <a:pt x="42" y="93"/>
                    <a:pt x="42" y="93"/>
                  </a:cubicBezTo>
                  <a:cubicBezTo>
                    <a:pt x="35" y="83"/>
                    <a:pt x="35" y="83"/>
                    <a:pt x="35" y="83"/>
                  </a:cubicBezTo>
                  <a:cubicBezTo>
                    <a:pt x="19" y="64"/>
                    <a:pt x="19" y="64"/>
                    <a:pt x="19" y="64"/>
                  </a:cubicBezTo>
                  <a:cubicBezTo>
                    <a:pt x="12" y="55"/>
                    <a:pt x="12" y="55"/>
                    <a:pt x="12" y="55"/>
                  </a:cubicBezTo>
                  <a:cubicBezTo>
                    <a:pt x="8" y="50"/>
                    <a:pt x="8" y="50"/>
                    <a:pt x="8" y="50"/>
                  </a:cubicBezTo>
                  <a:cubicBezTo>
                    <a:pt x="6" y="48"/>
                    <a:pt x="5" y="46"/>
                    <a:pt x="4" y="44"/>
                  </a:cubicBezTo>
                  <a:cubicBezTo>
                    <a:pt x="2" y="39"/>
                    <a:pt x="0" y="34"/>
                    <a:pt x="0" y="29"/>
                  </a:cubicBezTo>
                  <a:cubicBezTo>
                    <a:pt x="0" y="27"/>
                    <a:pt x="0" y="24"/>
                    <a:pt x="1" y="21"/>
                  </a:cubicBezTo>
                  <a:cubicBezTo>
                    <a:pt x="2" y="18"/>
                    <a:pt x="3" y="16"/>
                    <a:pt x="5" y="13"/>
                  </a:cubicBezTo>
                  <a:cubicBezTo>
                    <a:pt x="5" y="14"/>
                    <a:pt x="4" y="15"/>
                    <a:pt x="6" y="14"/>
                  </a:cubicBezTo>
                  <a:cubicBezTo>
                    <a:pt x="4" y="16"/>
                    <a:pt x="3" y="18"/>
                    <a:pt x="2" y="21"/>
                  </a:cubicBezTo>
                  <a:cubicBezTo>
                    <a:pt x="1" y="24"/>
                    <a:pt x="1" y="27"/>
                    <a:pt x="1" y="29"/>
                  </a:cubicBezTo>
                  <a:cubicBezTo>
                    <a:pt x="1" y="34"/>
                    <a:pt x="3" y="39"/>
                    <a:pt x="5" y="43"/>
                  </a:cubicBezTo>
                  <a:cubicBezTo>
                    <a:pt x="6" y="46"/>
                    <a:pt x="7" y="48"/>
                    <a:pt x="9" y="50"/>
                  </a:cubicBezTo>
                  <a:cubicBezTo>
                    <a:pt x="13" y="54"/>
                    <a:pt x="13" y="54"/>
                    <a:pt x="13" y="54"/>
                  </a:cubicBezTo>
                  <a:cubicBezTo>
                    <a:pt x="20" y="64"/>
                    <a:pt x="20" y="64"/>
                    <a:pt x="20" y="64"/>
                  </a:cubicBezTo>
                  <a:cubicBezTo>
                    <a:pt x="25" y="71"/>
                    <a:pt x="30" y="77"/>
                    <a:pt x="36" y="84"/>
                  </a:cubicBezTo>
                  <a:cubicBezTo>
                    <a:pt x="38" y="87"/>
                    <a:pt x="41" y="90"/>
                    <a:pt x="43" y="93"/>
                  </a:cubicBezTo>
                  <a:cubicBezTo>
                    <a:pt x="45" y="96"/>
                    <a:pt x="45" y="96"/>
                    <a:pt x="45" y="96"/>
                  </a:cubicBezTo>
                  <a:cubicBezTo>
                    <a:pt x="46" y="96"/>
                    <a:pt x="46" y="96"/>
                    <a:pt x="46" y="96"/>
                  </a:cubicBezTo>
                  <a:cubicBezTo>
                    <a:pt x="46" y="97"/>
                    <a:pt x="47" y="97"/>
                    <a:pt x="47" y="97"/>
                  </a:cubicBezTo>
                  <a:cubicBezTo>
                    <a:pt x="47" y="98"/>
                    <a:pt x="48" y="98"/>
                    <a:pt x="48" y="99"/>
                  </a:cubicBezTo>
                  <a:cubicBezTo>
                    <a:pt x="51" y="101"/>
                    <a:pt x="53" y="102"/>
                    <a:pt x="56" y="103"/>
                  </a:cubicBezTo>
                  <a:cubicBezTo>
                    <a:pt x="55" y="104"/>
                    <a:pt x="55" y="104"/>
                    <a:pt x="55" y="104"/>
                  </a:cubicBezTo>
                  <a:cubicBezTo>
                    <a:pt x="59" y="106"/>
                    <a:pt x="63" y="106"/>
                    <a:pt x="67" y="106"/>
                  </a:cubicBezTo>
                  <a:cubicBezTo>
                    <a:pt x="71" y="106"/>
                    <a:pt x="75" y="105"/>
                    <a:pt x="78" y="103"/>
                  </a:cubicBezTo>
                  <a:cubicBezTo>
                    <a:pt x="80" y="102"/>
                    <a:pt x="82" y="101"/>
                    <a:pt x="84" y="100"/>
                  </a:cubicBezTo>
                  <a:cubicBezTo>
                    <a:pt x="84" y="100"/>
                    <a:pt x="85" y="99"/>
                    <a:pt x="86" y="98"/>
                  </a:cubicBezTo>
                  <a:cubicBezTo>
                    <a:pt x="86" y="98"/>
                    <a:pt x="87" y="98"/>
                    <a:pt x="87" y="97"/>
                  </a:cubicBezTo>
                  <a:cubicBezTo>
                    <a:pt x="88" y="97"/>
                    <a:pt x="88" y="97"/>
                    <a:pt x="88" y="96"/>
                  </a:cubicBezTo>
                  <a:cubicBezTo>
                    <a:pt x="91" y="93"/>
                    <a:pt x="93" y="90"/>
                    <a:pt x="95" y="86"/>
                  </a:cubicBezTo>
                  <a:cubicBezTo>
                    <a:pt x="96" y="82"/>
                    <a:pt x="96" y="79"/>
                    <a:pt x="95" y="76"/>
                  </a:cubicBezTo>
                  <a:cubicBezTo>
                    <a:pt x="95" y="73"/>
                    <a:pt x="94" y="71"/>
                    <a:pt x="93" y="69"/>
                  </a:cubicBezTo>
                  <a:cubicBezTo>
                    <a:pt x="95" y="74"/>
                    <a:pt x="95" y="80"/>
                    <a:pt x="92" y="86"/>
                  </a:cubicBezTo>
                  <a:cubicBezTo>
                    <a:pt x="91" y="89"/>
                    <a:pt x="90" y="91"/>
                    <a:pt x="88" y="93"/>
                  </a:cubicBezTo>
                  <a:cubicBezTo>
                    <a:pt x="87" y="94"/>
                    <a:pt x="86" y="95"/>
                    <a:pt x="85" y="96"/>
                  </a:cubicBezTo>
                  <a:cubicBezTo>
                    <a:pt x="84" y="97"/>
                    <a:pt x="83" y="98"/>
                    <a:pt x="81" y="99"/>
                  </a:cubicBezTo>
                  <a:cubicBezTo>
                    <a:pt x="76" y="102"/>
                    <a:pt x="71" y="103"/>
                    <a:pt x="65" y="103"/>
                  </a:cubicBezTo>
                  <a:cubicBezTo>
                    <a:pt x="62" y="103"/>
                    <a:pt x="60" y="103"/>
                    <a:pt x="57" y="102"/>
                  </a:cubicBezTo>
                  <a:cubicBezTo>
                    <a:pt x="54" y="101"/>
                    <a:pt x="51" y="100"/>
                    <a:pt x="49" y="97"/>
                  </a:cubicBezTo>
                  <a:cubicBezTo>
                    <a:pt x="48" y="96"/>
                    <a:pt x="47" y="95"/>
                    <a:pt x="46" y="94"/>
                  </a:cubicBezTo>
                  <a:cubicBezTo>
                    <a:pt x="44" y="91"/>
                    <a:pt x="44" y="91"/>
                    <a:pt x="44" y="91"/>
                  </a:cubicBezTo>
                  <a:cubicBezTo>
                    <a:pt x="40" y="86"/>
                    <a:pt x="40" y="86"/>
                    <a:pt x="40" y="86"/>
                  </a:cubicBezTo>
                  <a:cubicBezTo>
                    <a:pt x="31" y="74"/>
                    <a:pt x="31" y="74"/>
                    <a:pt x="31" y="74"/>
                  </a:cubicBezTo>
                  <a:cubicBezTo>
                    <a:pt x="13" y="52"/>
                    <a:pt x="13" y="52"/>
                    <a:pt x="13" y="52"/>
                  </a:cubicBezTo>
                  <a:cubicBezTo>
                    <a:pt x="23" y="64"/>
                    <a:pt x="35" y="78"/>
                    <a:pt x="44" y="91"/>
                  </a:cubicBezTo>
                  <a:cubicBezTo>
                    <a:pt x="47" y="94"/>
                    <a:pt x="47" y="94"/>
                    <a:pt x="47" y="94"/>
                  </a:cubicBezTo>
                  <a:cubicBezTo>
                    <a:pt x="47" y="95"/>
                    <a:pt x="48" y="96"/>
                    <a:pt x="48" y="96"/>
                  </a:cubicBezTo>
                  <a:cubicBezTo>
                    <a:pt x="49" y="97"/>
                    <a:pt x="49" y="98"/>
                    <a:pt x="50" y="98"/>
                  </a:cubicBezTo>
                  <a:cubicBezTo>
                    <a:pt x="53" y="100"/>
                    <a:pt x="56" y="102"/>
                    <a:pt x="59" y="103"/>
                  </a:cubicBezTo>
                  <a:cubicBezTo>
                    <a:pt x="63" y="103"/>
                    <a:pt x="66" y="103"/>
                    <a:pt x="69" y="103"/>
                  </a:cubicBezTo>
                  <a:cubicBezTo>
                    <a:pt x="72" y="103"/>
                    <a:pt x="75" y="102"/>
                    <a:pt x="78" y="101"/>
                  </a:cubicBezTo>
                  <a:cubicBezTo>
                    <a:pt x="81" y="99"/>
                    <a:pt x="83" y="97"/>
                    <a:pt x="86" y="95"/>
                  </a:cubicBezTo>
                  <a:cubicBezTo>
                    <a:pt x="88" y="93"/>
                    <a:pt x="90" y="90"/>
                    <a:pt x="91" y="87"/>
                  </a:cubicBezTo>
                  <a:cubicBezTo>
                    <a:pt x="94" y="81"/>
                    <a:pt x="94" y="75"/>
                    <a:pt x="92" y="69"/>
                  </a:cubicBezTo>
                  <a:cubicBezTo>
                    <a:pt x="92" y="68"/>
                    <a:pt x="91" y="66"/>
                    <a:pt x="91" y="65"/>
                  </a:cubicBezTo>
                  <a:cubicBezTo>
                    <a:pt x="90" y="64"/>
                    <a:pt x="89" y="62"/>
                    <a:pt x="88" y="61"/>
                  </a:cubicBezTo>
                  <a:cubicBezTo>
                    <a:pt x="86" y="60"/>
                    <a:pt x="84" y="59"/>
                    <a:pt x="83" y="59"/>
                  </a:cubicBezTo>
                  <a:cubicBezTo>
                    <a:pt x="83" y="60"/>
                    <a:pt x="83" y="60"/>
                    <a:pt x="83" y="61"/>
                  </a:cubicBezTo>
                  <a:cubicBezTo>
                    <a:pt x="83" y="62"/>
                    <a:pt x="84" y="64"/>
                    <a:pt x="84" y="66"/>
                  </a:cubicBezTo>
                  <a:cubicBezTo>
                    <a:pt x="85" y="67"/>
                    <a:pt x="86" y="69"/>
                    <a:pt x="86" y="70"/>
                  </a:cubicBezTo>
                  <a:cubicBezTo>
                    <a:pt x="87" y="71"/>
                    <a:pt x="87" y="72"/>
                    <a:pt x="87" y="72"/>
                  </a:cubicBezTo>
                  <a:cubicBezTo>
                    <a:pt x="86" y="73"/>
                    <a:pt x="86" y="73"/>
                    <a:pt x="85" y="73"/>
                  </a:cubicBezTo>
                  <a:cubicBezTo>
                    <a:pt x="86" y="76"/>
                    <a:pt x="86" y="79"/>
                    <a:pt x="85" y="82"/>
                  </a:cubicBezTo>
                  <a:cubicBezTo>
                    <a:pt x="84" y="85"/>
                    <a:pt x="82" y="88"/>
                    <a:pt x="80" y="90"/>
                  </a:cubicBezTo>
                  <a:cubicBezTo>
                    <a:pt x="75" y="94"/>
                    <a:pt x="68" y="96"/>
                    <a:pt x="62" y="95"/>
                  </a:cubicBezTo>
                  <a:cubicBezTo>
                    <a:pt x="60" y="95"/>
                    <a:pt x="58" y="94"/>
                    <a:pt x="57" y="93"/>
                  </a:cubicBezTo>
                  <a:cubicBezTo>
                    <a:pt x="56" y="93"/>
                    <a:pt x="55" y="92"/>
                    <a:pt x="55" y="92"/>
                  </a:cubicBezTo>
                  <a:cubicBezTo>
                    <a:pt x="54" y="91"/>
                    <a:pt x="54" y="91"/>
                    <a:pt x="54" y="91"/>
                  </a:cubicBezTo>
                  <a:cubicBezTo>
                    <a:pt x="54" y="90"/>
                    <a:pt x="53" y="90"/>
                    <a:pt x="53" y="90"/>
                  </a:cubicBezTo>
                  <a:cubicBezTo>
                    <a:pt x="53" y="89"/>
                    <a:pt x="53" y="89"/>
                    <a:pt x="53" y="89"/>
                  </a:cubicBezTo>
                  <a:cubicBezTo>
                    <a:pt x="44" y="79"/>
                    <a:pt x="44" y="79"/>
                    <a:pt x="44" y="79"/>
                  </a:cubicBezTo>
                  <a:cubicBezTo>
                    <a:pt x="39" y="71"/>
                    <a:pt x="33" y="64"/>
                    <a:pt x="28" y="57"/>
                  </a:cubicBezTo>
                  <a:cubicBezTo>
                    <a:pt x="34" y="64"/>
                    <a:pt x="39" y="72"/>
                    <a:pt x="45" y="79"/>
                  </a:cubicBezTo>
                  <a:cubicBezTo>
                    <a:pt x="53" y="89"/>
                    <a:pt x="53" y="89"/>
                    <a:pt x="53" y="89"/>
                  </a:cubicBezTo>
                  <a:cubicBezTo>
                    <a:pt x="53" y="90"/>
                    <a:pt x="54" y="90"/>
                    <a:pt x="54" y="91"/>
                  </a:cubicBezTo>
                  <a:cubicBezTo>
                    <a:pt x="54" y="91"/>
                    <a:pt x="54" y="91"/>
                    <a:pt x="55" y="92"/>
                  </a:cubicBezTo>
                  <a:cubicBezTo>
                    <a:pt x="55" y="92"/>
                    <a:pt x="56" y="93"/>
                    <a:pt x="57" y="93"/>
                  </a:cubicBezTo>
                  <a:cubicBezTo>
                    <a:pt x="58" y="94"/>
                    <a:pt x="60" y="95"/>
                    <a:pt x="62" y="95"/>
                  </a:cubicBezTo>
                  <a:cubicBezTo>
                    <a:pt x="68" y="96"/>
                    <a:pt x="75" y="94"/>
                    <a:pt x="79" y="90"/>
                  </a:cubicBezTo>
                  <a:cubicBezTo>
                    <a:pt x="82" y="87"/>
                    <a:pt x="83" y="85"/>
                    <a:pt x="84" y="82"/>
                  </a:cubicBezTo>
                  <a:cubicBezTo>
                    <a:pt x="85" y="79"/>
                    <a:pt x="85" y="76"/>
                    <a:pt x="84" y="72"/>
                  </a:cubicBezTo>
                  <a:cubicBezTo>
                    <a:pt x="83" y="72"/>
                    <a:pt x="83" y="72"/>
                    <a:pt x="83" y="75"/>
                  </a:cubicBezTo>
                  <a:cubicBezTo>
                    <a:pt x="83" y="77"/>
                    <a:pt x="83" y="81"/>
                    <a:pt x="81" y="84"/>
                  </a:cubicBezTo>
                  <a:cubicBezTo>
                    <a:pt x="80" y="85"/>
                    <a:pt x="80" y="86"/>
                    <a:pt x="79" y="87"/>
                  </a:cubicBezTo>
                  <a:cubicBezTo>
                    <a:pt x="79" y="88"/>
                    <a:pt x="78" y="88"/>
                    <a:pt x="78" y="88"/>
                  </a:cubicBezTo>
                  <a:cubicBezTo>
                    <a:pt x="78" y="89"/>
                    <a:pt x="77" y="89"/>
                    <a:pt x="77" y="89"/>
                  </a:cubicBezTo>
                  <a:cubicBezTo>
                    <a:pt x="75" y="91"/>
                    <a:pt x="73" y="92"/>
                    <a:pt x="72" y="92"/>
                  </a:cubicBezTo>
                  <a:cubicBezTo>
                    <a:pt x="69" y="93"/>
                    <a:pt x="67" y="93"/>
                    <a:pt x="64" y="93"/>
                  </a:cubicBezTo>
                  <a:cubicBezTo>
                    <a:pt x="62" y="93"/>
                    <a:pt x="60" y="92"/>
                    <a:pt x="58" y="91"/>
                  </a:cubicBezTo>
                  <a:cubicBezTo>
                    <a:pt x="57" y="90"/>
                    <a:pt x="56" y="90"/>
                    <a:pt x="56" y="89"/>
                  </a:cubicBezTo>
                  <a:cubicBezTo>
                    <a:pt x="53" y="85"/>
                    <a:pt x="53" y="85"/>
                    <a:pt x="53" y="85"/>
                  </a:cubicBezTo>
                  <a:cubicBezTo>
                    <a:pt x="47" y="78"/>
                    <a:pt x="47" y="78"/>
                    <a:pt x="47" y="78"/>
                  </a:cubicBezTo>
                  <a:cubicBezTo>
                    <a:pt x="39" y="67"/>
                    <a:pt x="31" y="57"/>
                    <a:pt x="23" y="47"/>
                  </a:cubicBezTo>
                  <a:cubicBezTo>
                    <a:pt x="19" y="42"/>
                    <a:pt x="19" y="42"/>
                    <a:pt x="19" y="42"/>
                  </a:cubicBezTo>
                  <a:cubicBezTo>
                    <a:pt x="19" y="41"/>
                    <a:pt x="18" y="41"/>
                    <a:pt x="18" y="41"/>
                  </a:cubicBezTo>
                  <a:cubicBezTo>
                    <a:pt x="18" y="40"/>
                    <a:pt x="18" y="40"/>
                    <a:pt x="18" y="40"/>
                  </a:cubicBezTo>
                  <a:cubicBezTo>
                    <a:pt x="17" y="39"/>
                    <a:pt x="17" y="38"/>
                    <a:pt x="16" y="37"/>
                  </a:cubicBezTo>
                  <a:cubicBezTo>
                    <a:pt x="15" y="34"/>
                    <a:pt x="14" y="31"/>
                    <a:pt x="14" y="28"/>
                  </a:cubicBezTo>
                  <a:cubicBezTo>
                    <a:pt x="14" y="25"/>
                    <a:pt x="15" y="23"/>
                    <a:pt x="17" y="21"/>
                  </a:cubicBezTo>
                  <a:cubicBezTo>
                    <a:pt x="17" y="21"/>
                    <a:pt x="17" y="20"/>
                    <a:pt x="18" y="20"/>
                  </a:cubicBezTo>
                  <a:cubicBezTo>
                    <a:pt x="18" y="20"/>
                    <a:pt x="18" y="20"/>
                    <a:pt x="19" y="19"/>
                  </a:cubicBezTo>
                  <a:cubicBezTo>
                    <a:pt x="19" y="19"/>
                    <a:pt x="20" y="18"/>
                    <a:pt x="21" y="18"/>
                  </a:cubicBezTo>
                  <a:cubicBezTo>
                    <a:pt x="22" y="17"/>
                    <a:pt x="24" y="16"/>
                    <a:pt x="26" y="16"/>
                  </a:cubicBezTo>
                  <a:cubicBezTo>
                    <a:pt x="28" y="15"/>
                    <a:pt x="30" y="15"/>
                    <a:pt x="32" y="15"/>
                  </a:cubicBezTo>
                  <a:cubicBezTo>
                    <a:pt x="34" y="15"/>
                    <a:pt x="36" y="16"/>
                    <a:pt x="37" y="17"/>
                  </a:cubicBezTo>
                  <a:cubicBezTo>
                    <a:pt x="38" y="17"/>
                    <a:pt x="38" y="17"/>
                    <a:pt x="38" y="18"/>
                  </a:cubicBezTo>
                  <a:cubicBezTo>
                    <a:pt x="39" y="18"/>
                    <a:pt x="39" y="18"/>
                    <a:pt x="39" y="18"/>
                  </a:cubicBezTo>
                  <a:cubicBezTo>
                    <a:pt x="39" y="19"/>
                    <a:pt x="39" y="19"/>
                    <a:pt x="39" y="19"/>
                  </a:cubicBezTo>
                  <a:cubicBezTo>
                    <a:pt x="42" y="22"/>
                    <a:pt x="42" y="22"/>
                    <a:pt x="42" y="22"/>
                  </a:cubicBezTo>
                  <a:cubicBezTo>
                    <a:pt x="48" y="30"/>
                    <a:pt x="48" y="30"/>
                    <a:pt x="48" y="30"/>
                  </a:cubicBezTo>
                  <a:cubicBezTo>
                    <a:pt x="56" y="40"/>
                    <a:pt x="63" y="49"/>
                    <a:pt x="70" y="57"/>
                  </a:cubicBezTo>
                  <a:cubicBezTo>
                    <a:pt x="82" y="70"/>
                    <a:pt x="82" y="62"/>
                    <a:pt x="72" y="47"/>
                  </a:cubicBezTo>
                  <a:cubicBezTo>
                    <a:pt x="72" y="46"/>
                    <a:pt x="72" y="46"/>
                    <a:pt x="72" y="46"/>
                  </a:cubicBezTo>
                  <a:cubicBezTo>
                    <a:pt x="83" y="61"/>
                    <a:pt x="80" y="52"/>
                    <a:pt x="83" y="53"/>
                  </a:cubicBezTo>
                  <a:cubicBezTo>
                    <a:pt x="77" y="45"/>
                    <a:pt x="72" y="38"/>
                    <a:pt x="67" y="30"/>
                  </a:cubicBezTo>
                  <a:cubicBezTo>
                    <a:pt x="61" y="23"/>
                    <a:pt x="61" y="23"/>
                    <a:pt x="61" y="23"/>
                  </a:cubicBezTo>
                  <a:cubicBezTo>
                    <a:pt x="55" y="16"/>
                    <a:pt x="55" y="16"/>
                    <a:pt x="55" y="16"/>
                  </a:cubicBezTo>
                  <a:cubicBezTo>
                    <a:pt x="52" y="12"/>
                    <a:pt x="52" y="12"/>
                    <a:pt x="52" y="12"/>
                  </a:cubicBezTo>
                  <a:cubicBezTo>
                    <a:pt x="50" y="10"/>
                    <a:pt x="50" y="10"/>
                    <a:pt x="50" y="10"/>
                  </a:cubicBezTo>
                  <a:cubicBezTo>
                    <a:pt x="50" y="9"/>
                    <a:pt x="49" y="8"/>
                    <a:pt x="48" y="7"/>
                  </a:cubicBezTo>
                  <a:cubicBezTo>
                    <a:pt x="45" y="4"/>
                    <a:pt x="40" y="2"/>
                    <a:pt x="36" y="1"/>
                  </a:cubicBezTo>
                  <a:cubicBezTo>
                    <a:pt x="31" y="0"/>
                    <a:pt x="27" y="1"/>
                    <a:pt x="23" y="2"/>
                  </a:cubicBezTo>
                  <a:cubicBezTo>
                    <a:pt x="19" y="3"/>
                    <a:pt x="16" y="4"/>
                    <a:pt x="12" y="6"/>
                  </a:cubicBezTo>
                  <a:cubicBezTo>
                    <a:pt x="11" y="7"/>
                    <a:pt x="11" y="7"/>
                    <a:pt x="10" y="8"/>
                  </a:cubicBezTo>
                  <a:cubicBezTo>
                    <a:pt x="9" y="8"/>
                    <a:pt x="9" y="9"/>
                    <a:pt x="9" y="9"/>
                  </a:cubicBezTo>
                  <a:cubicBezTo>
                    <a:pt x="8" y="9"/>
                    <a:pt x="8" y="10"/>
                    <a:pt x="7" y="10"/>
                  </a:cubicBezTo>
                  <a:cubicBezTo>
                    <a:pt x="6" y="12"/>
                    <a:pt x="4" y="13"/>
                    <a:pt x="3" y="15"/>
                  </a:cubicBezTo>
                  <a:cubicBezTo>
                    <a:pt x="1" y="19"/>
                    <a:pt x="0" y="24"/>
                    <a:pt x="0" y="28"/>
                  </a:cubicBezTo>
                  <a:cubicBezTo>
                    <a:pt x="0" y="32"/>
                    <a:pt x="0" y="36"/>
                    <a:pt x="2" y="40"/>
                  </a:cubicBezTo>
                  <a:cubicBezTo>
                    <a:pt x="3" y="43"/>
                    <a:pt x="5" y="47"/>
                    <a:pt x="7" y="50"/>
                  </a:cubicBezTo>
                  <a:lnTo>
                    <a:pt x="14" y="58"/>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34"/>
            <p:cNvSpPr/>
            <p:nvPr/>
          </p:nvSpPr>
          <p:spPr bwMode="auto">
            <a:xfrm>
              <a:off x="5984876" y="954088"/>
              <a:ext cx="222250" cy="431800"/>
            </a:xfrm>
            <a:custGeom>
              <a:avLst/>
              <a:gdLst>
                <a:gd name="T0" fmla="*/ 0 w 59"/>
                <a:gd name="T1" fmla="*/ 87 h 115"/>
                <a:gd name="T2" fmla="*/ 17 w 59"/>
                <a:gd name="T3" fmla="*/ 113 h 115"/>
                <a:gd name="T4" fmla="*/ 47 w 59"/>
                <a:gd name="T5" fmla="*/ 110 h 115"/>
                <a:gd name="T6" fmla="*/ 48 w 59"/>
                <a:gd name="T7" fmla="*/ 108 h 115"/>
                <a:gd name="T8" fmla="*/ 51 w 59"/>
                <a:gd name="T9" fmla="*/ 106 h 115"/>
                <a:gd name="T10" fmla="*/ 58 w 59"/>
                <a:gd name="T11" fmla="*/ 87 h 115"/>
                <a:gd name="T12" fmla="*/ 58 w 59"/>
                <a:gd name="T13" fmla="*/ 73 h 115"/>
                <a:gd name="T14" fmla="*/ 58 w 59"/>
                <a:gd name="T15" fmla="*/ 85 h 115"/>
                <a:gd name="T16" fmla="*/ 57 w 59"/>
                <a:gd name="T17" fmla="*/ 92 h 115"/>
                <a:gd name="T18" fmla="*/ 48 w 59"/>
                <a:gd name="T19" fmla="*/ 108 h 115"/>
                <a:gd name="T20" fmla="*/ 47 w 59"/>
                <a:gd name="T21" fmla="*/ 108 h 115"/>
                <a:gd name="T22" fmla="*/ 29 w 59"/>
                <a:gd name="T23" fmla="*/ 115 h 115"/>
                <a:gd name="T24" fmla="*/ 1 w 59"/>
                <a:gd name="T25" fmla="*/ 92 h 115"/>
                <a:gd name="T26" fmla="*/ 37 w 59"/>
                <a:gd name="T27" fmla="*/ 113 h 115"/>
                <a:gd name="T28" fmla="*/ 48 w 59"/>
                <a:gd name="T29" fmla="*/ 106 h 115"/>
                <a:gd name="T30" fmla="*/ 57 w 59"/>
                <a:gd name="T31" fmla="*/ 87 h 115"/>
                <a:gd name="T32" fmla="*/ 57 w 59"/>
                <a:gd name="T33" fmla="*/ 53 h 115"/>
                <a:gd name="T34" fmla="*/ 59 w 59"/>
                <a:gd name="T35" fmla="*/ 30 h 115"/>
                <a:gd name="T36" fmla="*/ 43 w 59"/>
                <a:gd name="T37" fmla="*/ 2 h 115"/>
                <a:gd name="T38" fmla="*/ 57 w 59"/>
                <a:gd name="T39" fmla="*/ 25 h 115"/>
                <a:gd name="T40" fmla="*/ 57 w 59"/>
                <a:gd name="T41" fmla="*/ 31 h 115"/>
                <a:gd name="T42" fmla="*/ 56 w 59"/>
                <a:gd name="T43" fmla="*/ 81 h 115"/>
                <a:gd name="T44" fmla="*/ 56 w 59"/>
                <a:gd name="T45" fmla="*/ 88 h 115"/>
                <a:gd name="T46" fmla="*/ 47 w 59"/>
                <a:gd name="T47" fmla="*/ 105 h 115"/>
                <a:gd name="T48" fmla="*/ 46 w 59"/>
                <a:gd name="T49" fmla="*/ 107 h 115"/>
                <a:gd name="T50" fmla="*/ 41 w 59"/>
                <a:gd name="T51" fmla="*/ 110 h 115"/>
                <a:gd name="T52" fmla="*/ 46 w 59"/>
                <a:gd name="T53" fmla="*/ 106 h 115"/>
                <a:gd name="T54" fmla="*/ 55 w 59"/>
                <a:gd name="T55" fmla="*/ 93 h 115"/>
                <a:gd name="T56" fmla="*/ 55 w 59"/>
                <a:gd name="T57" fmla="*/ 79 h 115"/>
                <a:gd name="T58" fmla="*/ 56 w 59"/>
                <a:gd name="T59" fmla="*/ 26 h 115"/>
                <a:gd name="T60" fmla="*/ 39 w 59"/>
                <a:gd name="T61" fmla="*/ 1 h 115"/>
                <a:gd name="T62" fmla="*/ 31 w 59"/>
                <a:gd name="T63" fmla="*/ 4 h 115"/>
                <a:gd name="T64" fmla="*/ 41 w 59"/>
                <a:gd name="T65" fmla="*/ 9 h 115"/>
                <a:gd name="T66" fmla="*/ 48 w 59"/>
                <a:gd name="T67" fmla="*/ 49 h 115"/>
                <a:gd name="T68" fmla="*/ 47 w 59"/>
                <a:gd name="T69" fmla="*/ 86 h 115"/>
                <a:gd name="T70" fmla="*/ 47 w 59"/>
                <a:gd name="T71" fmla="*/ 89 h 115"/>
                <a:gd name="T72" fmla="*/ 47 w 59"/>
                <a:gd name="T73" fmla="*/ 76 h 115"/>
                <a:gd name="T74" fmla="*/ 39 w 59"/>
                <a:gd name="T75" fmla="*/ 11 h 115"/>
                <a:gd name="T76" fmla="*/ 46 w 59"/>
                <a:gd name="T77" fmla="*/ 25 h 115"/>
                <a:gd name="T78" fmla="*/ 46 w 59"/>
                <a:gd name="T79" fmla="*/ 37 h 115"/>
                <a:gd name="T80" fmla="*/ 45 w 59"/>
                <a:gd name="T81" fmla="*/ 86 h 115"/>
                <a:gd name="T82" fmla="*/ 44 w 59"/>
                <a:gd name="T83" fmla="*/ 92 h 115"/>
                <a:gd name="T84" fmla="*/ 39 w 59"/>
                <a:gd name="T85" fmla="*/ 98 h 115"/>
                <a:gd name="T86" fmla="*/ 34 w 59"/>
                <a:gd name="T87" fmla="*/ 101 h 115"/>
                <a:gd name="T88" fmla="*/ 18 w 59"/>
                <a:gd name="T89" fmla="*/ 96 h 115"/>
                <a:gd name="T90" fmla="*/ 14 w 59"/>
                <a:gd name="T91" fmla="*/ 85 h 115"/>
                <a:gd name="T92" fmla="*/ 14 w 59"/>
                <a:gd name="T93" fmla="*/ 36 h 115"/>
                <a:gd name="T94" fmla="*/ 14 w 59"/>
                <a:gd name="T95" fmla="*/ 26 h 115"/>
                <a:gd name="T96" fmla="*/ 22 w 59"/>
                <a:gd name="T97" fmla="*/ 13 h 115"/>
                <a:gd name="T98" fmla="*/ 30 w 59"/>
                <a:gd name="T99" fmla="*/ 9 h 115"/>
                <a:gd name="T100" fmla="*/ 13 w 59"/>
                <a:gd name="T101" fmla="*/ 10 h 115"/>
                <a:gd name="T102" fmla="*/ 23 w 59"/>
                <a:gd name="T103" fmla="*/ 2 h 115"/>
                <a:gd name="T104" fmla="*/ 0 w 59"/>
                <a:gd name="T105" fmla="*/ 24 h 115"/>
                <a:gd name="T106" fmla="*/ 0 w 59"/>
                <a:gd name="T107" fmla="*/ 34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9" h="115">
                  <a:moveTo>
                    <a:pt x="0" y="83"/>
                  </a:moveTo>
                  <a:cubicBezTo>
                    <a:pt x="0" y="85"/>
                    <a:pt x="0" y="85"/>
                    <a:pt x="0" y="85"/>
                  </a:cubicBezTo>
                  <a:cubicBezTo>
                    <a:pt x="0" y="87"/>
                    <a:pt x="0" y="87"/>
                    <a:pt x="0" y="87"/>
                  </a:cubicBezTo>
                  <a:cubicBezTo>
                    <a:pt x="0" y="87"/>
                    <a:pt x="0" y="88"/>
                    <a:pt x="0" y="88"/>
                  </a:cubicBezTo>
                  <a:cubicBezTo>
                    <a:pt x="0" y="90"/>
                    <a:pt x="0" y="92"/>
                    <a:pt x="1" y="94"/>
                  </a:cubicBezTo>
                  <a:cubicBezTo>
                    <a:pt x="3" y="103"/>
                    <a:pt x="9" y="109"/>
                    <a:pt x="17" y="113"/>
                  </a:cubicBezTo>
                  <a:cubicBezTo>
                    <a:pt x="21" y="115"/>
                    <a:pt x="25" y="115"/>
                    <a:pt x="29" y="115"/>
                  </a:cubicBezTo>
                  <a:cubicBezTo>
                    <a:pt x="33" y="115"/>
                    <a:pt x="37" y="115"/>
                    <a:pt x="41" y="113"/>
                  </a:cubicBezTo>
                  <a:cubicBezTo>
                    <a:pt x="43" y="112"/>
                    <a:pt x="45" y="111"/>
                    <a:pt x="47" y="110"/>
                  </a:cubicBezTo>
                  <a:cubicBezTo>
                    <a:pt x="47" y="109"/>
                    <a:pt x="48" y="109"/>
                    <a:pt x="48" y="109"/>
                  </a:cubicBezTo>
                  <a:cubicBezTo>
                    <a:pt x="48" y="108"/>
                    <a:pt x="48" y="108"/>
                    <a:pt x="48" y="108"/>
                  </a:cubicBezTo>
                  <a:cubicBezTo>
                    <a:pt x="48" y="108"/>
                    <a:pt x="48" y="108"/>
                    <a:pt x="48" y="108"/>
                  </a:cubicBezTo>
                  <a:cubicBezTo>
                    <a:pt x="48" y="108"/>
                    <a:pt x="48" y="108"/>
                    <a:pt x="48" y="108"/>
                  </a:cubicBezTo>
                  <a:cubicBezTo>
                    <a:pt x="49" y="108"/>
                    <a:pt x="49" y="108"/>
                    <a:pt x="49" y="108"/>
                  </a:cubicBezTo>
                  <a:cubicBezTo>
                    <a:pt x="50" y="107"/>
                    <a:pt x="50" y="106"/>
                    <a:pt x="51" y="106"/>
                  </a:cubicBezTo>
                  <a:cubicBezTo>
                    <a:pt x="54" y="103"/>
                    <a:pt x="56" y="99"/>
                    <a:pt x="57" y="94"/>
                  </a:cubicBezTo>
                  <a:cubicBezTo>
                    <a:pt x="58" y="92"/>
                    <a:pt x="58" y="90"/>
                    <a:pt x="58" y="88"/>
                  </a:cubicBezTo>
                  <a:cubicBezTo>
                    <a:pt x="58" y="88"/>
                    <a:pt x="58" y="87"/>
                    <a:pt x="58" y="87"/>
                  </a:cubicBezTo>
                  <a:cubicBezTo>
                    <a:pt x="58" y="86"/>
                    <a:pt x="58" y="86"/>
                    <a:pt x="58" y="86"/>
                  </a:cubicBezTo>
                  <a:cubicBezTo>
                    <a:pt x="58" y="83"/>
                    <a:pt x="58" y="83"/>
                    <a:pt x="58" y="83"/>
                  </a:cubicBezTo>
                  <a:cubicBezTo>
                    <a:pt x="58" y="73"/>
                    <a:pt x="58" y="73"/>
                    <a:pt x="58" y="73"/>
                  </a:cubicBezTo>
                  <a:cubicBezTo>
                    <a:pt x="59" y="54"/>
                    <a:pt x="59" y="54"/>
                    <a:pt x="59" y="54"/>
                  </a:cubicBezTo>
                  <a:cubicBezTo>
                    <a:pt x="58" y="79"/>
                    <a:pt x="58" y="79"/>
                    <a:pt x="58" y="79"/>
                  </a:cubicBezTo>
                  <a:cubicBezTo>
                    <a:pt x="58" y="85"/>
                    <a:pt x="58" y="85"/>
                    <a:pt x="58" y="85"/>
                  </a:cubicBezTo>
                  <a:cubicBezTo>
                    <a:pt x="58" y="86"/>
                    <a:pt x="58" y="86"/>
                    <a:pt x="58" y="86"/>
                  </a:cubicBezTo>
                  <a:cubicBezTo>
                    <a:pt x="58" y="87"/>
                    <a:pt x="58" y="88"/>
                    <a:pt x="58" y="88"/>
                  </a:cubicBezTo>
                  <a:cubicBezTo>
                    <a:pt x="58" y="90"/>
                    <a:pt x="58" y="91"/>
                    <a:pt x="57" y="92"/>
                  </a:cubicBezTo>
                  <a:cubicBezTo>
                    <a:pt x="57" y="97"/>
                    <a:pt x="54" y="102"/>
                    <a:pt x="50" y="106"/>
                  </a:cubicBezTo>
                  <a:cubicBezTo>
                    <a:pt x="50" y="107"/>
                    <a:pt x="49" y="107"/>
                    <a:pt x="49" y="108"/>
                  </a:cubicBezTo>
                  <a:cubicBezTo>
                    <a:pt x="48" y="108"/>
                    <a:pt x="48" y="108"/>
                    <a:pt x="48" y="108"/>
                  </a:cubicBezTo>
                  <a:cubicBezTo>
                    <a:pt x="48" y="108"/>
                    <a:pt x="48" y="108"/>
                    <a:pt x="48" y="108"/>
                  </a:cubicBezTo>
                  <a:cubicBezTo>
                    <a:pt x="48" y="108"/>
                    <a:pt x="48" y="108"/>
                    <a:pt x="48" y="108"/>
                  </a:cubicBezTo>
                  <a:cubicBezTo>
                    <a:pt x="47" y="108"/>
                    <a:pt x="47" y="108"/>
                    <a:pt x="47" y="108"/>
                  </a:cubicBezTo>
                  <a:cubicBezTo>
                    <a:pt x="46" y="109"/>
                    <a:pt x="45" y="110"/>
                    <a:pt x="44" y="111"/>
                  </a:cubicBezTo>
                  <a:cubicBezTo>
                    <a:pt x="42" y="112"/>
                    <a:pt x="39" y="113"/>
                    <a:pt x="37" y="114"/>
                  </a:cubicBezTo>
                  <a:cubicBezTo>
                    <a:pt x="34" y="115"/>
                    <a:pt x="32" y="115"/>
                    <a:pt x="29" y="115"/>
                  </a:cubicBezTo>
                  <a:cubicBezTo>
                    <a:pt x="27" y="115"/>
                    <a:pt x="24" y="115"/>
                    <a:pt x="21" y="114"/>
                  </a:cubicBezTo>
                  <a:cubicBezTo>
                    <a:pt x="11" y="111"/>
                    <a:pt x="3" y="103"/>
                    <a:pt x="1" y="92"/>
                  </a:cubicBezTo>
                  <a:cubicBezTo>
                    <a:pt x="1" y="92"/>
                    <a:pt x="1" y="93"/>
                    <a:pt x="1" y="92"/>
                  </a:cubicBezTo>
                  <a:cubicBezTo>
                    <a:pt x="4" y="102"/>
                    <a:pt x="12" y="110"/>
                    <a:pt x="22" y="113"/>
                  </a:cubicBezTo>
                  <a:cubicBezTo>
                    <a:pt x="24" y="114"/>
                    <a:pt x="27" y="114"/>
                    <a:pt x="30" y="114"/>
                  </a:cubicBezTo>
                  <a:cubicBezTo>
                    <a:pt x="32" y="114"/>
                    <a:pt x="35" y="114"/>
                    <a:pt x="37" y="113"/>
                  </a:cubicBezTo>
                  <a:cubicBezTo>
                    <a:pt x="40" y="112"/>
                    <a:pt x="42" y="111"/>
                    <a:pt x="44" y="110"/>
                  </a:cubicBezTo>
                  <a:cubicBezTo>
                    <a:pt x="45" y="109"/>
                    <a:pt x="46" y="108"/>
                    <a:pt x="47" y="107"/>
                  </a:cubicBezTo>
                  <a:cubicBezTo>
                    <a:pt x="47" y="107"/>
                    <a:pt x="48" y="107"/>
                    <a:pt x="48" y="106"/>
                  </a:cubicBezTo>
                  <a:cubicBezTo>
                    <a:pt x="49" y="106"/>
                    <a:pt x="49" y="106"/>
                    <a:pt x="50" y="105"/>
                  </a:cubicBezTo>
                  <a:cubicBezTo>
                    <a:pt x="54" y="101"/>
                    <a:pt x="56" y="96"/>
                    <a:pt x="57" y="91"/>
                  </a:cubicBezTo>
                  <a:cubicBezTo>
                    <a:pt x="57" y="90"/>
                    <a:pt x="57" y="89"/>
                    <a:pt x="57" y="87"/>
                  </a:cubicBezTo>
                  <a:cubicBezTo>
                    <a:pt x="57" y="84"/>
                    <a:pt x="57" y="84"/>
                    <a:pt x="57" y="84"/>
                  </a:cubicBezTo>
                  <a:cubicBezTo>
                    <a:pt x="57" y="78"/>
                    <a:pt x="57" y="78"/>
                    <a:pt x="57" y="78"/>
                  </a:cubicBezTo>
                  <a:cubicBezTo>
                    <a:pt x="58" y="70"/>
                    <a:pt x="58" y="61"/>
                    <a:pt x="57" y="53"/>
                  </a:cubicBezTo>
                  <a:cubicBezTo>
                    <a:pt x="59" y="53"/>
                    <a:pt x="59" y="53"/>
                    <a:pt x="59" y="53"/>
                  </a:cubicBezTo>
                  <a:cubicBezTo>
                    <a:pt x="59" y="35"/>
                    <a:pt x="59" y="35"/>
                    <a:pt x="59" y="35"/>
                  </a:cubicBezTo>
                  <a:cubicBezTo>
                    <a:pt x="59" y="30"/>
                    <a:pt x="59" y="30"/>
                    <a:pt x="59" y="30"/>
                  </a:cubicBezTo>
                  <a:cubicBezTo>
                    <a:pt x="59" y="28"/>
                    <a:pt x="59" y="27"/>
                    <a:pt x="59" y="25"/>
                  </a:cubicBezTo>
                  <a:cubicBezTo>
                    <a:pt x="59" y="21"/>
                    <a:pt x="58" y="17"/>
                    <a:pt x="56" y="13"/>
                  </a:cubicBezTo>
                  <a:cubicBezTo>
                    <a:pt x="53" y="7"/>
                    <a:pt x="48" y="4"/>
                    <a:pt x="43" y="2"/>
                  </a:cubicBezTo>
                  <a:cubicBezTo>
                    <a:pt x="48" y="5"/>
                    <a:pt x="52" y="10"/>
                    <a:pt x="54" y="15"/>
                  </a:cubicBezTo>
                  <a:cubicBezTo>
                    <a:pt x="55" y="17"/>
                    <a:pt x="56" y="20"/>
                    <a:pt x="57" y="23"/>
                  </a:cubicBezTo>
                  <a:cubicBezTo>
                    <a:pt x="57" y="24"/>
                    <a:pt x="57" y="25"/>
                    <a:pt x="57" y="25"/>
                  </a:cubicBezTo>
                  <a:cubicBezTo>
                    <a:pt x="57" y="26"/>
                    <a:pt x="57" y="26"/>
                    <a:pt x="57" y="26"/>
                  </a:cubicBezTo>
                  <a:cubicBezTo>
                    <a:pt x="57" y="27"/>
                    <a:pt x="57" y="27"/>
                    <a:pt x="57" y="27"/>
                  </a:cubicBezTo>
                  <a:cubicBezTo>
                    <a:pt x="57" y="31"/>
                    <a:pt x="57" y="31"/>
                    <a:pt x="57" y="31"/>
                  </a:cubicBezTo>
                  <a:cubicBezTo>
                    <a:pt x="56" y="40"/>
                    <a:pt x="56" y="50"/>
                    <a:pt x="56" y="59"/>
                  </a:cubicBezTo>
                  <a:cubicBezTo>
                    <a:pt x="56" y="74"/>
                    <a:pt x="56" y="74"/>
                    <a:pt x="56" y="74"/>
                  </a:cubicBezTo>
                  <a:cubicBezTo>
                    <a:pt x="56" y="81"/>
                    <a:pt x="56" y="81"/>
                    <a:pt x="56" y="81"/>
                  </a:cubicBezTo>
                  <a:cubicBezTo>
                    <a:pt x="56" y="85"/>
                    <a:pt x="56" y="85"/>
                    <a:pt x="56" y="85"/>
                  </a:cubicBezTo>
                  <a:cubicBezTo>
                    <a:pt x="56" y="86"/>
                    <a:pt x="56" y="86"/>
                    <a:pt x="56" y="86"/>
                  </a:cubicBezTo>
                  <a:cubicBezTo>
                    <a:pt x="56" y="87"/>
                    <a:pt x="56" y="88"/>
                    <a:pt x="56" y="88"/>
                  </a:cubicBezTo>
                  <a:cubicBezTo>
                    <a:pt x="55" y="91"/>
                    <a:pt x="55" y="94"/>
                    <a:pt x="54" y="97"/>
                  </a:cubicBezTo>
                  <a:cubicBezTo>
                    <a:pt x="53" y="99"/>
                    <a:pt x="51" y="102"/>
                    <a:pt x="49" y="104"/>
                  </a:cubicBezTo>
                  <a:cubicBezTo>
                    <a:pt x="48" y="104"/>
                    <a:pt x="48" y="105"/>
                    <a:pt x="47" y="105"/>
                  </a:cubicBezTo>
                  <a:cubicBezTo>
                    <a:pt x="47" y="106"/>
                    <a:pt x="47" y="106"/>
                    <a:pt x="47" y="106"/>
                  </a:cubicBezTo>
                  <a:cubicBezTo>
                    <a:pt x="46" y="106"/>
                    <a:pt x="46" y="106"/>
                    <a:pt x="46" y="106"/>
                  </a:cubicBezTo>
                  <a:cubicBezTo>
                    <a:pt x="46" y="107"/>
                    <a:pt x="46" y="107"/>
                    <a:pt x="46" y="107"/>
                  </a:cubicBezTo>
                  <a:cubicBezTo>
                    <a:pt x="45" y="107"/>
                    <a:pt x="44" y="108"/>
                    <a:pt x="43" y="109"/>
                  </a:cubicBezTo>
                  <a:cubicBezTo>
                    <a:pt x="40" y="110"/>
                    <a:pt x="37" y="111"/>
                    <a:pt x="35" y="112"/>
                  </a:cubicBezTo>
                  <a:cubicBezTo>
                    <a:pt x="37" y="111"/>
                    <a:pt x="39" y="111"/>
                    <a:pt x="41" y="110"/>
                  </a:cubicBezTo>
                  <a:cubicBezTo>
                    <a:pt x="42" y="109"/>
                    <a:pt x="44" y="108"/>
                    <a:pt x="45" y="108"/>
                  </a:cubicBezTo>
                  <a:cubicBezTo>
                    <a:pt x="45" y="107"/>
                    <a:pt x="46" y="107"/>
                    <a:pt x="46" y="106"/>
                  </a:cubicBezTo>
                  <a:cubicBezTo>
                    <a:pt x="46" y="106"/>
                    <a:pt x="46" y="106"/>
                    <a:pt x="46" y="106"/>
                  </a:cubicBezTo>
                  <a:cubicBezTo>
                    <a:pt x="46" y="106"/>
                    <a:pt x="46" y="106"/>
                    <a:pt x="46" y="106"/>
                  </a:cubicBezTo>
                  <a:cubicBezTo>
                    <a:pt x="47" y="105"/>
                    <a:pt x="47" y="105"/>
                    <a:pt x="47" y="105"/>
                  </a:cubicBezTo>
                  <a:cubicBezTo>
                    <a:pt x="51" y="102"/>
                    <a:pt x="54" y="97"/>
                    <a:pt x="55" y="93"/>
                  </a:cubicBezTo>
                  <a:cubicBezTo>
                    <a:pt x="55" y="91"/>
                    <a:pt x="55" y="90"/>
                    <a:pt x="55" y="89"/>
                  </a:cubicBezTo>
                  <a:cubicBezTo>
                    <a:pt x="55" y="88"/>
                    <a:pt x="55" y="86"/>
                    <a:pt x="55" y="85"/>
                  </a:cubicBezTo>
                  <a:cubicBezTo>
                    <a:pt x="55" y="79"/>
                    <a:pt x="55" y="79"/>
                    <a:pt x="55" y="79"/>
                  </a:cubicBezTo>
                  <a:cubicBezTo>
                    <a:pt x="55" y="75"/>
                    <a:pt x="55" y="71"/>
                    <a:pt x="56" y="67"/>
                  </a:cubicBezTo>
                  <a:cubicBezTo>
                    <a:pt x="56" y="55"/>
                    <a:pt x="56" y="45"/>
                    <a:pt x="56" y="34"/>
                  </a:cubicBezTo>
                  <a:cubicBezTo>
                    <a:pt x="56" y="26"/>
                    <a:pt x="56" y="26"/>
                    <a:pt x="56" y="26"/>
                  </a:cubicBezTo>
                  <a:cubicBezTo>
                    <a:pt x="56" y="23"/>
                    <a:pt x="56" y="20"/>
                    <a:pt x="54" y="17"/>
                  </a:cubicBezTo>
                  <a:cubicBezTo>
                    <a:pt x="52" y="11"/>
                    <a:pt x="48" y="6"/>
                    <a:pt x="43" y="3"/>
                  </a:cubicBezTo>
                  <a:cubicBezTo>
                    <a:pt x="41" y="2"/>
                    <a:pt x="40" y="1"/>
                    <a:pt x="39" y="1"/>
                  </a:cubicBezTo>
                  <a:cubicBezTo>
                    <a:pt x="37" y="0"/>
                    <a:pt x="35" y="0"/>
                    <a:pt x="34" y="0"/>
                  </a:cubicBezTo>
                  <a:cubicBezTo>
                    <a:pt x="31" y="1"/>
                    <a:pt x="29" y="2"/>
                    <a:pt x="29" y="3"/>
                  </a:cubicBezTo>
                  <a:cubicBezTo>
                    <a:pt x="29" y="3"/>
                    <a:pt x="30" y="4"/>
                    <a:pt x="31" y="4"/>
                  </a:cubicBezTo>
                  <a:cubicBezTo>
                    <a:pt x="32" y="5"/>
                    <a:pt x="33" y="5"/>
                    <a:pt x="35" y="6"/>
                  </a:cubicBezTo>
                  <a:cubicBezTo>
                    <a:pt x="36" y="6"/>
                    <a:pt x="38" y="7"/>
                    <a:pt x="39" y="8"/>
                  </a:cubicBezTo>
                  <a:cubicBezTo>
                    <a:pt x="40" y="8"/>
                    <a:pt x="41" y="9"/>
                    <a:pt x="41" y="9"/>
                  </a:cubicBezTo>
                  <a:cubicBezTo>
                    <a:pt x="41" y="10"/>
                    <a:pt x="41" y="10"/>
                    <a:pt x="40" y="10"/>
                  </a:cubicBezTo>
                  <a:cubicBezTo>
                    <a:pt x="45" y="14"/>
                    <a:pt x="49" y="21"/>
                    <a:pt x="48" y="27"/>
                  </a:cubicBezTo>
                  <a:cubicBezTo>
                    <a:pt x="48" y="49"/>
                    <a:pt x="48" y="49"/>
                    <a:pt x="48" y="49"/>
                  </a:cubicBezTo>
                  <a:cubicBezTo>
                    <a:pt x="48" y="58"/>
                    <a:pt x="48" y="67"/>
                    <a:pt x="48" y="76"/>
                  </a:cubicBezTo>
                  <a:cubicBezTo>
                    <a:pt x="47" y="83"/>
                    <a:pt x="47" y="83"/>
                    <a:pt x="47" y="83"/>
                  </a:cubicBezTo>
                  <a:cubicBezTo>
                    <a:pt x="47" y="86"/>
                    <a:pt x="47" y="86"/>
                    <a:pt x="47" y="86"/>
                  </a:cubicBezTo>
                  <a:cubicBezTo>
                    <a:pt x="47" y="87"/>
                    <a:pt x="47" y="88"/>
                    <a:pt x="47" y="89"/>
                  </a:cubicBezTo>
                  <a:cubicBezTo>
                    <a:pt x="46" y="93"/>
                    <a:pt x="45" y="96"/>
                    <a:pt x="42" y="98"/>
                  </a:cubicBezTo>
                  <a:cubicBezTo>
                    <a:pt x="45" y="96"/>
                    <a:pt x="46" y="93"/>
                    <a:pt x="47" y="89"/>
                  </a:cubicBezTo>
                  <a:cubicBezTo>
                    <a:pt x="47" y="88"/>
                    <a:pt x="47" y="87"/>
                    <a:pt x="47" y="86"/>
                  </a:cubicBezTo>
                  <a:cubicBezTo>
                    <a:pt x="47" y="83"/>
                    <a:pt x="47" y="83"/>
                    <a:pt x="47" y="83"/>
                  </a:cubicBezTo>
                  <a:cubicBezTo>
                    <a:pt x="47" y="76"/>
                    <a:pt x="47" y="76"/>
                    <a:pt x="47" y="76"/>
                  </a:cubicBezTo>
                  <a:cubicBezTo>
                    <a:pt x="48" y="49"/>
                    <a:pt x="48" y="49"/>
                    <a:pt x="48" y="49"/>
                  </a:cubicBezTo>
                  <a:cubicBezTo>
                    <a:pt x="48" y="27"/>
                    <a:pt x="48" y="27"/>
                    <a:pt x="48" y="27"/>
                  </a:cubicBezTo>
                  <a:cubicBezTo>
                    <a:pt x="48" y="20"/>
                    <a:pt x="45" y="14"/>
                    <a:pt x="39" y="11"/>
                  </a:cubicBezTo>
                  <a:cubicBezTo>
                    <a:pt x="38" y="11"/>
                    <a:pt x="38" y="12"/>
                    <a:pt x="40" y="14"/>
                  </a:cubicBezTo>
                  <a:cubicBezTo>
                    <a:pt x="41" y="15"/>
                    <a:pt x="44" y="18"/>
                    <a:pt x="45" y="22"/>
                  </a:cubicBezTo>
                  <a:cubicBezTo>
                    <a:pt x="46" y="23"/>
                    <a:pt x="46" y="24"/>
                    <a:pt x="46" y="25"/>
                  </a:cubicBezTo>
                  <a:cubicBezTo>
                    <a:pt x="46" y="26"/>
                    <a:pt x="46" y="26"/>
                    <a:pt x="46" y="27"/>
                  </a:cubicBezTo>
                  <a:cubicBezTo>
                    <a:pt x="46" y="29"/>
                    <a:pt x="46" y="29"/>
                    <a:pt x="46" y="29"/>
                  </a:cubicBezTo>
                  <a:cubicBezTo>
                    <a:pt x="46" y="32"/>
                    <a:pt x="46" y="35"/>
                    <a:pt x="46" y="37"/>
                  </a:cubicBezTo>
                  <a:cubicBezTo>
                    <a:pt x="45" y="49"/>
                    <a:pt x="45" y="62"/>
                    <a:pt x="45" y="75"/>
                  </a:cubicBezTo>
                  <a:cubicBezTo>
                    <a:pt x="45" y="85"/>
                    <a:pt x="45" y="85"/>
                    <a:pt x="45" y="85"/>
                  </a:cubicBezTo>
                  <a:cubicBezTo>
                    <a:pt x="45" y="86"/>
                    <a:pt x="45" y="86"/>
                    <a:pt x="45" y="86"/>
                  </a:cubicBezTo>
                  <a:cubicBezTo>
                    <a:pt x="45" y="87"/>
                    <a:pt x="45" y="87"/>
                    <a:pt x="45" y="87"/>
                  </a:cubicBezTo>
                  <a:cubicBezTo>
                    <a:pt x="45" y="88"/>
                    <a:pt x="45" y="89"/>
                    <a:pt x="45" y="89"/>
                  </a:cubicBezTo>
                  <a:cubicBezTo>
                    <a:pt x="44" y="90"/>
                    <a:pt x="44" y="91"/>
                    <a:pt x="44" y="92"/>
                  </a:cubicBezTo>
                  <a:cubicBezTo>
                    <a:pt x="43" y="94"/>
                    <a:pt x="42" y="96"/>
                    <a:pt x="40" y="97"/>
                  </a:cubicBezTo>
                  <a:cubicBezTo>
                    <a:pt x="40" y="97"/>
                    <a:pt x="40" y="97"/>
                    <a:pt x="40" y="97"/>
                  </a:cubicBezTo>
                  <a:cubicBezTo>
                    <a:pt x="40" y="98"/>
                    <a:pt x="39" y="98"/>
                    <a:pt x="39" y="98"/>
                  </a:cubicBezTo>
                  <a:cubicBezTo>
                    <a:pt x="39" y="98"/>
                    <a:pt x="39" y="98"/>
                    <a:pt x="38" y="99"/>
                  </a:cubicBezTo>
                  <a:cubicBezTo>
                    <a:pt x="38" y="99"/>
                    <a:pt x="38" y="99"/>
                    <a:pt x="37" y="99"/>
                  </a:cubicBezTo>
                  <a:cubicBezTo>
                    <a:pt x="36" y="100"/>
                    <a:pt x="35" y="100"/>
                    <a:pt x="34" y="101"/>
                  </a:cubicBezTo>
                  <a:cubicBezTo>
                    <a:pt x="33" y="101"/>
                    <a:pt x="31" y="101"/>
                    <a:pt x="30" y="101"/>
                  </a:cubicBezTo>
                  <a:cubicBezTo>
                    <a:pt x="28" y="101"/>
                    <a:pt x="27" y="101"/>
                    <a:pt x="25" y="101"/>
                  </a:cubicBezTo>
                  <a:cubicBezTo>
                    <a:pt x="22" y="100"/>
                    <a:pt x="20" y="98"/>
                    <a:pt x="18" y="96"/>
                  </a:cubicBezTo>
                  <a:cubicBezTo>
                    <a:pt x="16" y="93"/>
                    <a:pt x="14" y="90"/>
                    <a:pt x="14" y="87"/>
                  </a:cubicBezTo>
                  <a:cubicBezTo>
                    <a:pt x="14" y="87"/>
                    <a:pt x="14" y="87"/>
                    <a:pt x="14" y="86"/>
                  </a:cubicBezTo>
                  <a:cubicBezTo>
                    <a:pt x="14" y="85"/>
                    <a:pt x="14" y="85"/>
                    <a:pt x="14" y="85"/>
                  </a:cubicBezTo>
                  <a:cubicBezTo>
                    <a:pt x="14" y="81"/>
                    <a:pt x="14" y="81"/>
                    <a:pt x="14" y="81"/>
                  </a:cubicBezTo>
                  <a:cubicBezTo>
                    <a:pt x="14" y="75"/>
                    <a:pt x="14" y="75"/>
                    <a:pt x="14" y="75"/>
                  </a:cubicBezTo>
                  <a:cubicBezTo>
                    <a:pt x="14" y="62"/>
                    <a:pt x="14" y="49"/>
                    <a:pt x="14" y="36"/>
                  </a:cubicBezTo>
                  <a:cubicBezTo>
                    <a:pt x="14" y="27"/>
                    <a:pt x="14" y="27"/>
                    <a:pt x="14" y="27"/>
                  </a:cubicBezTo>
                  <a:cubicBezTo>
                    <a:pt x="14" y="26"/>
                    <a:pt x="14" y="26"/>
                    <a:pt x="14" y="26"/>
                  </a:cubicBezTo>
                  <a:cubicBezTo>
                    <a:pt x="14" y="26"/>
                    <a:pt x="14" y="26"/>
                    <a:pt x="14" y="26"/>
                  </a:cubicBezTo>
                  <a:cubicBezTo>
                    <a:pt x="14" y="25"/>
                    <a:pt x="14" y="25"/>
                    <a:pt x="14" y="24"/>
                  </a:cubicBezTo>
                  <a:cubicBezTo>
                    <a:pt x="14" y="23"/>
                    <a:pt x="14" y="22"/>
                    <a:pt x="15" y="21"/>
                  </a:cubicBezTo>
                  <a:cubicBezTo>
                    <a:pt x="16" y="18"/>
                    <a:pt x="19" y="15"/>
                    <a:pt x="22" y="13"/>
                  </a:cubicBezTo>
                  <a:cubicBezTo>
                    <a:pt x="25" y="11"/>
                    <a:pt x="27" y="10"/>
                    <a:pt x="28" y="10"/>
                  </a:cubicBezTo>
                  <a:cubicBezTo>
                    <a:pt x="29" y="10"/>
                    <a:pt x="29" y="9"/>
                    <a:pt x="29" y="9"/>
                  </a:cubicBezTo>
                  <a:cubicBezTo>
                    <a:pt x="29" y="9"/>
                    <a:pt x="30" y="9"/>
                    <a:pt x="30" y="9"/>
                  </a:cubicBezTo>
                  <a:cubicBezTo>
                    <a:pt x="30" y="8"/>
                    <a:pt x="30" y="8"/>
                    <a:pt x="29" y="8"/>
                  </a:cubicBezTo>
                  <a:cubicBezTo>
                    <a:pt x="28" y="7"/>
                    <a:pt x="27" y="6"/>
                    <a:pt x="24" y="6"/>
                  </a:cubicBezTo>
                  <a:cubicBezTo>
                    <a:pt x="21" y="6"/>
                    <a:pt x="17" y="7"/>
                    <a:pt x="13" y="10"/>
                  </a:cubicBezTo>
                  <a:cubicBezTo>
                    <a:pt x="13" y="9"/>
                    <a:pt x="13" y="9"/>
                    <a:pt x="13" y="9"/>
                  </a:cubicBezTo>
                  <a:cubicBezTo>
                    <a:pt x="16" y="6"/>
                    <a:pt x="19" y="5"/>
                    <a:pt x="21" y="4"/>
                  </a:cubicBezTo>
                  <a:cubicBezTo>
                    <a:pt x="22" y="3"/>
                    <a:pt x="23" y="3"/>
                    <a:pt x="23" y="2"/>
                  </a:cubicBezTo>
                  <a:cubicBezTo>
                    <a:pt x="23" y="1"/>
                    <a:pt x="21" y="1"/>
                    <a:pt x="22" y="0"/>
                  </a:cubicBezTo>
                  <a:cubicBezTo>
                    <a:pt x="17" y="1"/>
                    <a:pt x="12" y="4"/>
                    <a:pt x="8" y="8"/>
                  </a:cubicBezTo>
                  <a:cubicBezTo>
                    <a:pt x="4" y="12"/>
                    <a:pt x="1" y="18"/>
                    <a:pt x="0" y="24"/>
                  </a:cubicBezTo>
                  <a:cubicBezTo>
                    <a:pt x="0" y="25"/>
                    <a:pt x="0" y="26"/>
                    <a:pt x="0" y="27"/>
                  </a:cubicBezTo>
                  <a:cubicBezTo>
                    <a:pt x="0" y="29"/>
                    <a:pt x="0" y="29"/>
                    <a:pt x="0" y="29"/>
                  </a:cubicBezTo>
                  <a:cubicBezTo>
                    <a:pt x="0" y="34"/>
                    <a:pt x="0" y="34"/>
                    <a:pt x="0" y="34"/>
                  </a:cubicBezTo>
                  <a:cubicBezTo>
                    <a:pt x="0" y="73"/>
                    <a:pt x="0" y="73"/>
                    <a:pt x="0" y="73"/>
                  </a:cubicBezTo>
                  <a:lnTo>
                    <a:pt x="0" y="8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35"/>
            <p:cNvSpPr/>
            <p:nvPr/>
          </p:nvSpPr>
          <p:spPr bwMode="auto">
            <a:xfrm>
              <a:off x="6292851" y="2822576"/>
              <a:ext cx="49213" cy="33338"/>
            </a:xfrm>
            <a:custGeom>
              <a:avLst/>
              <a:gdLst>
                <a:gd name="T0" fmla="*/ 13 w 13"/>
                <a:gd name="T1" fmla="*/ 0 h 9"/>
                <a:gd name="T2" fmla="*/ 9 w 13"/>
                <a:gd name="T3" fmla="*/ 3 h 9"/>
                <a:gd name="T4" fmla="*/ 0 w 13"/>
                <a:gd name="T5" fmla="*/ 9 h 9"/>
                <a:gd name="T6" fmla="*/ 0 w 13"/>
                <a:gd name="T7" fmla="*/ 9 h 9"/>
                <a:gd name="T8" fmla="*/ 9 w 13"/>
                <a:gd name="T9" fmla="*/ 3 h 9"/>
                <a:gd name="T10" fmla="*/ 13 w 13"/>
                <a:gd name="T11" fmla="*/ 0 h 9"/>
              </a:gdLst>
              <a:ahLst/>
              <a:cxnLst>
                <a:cxn ang="0">
                  <a:pos x="T0" y="T1"/>
                </a:cxn>
                <a:cxn ang="0">
                  <a:pos x="T2" y="T3"/>
                </a:cxn>
                <a:cxn ang="0">
                  <a:pos x="T4" y="T5"/>
                </a:cxn>
                <a:cxn ang="0">
                  <a:pos x="T6" y="T7"/>
                </a:cxn>
                <a:cxn ang="0">
                  <a:pos x="T8" y="T9"/>
                </a:cxn>
                <a:cxn ang="0">
                  <a:pos x="T10" y="T11"/>
                </a:cxn>
              </a:cxnLst>
              <a:rect l="0" t="0" r="r" b="b"/>
              <a:pathLst>
                <a:path w="13" h="9">
                  <a:moveTo>
                    <a:pt x="13" y="0"/>
                  </a:moveTo>
                  <a:cubicBezTo>
                    <a:pt x="12" y="1"/>
                    <a:pt x="10" y="2"/>
                    <a:pt x="9" y="3"/>
                  </a:cubicBezTo>
                  <a:cubicBezTo>
                    <a:pt x="0" y="9"/>
                    <a:pt x="0" y="9"/>
                    <a:pt x="0" y="9"/>
                  </a:cubicBezTo>
                  <a:cubicBezTo>
                    <a:pt x="0" y="9"/>
                    <a:pt x="0" y="9"/>
                    <a:pt x="0" y="9"/>
                  </a:cubicBezTo>
                  <a:cubicBezTo>
                    <a:pt x="9" y="3"/>
                    <a:pt x="9" y="3"/>
                    <a:pt x="9" y="3"/>
                  </a:cubicBezTo>
                  <a:cubicBezTo>
                    <a:pt x="10" y="2"/>
                    <a:pt x="12" y="1"/>
                    <a:pt x="13"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36"/>
            <p:cNvSpPr/>
            <p:nvPr/>
          </p:nvSpPr>
          <p:spPr bwMode="auto">
            <a:xfrm>
              <a:off x="6289676" y="2833688"/>
              <a:ext cx="3175" cy="22225"/>
            </a:xfrm>
            <a:custGeom>
              <a:avLst/>
              <a:gdLst>
                <a:gd name="T0" fmla="*/ 2 w 2"/>
                <a:gd name="T1" fmla="*/ 14 h 14"/>
                <a:gd name="T2" fmla="*/ 2 w 2"/>
                <a:gd name="T3" fmla="*/ 14 h 14"/>
                <a:gd name="T4" fmla="*/ 0 w 2"/>
                <a:gd name="T5" fmla="*/ 0 h 14"/>
                <a:gd name="T6" fmla="*/ 2 w 2"/>
                <a:gd name="T7" fmla="*/ 14 h 14"/>
              </a:gdLst>
              <a:ahLst/>
              <a:cxnLst>
                <a:cxn ang="0">
                  <a:pos x="T0" y="T1"/>
                </a:cxn>
                <a:cxn ang="0">
                  <a:pos x="T2" y="T3"/>
                </a:cxn>
                <a:cxn ang="0">
                  <a:pos x="T4" y="T5"/>
                </a:cxn>
                <a:cxn ang="0">
                  <a:pos x="T6" y="T7"/>
                </a:cxn>
              </a:cxnLst>
              <a:rect l="0" t="0" r="r" b="b"/>
              <a:pathLst>
                <a:path w="2" h="14">
                  <a:moveTo>
                    <a:pt x="2" y="14"/>
                  </a:moveTo>
                  <a:lnTo>
                    <a:pt x="2" y="14"/>
                  </a:lnTo>
                  <a:lnTo>
                    <a:pt x="0" y="0"/>
                  </a:lnTo>
                  <a:lnTo>
                    <a:pt x="2" y="14"/>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37"/>
            <p:cNvSpPr>
              <a:spLocks noEditPoints="1"/>
            </p:cNvSpPr>
            <p:nvPr/>
          </p:nvSpPr>
          <p:spPr bwMode="auto">
            <a:xfrm>
              <a:off x="6286501" y="2674938"/>
              <a:ext cx="120650" cy="177800"/>
            </a:xfrm>
            <a:custGeom>
              <a:avLst/>
              <a:gdLst>
                <a:gd name="T0" fmla="*/ 1 w 32"/>
                <a:gd name="T1" fmla="*/ 18 h 47"/>
                <a:gd name="T2" fmla="*/ 3 w 32"/>
                <a:gd name="T3" fmla="*/ 14 h 47"/>
                <a:gd name="T4" fmla="*/ 3 w 32"/>
                <a:gd name="T5" fmla="*/ 13 h 47"/>
                <a:gd name="T6" fmla="*/ 5 w 32"/>
                <a:gd name="T7" fmla="*/ 12 h 47"/>
                <a:gd name="T8" fmla="*/ 2 w 32"/>
                <a:gd name="T9" fmla="*/ 19 h 47"/>
                <a:gd name="T10" fmla="*/ 1 w 32"/>
                <a:gd name="T11" fmla="*/ 38 h 47"/>
                <a:gd name="T12" fmla="*/ 11 w 32"/>
                <a:gd name="T13" fmla="*/ 41 h 47"/>
                <a:gd name="T14" fmla="*/ 15 w 32"/>
                <a:gd name="T15" fmla="*/ 39 h 47"/>
                <a:gd name="T16" fmla="*/ 25 w 32"/>
                <a:gd name="T17" fmla="*/ 27 h 47"/>
                <a:gd name="T18" fmla="*/ 4 w 32"/>
                <a:gd name="T19" fmla="*/ 44 h 47"/>
                <a:gd name="T20" fmla="*/ 10 w 32"/>
                <a:gd name="T21" fmla="*/ 40 h 47"/>
                <a:gd name="T22" fmla="*/ 18 w 32"/>
                <a:gd name="T23" fmla="*/ 34 h 47"/>
                <a:gd name="T24" fmla="*/ 25 w 32"/>
                <a:gd name="T25" fmla="*/ 26 h 47"/>
                <a:gd name="T26" fmla="*/ 20 w 32"/>
                <a:gd name="T27" fmla="*/ 22 h 47"/>
                <a:gd name="T28" fmla="*/ 17 w 32"/>
                <a:gd name="T29" fmla="*/ 23 h 47"/>
                <a:gd name="T30" fmla="*/ 14 w 32"/>
                <a:gd name="T31" fmla="*/ 26 h 47"/>
                <a:gd name="T32" fmla="*/ 15 w 32"/>
                <a:gd name="T33" fmla="*/ 22 h 47"/>
                <a:gd name="T34" fmla="*/ 16 w 32"/>
                <a:gd name="T35" fmla="*/ 20 h 47"/>
                <a:gd name="T36" fmla="*/ 16 w 32"/>
                <a:gd name="T37" fmla="*/ 19 h 47"/>
                <a:gd name="T38" fmla="*/ 17 w 32"/>
                <a:gd name="T39" fmla="*/ 19 h 47"/>
                <a:gd name="T40" fmla="*/ 21 w 32"/>
                <a:gd name="T41" fmla="*/ 20 h 47"/>
                <a:gd name="T42" fmla="*/ 24 w 32"/>
                <a:gd name="T43" fmla="*/ 17 h 47"/>
                <a:gd name="T44" fmla="*/ 27 w 32"/>
                <a:gd name="T45" fmla="*/ 22 h 47"/>
                <a:gd name="T46" fmla="*/ 28 w 32"/>
                <a:gd name="T47" fmla="*/ 8 h 47"/>
                <a:gd name="T48" fmla="*/ 27 w 32"/>
                <a:gd name="T49" fmla="*/ 5 h 47"/>
                <a:gd name="T50" fmla="*/ 26 w 32"/>
                <a:gd name="T51" fmla="*/ 5 h 47"/>
                <a:gd name="T52" fmla="*/ 20 w 32"/>
                <a:gd name="T53" fmla="*/ 1 h 47"/>
                <a:gd name="T54" fmla="*/ 20 w 32"/>
                <a:gd name="T55" fmla="*/ 1 h 47"/>
                <a:gd name="T56" fmla="*/ 15 w 32"/>
                <a:gd name="T57" fmla="*/ 2 h 47"/>
                <a:gd name="T58" fmla="*/ 5 w 32"/>
                <a:gd name="T59" fmla="*/ 10 h 47"/>
                <a:gd name="T60" fmla="*/ 3 w 32"/>
                <a:gd name="T61" fmla="*/ 14 h 47"/>
                <a:gd name="T62" fmla="*/ 2 w 32"/>
                <a:gd name="T63" fmla="*/ 16 h 47"/>
                <a:gd name="T64" fmla="*/ 0 w 32"/>
                <a:gd name="T65" fmla="*/ 38 h 47"/>
                <a:gd name="T66" fmla="*/ 1 w 32"/>
                <a:gd name="T67" fmla="*/ 38 h 47"/>
                <a:gd name="T68" fmla="*/ 11 w 32"/>
                <a:gd name="T69" fmla="*/ 29 h 47"/>
                <a:gd name="T70" fmla="*/ 11 w 32"/>
                <a:gd name="T71" fmla="*/ 29 h 47"/>
                <a:gd name="T72" fmla="*/ 11 w 32"/>
                <a:gd name="T73" fmla="*/ 29 h 47"/>
                <a:gd name="T74" fmla="*/ 3 w 32"/>
                <a:gd name="T75" fmla="*/ 24 h 47"/>
                <a:gd name="T76" fmla="*/ 4 w 32"/>
                <a:gd name="T77" fmla="*/ 42 h 47"/>
                <a:gd name="T78" fmla="*/ 6 w 32"/>
                <a:gd name="T79" fmla="*/ 32 h 47"/>
                <a:gd name="T80" fmla="*/ 5 w 32"/>
                <a:gd name="T81" fmla="*/ 33 h 47"/>
                <a:gd name="T82" fmla="*/ 6 w 32"/>
                <a:gd name="T83" fmla="*/ 32 h 47"/>
                <a:gd name="T84" fmla="*/ 11 w 32"/>
                <a:gd name="T85" fmla="*/ 34 h 47"/>
                <a:gd name="T86" fmla="*/ 11 w 32"/>
                <a:gd name="T87" fmla="*/ 36 h 47"/>
                <a:gd name="T88" fmla="*/ 21 w 32"/>
                <a:gd name="T8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 h="47">
                  <a:moveTo>
                    <a:pt x="0" y="25"/>
                  </a:moveTo>
                  <a:cubicBezTo>
                    <a:pt x="0" y="23"/>
                    <a:pt x="1" y="21"/>
                    <a:pt x="1" y="18"/>
                  </a:cubicBezTo>
                  <a:cubicBezTo>
                    <a:pt x="2" y="17"/>
                    <a:pt x="2" y="16"/>
                    <a:pt x="3" y="15"/>
                  </a:cubicBezTo>
                  <a:cubicBezTo>
                    <a:pt x="3" y="14"/>
                    <a:pt x="3" y="14"/>
                    <a:pt x="3" y="14"/>
                  </a:cubicBezTo>
                  <a:cubicBezTo>
                    <a:pt x="3" y="14"/>
                    <a:pt x="3" y="14"/>
                    <a:pt x="3" y="14"/>
                  </a:cubicBezTo>
                  <a:cubicBezTo>
                    <a:pt x="3" y="13"/>
                    <a:pt x="3" y="13"/>
                    <a:pt x="3" y="13"/>
                  </a:cubicBezTo>
                  <a:cubicBezTo>
                    <a:pt x="4" y="12"/>
                    <a:pt x="4" y="12"/>
                    <a:pt x="5" y="11"/>
                  </a:cubicBezTo>
                  <a:cubicBezTo>
                    <a:pt x="5" y="11"/>
                    <a:pt x="5" y="12"/>
                    <a:pt x="5" y="12"/>
                  </a:cubicBezTo>
                  <a:cubicBezTo>
                    <a:pt x="4" y="13"/>
                    <a:pt x="4" y="14"/>
                    <a:pt x="3" y="15"/>
                  </a:cubicBezTo>
                  <a:cubicBezTo>
                    <a:pt x="3" y="16"/>
                    <a:pt x="3" y="18"/>
                    <a:pt x="2" y="19"/>
                  </a:cubicBezTo>
                  <a:cubicBezTo>
                    <a:pt x="2" y="21"/>
                    <a:pt x="1" y="23"/>
                    <a:pt x="1" y="25"/>
                  </a:cubicBezTo>
                  <a:cubicBezTo>
                    <a:pt x="1" y="29"/>
                    <a:pt x="1" y="34"/>
                    <a:pt x="1" y="38"/>
                  </a:cubicBezTo>
                  <a:cubicBezTo>
                    <a:pt x="3" y="47"/>
                    <a:pt x="3" y="47"/>
                    <a:pt x="3" y="47"/>
                  </a:cubicBezTo>
                  <a:cubicBezTo>
                    <a:pt x="11" y="41"/>
                    <a:pt x="11" y="41"/>
                    <a:pt x="11" y="41"/>
                  </a:cubicBezTo>
                  <a:cubicBezTo>
                    <a:pt x="12" y="40"/>
                    <a:pt x="13" y="39"/>
                    <a:pt x="15" y="38"/>
                  </a:cubicBezTo>
                  <a:cubicBezTo>
                    <a:pt x="15" y="39"/>
                    <a:pt x="15" y="39"/>
                    <a:pt x="15" y="39"/>
                  </a:cubicBezTo>
                  <a:cubicBezTo>
                    <a:pt x="18" y="37"/>
                    <a:pt x="21" y="34"/>
                    <a:pt x="24" y="32"/>
                  </a:cubicBezTo>
                  <a:cubicBezTo>
                    <a:pt x="25" y="30"/>
                    <a:pt x="25" y="29"/>
                    <a:pt x="25" y="27"/>
                  </a:cubicBezTo>
                  <a:cubicBezTo>
                    <a:pt x="20" y="32"/>
                    <a:pt x="15" y="36"/>
                    <a:pt x="10" y="40"/>
                  </a:cubicBezTo>
                  <a:cubicBezTo>
                    <a:pt x="4" y="44"/>
                    <a:pt x="4" y="44"/>
                    <a:pt x="4" y="44"/>
                  </a:cubicBezTo>
                  <a:cubicBezTo>
                    <a:pt x="4" y="43"/>
                    <a:pt x="4" y="43"/>
                    <a:pt x="4" y="43"/>
                  </a:cubicBezTo>
                  <a:cubicBezTo>
                    <a:pt x="10" y="40"/>
                    <a:pt x="10" y="40"/>
                    <a:pt x="10" y="40"/>
                  </a:cubicBezTo>
                  <a:cubicBezTo>
                    <a:pt x="10" y="39"/>
                    <a:pt x="10" y="39"/>
                    <a:pt x="10" y="39"/>
                  </a:cubicBezTo>
                  <a:cubicBezTo>
                    <a:pt x="13" y="38"/>
                    <a:pt x="16" y="36"/>
                    <a:pt x="18" y="34"/>
                  </a:cubicBezTo>
                  <a:cubicBezTo>
                    <a:pt x="20" y="31"/>
                    <a:pt x="22" y="29"/>
                    <a:pt x="24" y="27"/>
                  </a:cubicBezTo>
                  <a:cubicBezTo>
                    <a:pt x="25" y="26"/>
                    <a:pt x="25" y="26"/>
                    <a:pt x="25" y="26"/>
                  </a:cubicBezTo>
                  <a:cubicBezTo>
                    <a:pt x="25" y="25"/>
                    <a:pt x="25" y="25"/>
                    <a:pt x="25" y="24"/>
                  </a:cubicBezTo>
                  <a:cubicBezTo>
                    <a:pt x="24" y="22"/>
                    <a:pt x="22" y="21"/>
                    <a:pt x="20" y="22"/>
                  </a:cubicBezTo>
                  <a:cubicBezTo>
                    <a:pt x="19" y="23"/>
                    <a:pt x="19" y="24"/>
                    <a:pt x="19" y="24"/>
                  </a:cubicBezTo>
                  <a:cubicBezTo>
                    <a:pt x="18" y="24"/>
                    <a:pt x="18" y="23"/>
                    <a:pt x="17" y="23"/>
                  </a:cubicBezTo>
                  <a:cubicBezTo>
                    <a:pt x="16" y="24"/>
                    <a:pt x="15" y="26"/>
                    <a:pt x="14" y="27"/>
                  </a:cubicBezTo>
                  <a:cubicBezTo>
                    <a:pt x="14" y="27"/>
                    <a:pt x="14" y="26"/>
                    <a:pt x="14" y="26"/>
                  </a:cubicBezTo>
                  <a:cubicBezTo>
                    <a:pt x="15" y="25"/>
                    <a:pt x="16" y="24"/>
                    <a:pt x="17" y="22"/>
                  </a:cubicBezTo>
                  <a:cubicBezTo>
                    <a:pt x="16" y="22"/>
                    <a:pt x="16" y="22"/>
                    <a:pt x="15" y="22"/>
                  </a:cubicBezTo>
                  <a:cubicBezTo>
                    <a:pt x="15" y="22"/>
                    <a:pt x="15" y="21"/>
                    <a:pt x="15" y="21"/>
                  </a:cubicBezTo>
                  <a:cubicBezTo>
                    <a:pt x="15" y="20"/>
                    <a:pt x="16" y="20"/>
                    <a:pt x="16" y="20"/>
                  </a:cubicBezTo>
                  <a:cubicBezTo>
                    <a:pt x="16" y="20"/>
                    <a:pt x="16" y="20"/>
                    <a:pt x="16" y="19"/>
                  </a:cubicBezTo>
                  <a:cubicBezTo>
                    <a:pt x="16" y="19"/>
                    <a:pt x="16" y="19"/>
                    <a:pt x="16" y="19"/>
                  </a:cubicBezTo>
                  <a:cubicBezTo>
                    <a:pt x="16" y="19"/>
                    <a:pt x="16" y="19"/>
                    <a:pt x="17" y="19"/>
                  </a:cubicBezTo>
                  <a:cubicBezTo>
                    <a:pt x="17" y="19"/>
                    <a:pt x="17" y="19"/>
                    <a:pt x="17" y="19"/>
                  </a:cubicBezTo>
                  <a:cubicBezTo>
                    <a:pt x="18" y="20"/>
                    <a:pt x="18" y="20"/>
                    <a:pt x="18" y="20"/>
                  </a:cubicBezTo>
                  <a:cubicBezTo>
                    <a:pt x="19" y="20"/>
                    <a:pt x="20" y="20"/>
                    <a:pt x="21" y="20"/>
                  </a:cubicBezTo>
                  <a:cubicBezTo>
                    <a:pt x="21" y="19"/>
                    <a:pt x="22" y="18"/>
                    <a:pt x="23" y="17"/>
                  </a:cubicBezTo>
                  <a:cubicBezTo>
                    <a:pt x="24" y="17"/>
                    <a:pt x="24" y="17"/>
                    <a:pt x="24" y="17"/>
                  </a:cubicBezTo>
                  <a:cubicBezTo>
                    <a:pt x="23" y="20"/>
                    <a:pt x="24" y="20"/>
                    <a:pt x="25" y="21"/>
                  </a:cubicBezTo>
                  <a:cubicBezTo>
                    <a:pt x="25" y="21"/>
                    <a:pt x="27" y="21"/>
                    <a:pt x="27" y="22"/>
                  </a:cubicBezTo>
                  <a:cubicBezTo>
                    <a:pt x="28" y="18"/>
                    <a:pt x="28" y="15"/>
                    <a:pt x="29" y="11"/>
                  </a:cubicBezTo>
                  <a:cubicBezTo>
                    <a:pt x="29" y="11"/>
                    <a:pt x="28" y="9"/>
                    <a:pt x="28" y="8"/>
                  </a:cubicBezTo>
                  <a:cubicBezTo>
                    <a:pt x="28" y="8"/>
                    <a:pt x="28" y="7"/>
                    <a:pt x="27" y="6"/>
                  </a:cubicBezTo>
                  <a:cubicBezTo>
                    <a:pt x="27" y="6"/>
                    <a:pt x="27" y="6"/>
                    <a:pt x="27" y="5"/>
                  </a:cubicBezTo>
                  <a:cubicBezTo>
                    <a:pt x="27" y="5"/>
                    <a:pt x="27" y="5"/>
                    <a:pt x="27" y="5"/>
                  </a:cubicBezTo>
                  <a:cubicBezTo>
                    <a:pt x="26" y="5"/>
                    <a:pt x="26" y="5"/>
                    <a:pt x="26" y="5"/>
                  </a:cubicBezTo>
                  <a:cubicBezTo>
                    <a:pt x="26" y="5"/>
                    <a:pt x="26" y="5"/>
                    <a:pt x="26" y="5"/>
                  </a:cubicBezTo>
                  <a:cubicBezTo>
                    <a:pt x="32" y="8"/>
                    <a:pt x="19" y="0"/>
                    <a:pt x="20" y="1"/>
                  </a:cubicBezTo>
                  <a:cubicBezTo>
                    <a:pt x="20" y="1"/>
                    <a:pt x="20" y="1"/>
                    <a:pt x="20" y="1"/>
                  </a:cubicBezTo>
                  <a:cubicBezTo>
                    <a:pt x="20" y="1"/>
                    <a:pt x="20" y="1"/>
                    <a:pt x="20" y="1"/>
                  </a:cubicBezTo>
                  <a:cubicBezTo>
                    <a:pt x="20" y="1"/>
                    <a:pt x="20" y="1"/>
                    <a:pt x="20" y="1"/>
                  </a:cubicBezTo>
                  <a:cubicBezTo>
                    <a:pt x="18" y="1"/>
                    <a:pt x="17" y="2"/>
                    <a:pt x="15" y="2"/>
                  </a:cubicBezTo>
                  <a:cubicBezTo>
                    <a:pt x="13" y="3"/>
                    <a:pt x="11" y="4"/>
                    <a:pt x="10" y="5"/>
                  </a:cubicBezTo>
                  <a:cubicBezTo>
                    <a:pt x="8" y="7"/>
                    <a:pt x="7" y="8"/>
                    <a:pt x="5" y="10"/>
                  </a:cubicBezTo>
                  <a:cubicBezTo>
                    <a:pt x="4" y="11"/>
                    <a:pt x="4" y="12"/>
                    <a:pt x="3" y="13"/>
                  </a:cubicBezTo>
                  <a:cubicBezTo>
                    <a:pt x="3" y="13"/>
                    <a:pt x="3" y="13"/>
                    <a:pt x="3" y="14"/>
                  </a:cubicBezTo>
                  <a:cubicBezTo>
                    <a:pt x="2" y="14"/>
                    <a:pt x="2" y="14"/>
                    <a:pt x="2" y="14"/>
                  </a:cubicBezTo>
                  <a:cubicBezTo>
                    <a:pt x="2" y="15"/>
                    <a:pt x="2" y="15"/>
                    <a:pt x="2" y="16"/>
                  </a:cubicBezTo>
                  <a:cubicBezTo>
                    <a:pt x="0" y="20"/>
                    <a:pt x="0" y="23"/>
                    <a:pt x="0" y="27"/>
                  </a:cubicBezTo>
                  <a:cubicBezTo>
                    <a:pt x="0" y="31"/>
                    <a:pt x="0" y="34"/>
                    <a:pt x="0" y="38"/>
                  </a:cubicBezTo>
                  <a:cubicBezTo>
                    <a:pt x="1" y="42"/>
                    <a:pt x="1" y="42"/>
                    <a:pt x="1" y="42"/>
                  </a:cubicBezTo>
                  <a:cubicBezTo>
                    <a:pt x="1" y="38"/>
                    <a:pt x="1" y="38"/>
                    <a:pt x="1" y="38"/>
                  </a:cubicBezTo>
                  <a:cubicBezTo>
                    <a:pt x="0" y="34"/>
                    <a:pt x="0" y="29"/>
                    <a:pt x="0" y="25"/>
                  </a:cubicBezTo>
                  <a:close/>
                  <a:moveTo>
                    <a:pt x="11" y="29"/>
                  </a:moveTo>
                  <a:cubicBezTo>
                    <a:pt x="11" y="29"/>
                    <a:pt x="11" y="29"/>
                    <a:pt x="11" y="29"/>
                  </a:cubicBezTo>
                  <a:cubicBezTo>
                    <a:pt x="11" y="29"/>
                    <a:pt x="11" y="29"/>
                    <a:pt x="11" y="29"/>
                  </a:cubicBezTo>
                  <a:cubicBezTo>
                    <a:pt x="11" y="29"/>
                    <a:pt x="11" y="29"/>
                    <a:pt x="11" y="29"/>
                  </a:cubicBezTo>
                  <a:cubicBezTo>
                    <a:pt x="11" y="29"/>
                    <a:pt x="11" y="29"/>
                    <a:pt x="11" y="29"/>
                  </a:cubicBezTo>
                  <a:close/>
                  <a:moveTo>
                    <a:pt x="3" y="37"/>
                  </a:moveTo>
                  <a:cubicBezTo>
                    <a:pt x="2" y="33"/>
                    <a:pt x="2" y="28"/>
                    <a:pt x="3" y="24"/>
                  </a:cubicBezTo>
                  <a:cubicBezTo>
                    <a:pt x="2" y="28"/>
                    <a:pt x="3" y="33"/>
                    <a:pt x="3" y="37"/>
                  </a:cubicBezTo>
                  <a:cubicBezTo>
                    <a:pt x="4" y="42"/>
                    <a:pt x="4" y="42"/>
                    <a:pt x="4" y="42"/>
                  </a:cubicBezTo>
                  <a:lnTo>
                    <a:pt x="3" y="37"/>
                  </a:lnTo>
                  <a:close/>
                  <a:moveTo>
                    <a:pt x="6" y="32"/>
                  </a:moveTo>
                  <a:cubicBezTo>
                    <a:pt x="6" y="32"/>
                    <a:pt x="6" y="32"/>
                    <a:pt x="6" y="32"/>
                  </a:cubicBezTo>
                  <a:cubicBezTo>
                    <a:pt x="6" y="33"/>
                    <a:pt x="5" y="33"/>
                    <a:pt x="5" y="33"/>
                  </a:cubicBezTo>
                  <a:cubicBezTo>
                    <a:pt x="5" y="33"/>
                    <a:pt x="5" y="33"/>
                    <a:pt x="5" y="33"/>
                  </a:cubicBezTo>
                  <a:cubicBezTo>
                    <a:pt x="5" y="33"/>
                    <a:pt x="6" y="33"/>
                    <a:pt x="6" y="32"/>
                  </a:cubicBezTo>
                  <a:close/>
                  <a:moveTo>
                    <a:pt x="11" y="36"/>
                  </a:moveTo>
                  <a:cubicBezTo>
                    <a:pt x="11" y="35"/>
                    <a:pt x="11" y="35"/>
                    <a:pt x="11" y="34"/>
                  </a:cubicBezTo>
                  <a:cubicBezTo>
                    <a:pt x="11" y="34"/>
                    <a:pt x="11" y="34"/>
                    <a:pt x="11" y="34"/>
                  </a:cubicBezTo>
                  <a:cubicBezTo>
                    <a:pt x="11" y="35"/>
                    <a:pt x="11" y="35"/>
                    <a:pt x="11" y="36"/>
                  </a:cubicBezTo>
                  <a:close/>
                  <a:moveTo>
                    <a:pt x="21" y="15"/>
                  </a:moveTo>
                  <a:cubicBezTo>
                    <a:pt x="21" y="15"/>
                    <a:pt x="21" y="15"/>
                    <a:pt x="21" y="15"/>
                  </a:cubicBezTo>
                  <a:cubicBezTo>
                    <a:pt x="21" y="15"/>
                    <a:pt x="21" y="15"/>
                    <a:pt x="21" y="1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38"/>
            <p:cNvSpPr/>
            <p:nvPr/>
          </p:nvSpPr>
          <p:spPr bwMode="auto">
            <a:xfrm>
              <a:off x="5940426" y="2652713"/>
              <a:ext cx="112713" cy="173038"/>
            </a:xfrm>
            <a:custGeom>
              <a:avLst/>
              <a:gdLst>
                <a:gd name="T0" fmla="*/ 15 w 30"/>
                <a:gd name="T1" fmla="*/ 42 h 46"/>
                <a:gd name="T2" fmla="*/ 16 w 30"/>
                <a:gd name="T3" fmla="*/ 41 h 46"/>
                <a:gd name="T4" fmla="*/ 17 w 30"/>
                <a:gd name="T5" fmla="*/ 36 h 46"/>
                <a:gd name="T6" fmla="*/ 14 w 30"/>
                <a:gd name="T7" fmla="*/ 36 h 46"/>
                <a:gd name="T8" fmla="*/ 10 w 30"/>
                <a:gd name="T9" fmla="*/ 40 h 46"/>
                <a:gd name="T10" fmla="*/ 7 w 30"/>
                <a:gd name="T11" fmla="*/ 43 h 46"/>
                <a:gd name="T12" fmla="*/ 6 w 30"/>
                <a:gd name="T13" fmla="*/ 41 h 46"/>
                <a:gd name="T14" fmla="*/ 5 w 30"/>
                <a:gd name="T15" fmla="*/ 36 h 46"/>
                <a:gd name="T16" fmla="*/ 4 w 30"/>
                <a:gd name="T17" fmla="*/ 37 h 46"/>
                <a:gd name="T18" fmla="*/ 3 w 30"/>
                <a:gd name="T19" fmla="*/ 31 h 46"/>
                <a:gd name="T20" fmla="*/ 4 w 30"/>
                <a:gd name="T21" fmla="*/ 36 h 46"/>
                <a:gd name="T22" fmla="*/ 4 w 30"/>
                <a:gd name="T23" fmla="*/ 36 h 46"/>
                <a:gd name="T24" fmla="*/ 5 w 30"/>
                <a:gd name="T25" fmla="*/ 36 h 46"/>
                <a:gd name="T26" fmla="*/ 5 w 30"/>
                <a:gd name="T27" fmla="*/ 37 h 46"/>
                <a:gd name="T28" fmla="*/ 7 w 30"/>
                <a:gd name="T29" fmla="*/ 43 h 46"/>
                <a:gd name="T30" fmla="*/ 12 w 30"/>
                <a:gd name="T31" fmla="*/ 38 h 46"/>
                <a:gd name="T32" fmla="*/ 14 w 30"/>
                <a:gd name="T33" fmla="*/ 36 h 46"/>
                <a:gd name="T34" fmla="*/ 15 w 30"/>
                <a:gd name="T35" fmla="*/ 38 h 46"/>
                <a:gd name="T36" fmla="*/ 15 w 30"/>
                <a:gd name="T37" fmla="*/ 38 h 46"/>
                <a:gd name="T38" fmla="*/ 25 w 30"/>
                <a:gd name="T39" fmla="*/ 26 h 46"/>
                <a:gd name="T40" fmla="*/ 24 w 30"/>
                <a:gd name="T41" fmla="*/ 20 h 46"/>
                <a:gd name="T42" fmla="*/ 19 w 30"/>
                <a:gd name="T43" fmla="*/ 20 h 46"/>
                <a:gd name="T44" fmla="*/ 12 w 30"/>
                <a:gd name="T45" fmla="*/ 27 h 46"/>
                <a:gd name="T46" fmla="*/ 12 w 30"/>
                <a:gd name="T47" fmla="*/ 27 h 46"/>
                <a:gd name="T48" fmla="*/ 12 w 30"/>
                <a:gd name="T49" fmla="*/ 27 h 46"/>
                <a:gd name="T50" fmla="*/ 13 w 30"/>
                <a:gd name="T51" fmla="*/ 26 h 46"/>
                <a:gd name="T52" fmla="*/ 17 w 30"/>
                <a:gd name="T53" fmla="*/ 18 h 46"/>
                <a:gd name="T54" fmla="*/ 15 w 30"/>
                <a:gd name="T55" fmla="*/ 20 h 46"/>
                <a:gd name="T56" fmla="*/ 14 w 30"/>
                <a:gd name="T57" fmla="*/ 19 h 46"/>
                <a:gd name="T58" fmla="*/ 15 w 30"/>
                <a:gd name="T59" fmla="*/ 16 h 46"/>
                <a:gd name="T60" fmla="*/ 16 w 30"/>
                <a:gd name="T61" fmla="*/ 15 h 46"/>
                <a:gd name="T62" fmla="*/ 18 w 30"/>
                <a:gd name="T63" fmla="*/ 16 h 46"/>
                <a:gd name="T64" fmla="*/ 20 w 30"/>
                <a:gd name="T65" fmla="*/ 17 h 46"/>
                <a:gd name="T66" fmla="*/ 25 w 30"/>
                <a:gd name="T67" fmla="*/ 13 h 46"/>
                <a:gd name="T68" fmla="*/ 29 w 30"/>
                <a:gd name="T69" fmla="*/ 18 h 46"/>
                <a:gd name="T70" fmla="*/ 28 w 30"/>
                <a:gd name="T71" fmla="*/ 2 h 46"/>
                <a:gd name="T72" fmla="*/ 18 w 30"/>
                <a:gd name="T73" fmla="*/ 0 h 46"/>
                <a:gd name="T74" fmla="*/ 0 w 30"/>
                <a:gd name="T75" fmla="*/ 28 h 46"/>
                <a:gd name="T76" fmla="*/ 2 w 30"/>
                <a:gd name="T77" fmla="*/ 40 h 46"/>
                <a:gd name="T78" fmla="*/ 2 w 30"/>
                <a:gd name="T79" fmla="*/ 40 h 46"/>
                <a:gd name="T80" fmla="*/ 3 w 30"/>
                <a:gd name="T81" fmla="*/ 39 h 46"/>
                <a:gd name="T82" fmla="*/ 6 w 30"/>
                <a:gd name="T83" fmla="*/ 44 h 46"/>
                <a:gd name="T84" fmla="*/ 11 w 30"/>
                <a:gd name="T85" fmla="*/ 41 h 46"/>
                <a:gd name="T86" fmla="*/ 6 w 30"/>
                <a:gd name="T87" fmla="*/ 45 h 46"/>
                <a:gd name="T88" fmla="*/ 4 w 30"/>
                <a:gd name="T89" fmla="*/ 40 h 46"/>
                <a:gd name="T90" fmla="*/ 4 w 30"/>
                <a:gd name="T91" fmla="*/ 38 h 46"/>
                <a:gd name="T92" fmla="*/ 2 w 30"/>
                <a:gd name="T93" fmla="*/ 40 h 46"/>
                <a:gd name="T94" fmla="*/ 2 w 30"/>
                <a:gd name="T95" fmla="*/ 38 h 46"/>
                <a:gd name="T96" fmla="*/ 3 w 30"/>
                <a:gd name="T97" fmla="*/ 17 h 46"/>
                <a:gd name="T98" fmla="*/ 4 w 30"/>
                <a:gd name="T99" fmla="*/ 38 h 46"/>
                <a:gd name="T100" fmla="*/ 4 w 30"/>
                <a:gd name="T101" fmla="*/ 38 h 46"/>
                <a:gd name="T102" fmla="*/ 6 w 30"/>
                <a:gd name="T103" fmla="*/ 44 h 46"/>
                <a:gd name="T104" fmla="*/ 7 w 30"/>
                <a:gd name="T105" fmla="*/ 44 h 46"/>
                <a:gd name="T106" fmla="*/ 11 w 30"/>
                <a:gd name="T107" fmla="*/ 41 h 46"/>
                <a:gd name="T108" fmla="*/ 14 w 30"/>
                <a:gd name="T109" fmla="*/ 38 h 46"/>
                <a:gd name="T110" fmla="*/ 15 w 30"/>
                <a:gd name="T111" fmla="*/ 4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 h="46">
                  <a:moveTo>
                    <a:pt x="15" y="42"/>
                  </a:moveTo>
                  <a:cubicBezTo>
                    <a:pt x="15" y="42"/>
                    <a:pt x="15" y="42"/>
                    <a:pt x="15" y="42"/>
                  </a:cubicBezTo>
                  <a:cubicBezTo>
                    <a:pt x="15" y="42"/>
                    <a:pt x="15" y="42"/>
                    <a:pt x="15" y="42"/>
                  </a:cubicBezTo>
                  <a:cubicBezTo>
                    <a:pt x="15" y="42"/>
                    <a:pt x="15" y="42"/>
                    <a:pt x="15" y="42"/>
                  </a:cubicBezTo>
                  <a:cubicBezTo>
                    <a:pt x="15" y="42"/>
                    <a:pt x="15" y="42"/>
                    <a:pt x="15" y="42"/>
                  </a:cubicBezTo>
                  <a:cubicBezTo>
                    <a:pt x="16" y="41"/>
                    <a:pt x="16" y="41"/>
                    <a:pt x="16" y="41"/>
                  </a:cubicBezTo>
                  <a:cubicBezTo>
                    <a:pt x="18" y="39"/>
                    <a:pt x="20" y="36"/>
                    <a:pt x="22" y="34"/>
                  </a:cubicBezTo>
                  <a:cubicBezTo>
                    <a:pt x="24" y="32"/>
                    <a:pt x="25" y="29"/>
                    <a:pt x="25" y="27"/>
                  </a:cubicBezTo>
                  <a:cubicBezTo>
                    <a:pt x="22" y="30"/>
                    <a:pt x="20" y="33"/>
                    <a:pt x="17" y="36"/>
                  </a:cubicBezTo>
                  <a:cubicBezTo>
                    <a:pt x="16" y="37"/>
                    <a:pt x="16" y="38"/>
                    <a:pt x="15" y="38"/>
                  </a:cubicBezTo>
                  <a:cubicBezTo>
                    <a:pt x="15" y="37"/>
                    <a:pt x="15" y="37"/>
                    <a:pt x="15" y="37"/>
                  </a:cubicBezTo>
                  <a:cubicBezTo>
                    <a:pt x="15" y="36"/>
                    <a:pt x="15" y="36"/>
                    <a:pt x="14" y="36"/>
                  </a:cubicBezTo>
                  <a:cubicBezTo>
                    <a:pt x="14" y="36"/>
                    <a:pt x="14" y="36"/>
                    <a:pt x="14" y="36"/>
                  </a:cubicBezTo>
                  <a:cubicBezTo>
                    <a:pt x="13" y="37"/>
                    <a:pt x="13" y="37"/>
                    <a:pt x="13" y="37"/>
                  </a:cubicBezTo>
                  <a:cubicBezTo>
                    <a:pt x="12" y="38"/>
                    <a:pt x="11" y="39"/>
                    <a:pt x="10" y="40"/>
                  </a:cubicBezTo>
                  <a:cubicBezTo>
                    <a:pt x="9" y="41"/>
                    <a:pt x="8" y="42"/>
                    <a:pt x="7" y="43"/>
                  </a:cubicBezTo>
                  <a:cubicBezTo>
                    <a:pt x="7" y="43"/>
                    <a:pt x="7" y="43"/>
                    <a:pt x="7" y="43"/>
                  </a:cubicBezTo>
                  <a:cubicBezTo>
                    <a:pt x="7" y="43"/>
                    <a:pt x="7" y="43"/>
                    <a:pt x="7" y="43"/>
                  </a:cubicBezTo>
                  <a:cubicBezTo>
                    <a:pt x="7" y="43"/>
                    <a:pt x="7" y="43"/>
                    <a:pt x="7" y="43"/>
                  </a:cubicBezTo>
                  <a:cubicBezTo>
                    <a:pt x="7" y="42"/>
                    <a:pt x="7" y="42"/>
                    <a:pt x="7" y="42"/>
                  </a:cubicBezTo>
                  <a:cubicBezTo>
                    <a:pt x="6" y="41"/>
                    <a:pt x="6" y="41"/>
                    <a:pt x="6" y="41"/>
                  </a:cubicBezTo>
                  <a:cubicBezTo>
                    <a:pt x="6" y="40"/>
                    <a:pt x="6" y="40"/>
                    <a:pt x="5" y="39"/>
                  </a:cubicBezTo>
                  <a:cubicBezTo>
                    <a:pt x="5" y="38"/>
                    <a:pt x="5" y="37"/>
                    <a:pt x="5" y="36"/>
                  </a:cubicBezTo>
                  <a:cubicBezTo>
                    <a:pt x="5" y="36"/>
                    <a:pt x="5" y="36"/>
                    <a:pt x="5" y="36"/>
                  </a:cubicBezTo>
                  <a:cubicBezTo>
                    <a:pt x="5" y="36"/>
                    <a:pt x="4" y="36"/>
                    <a:pt x="4" y="36"/>
                  </a:cubicBezTo>
                  <a:cubicBezTo>
                    <a:pt x="4" y="37"/>
                    <a:pt x="4" y="37"/>
                    <a:pt x="4" y="37"/>
                  </a:cubicBezTo>
                  <a:cubicBezTo>
                    <a:pt x="4" y="37"/>
                    <a:pt x="4" y="37"/>
                    <a:pt x="4" y="37"/>
                  </a:cubicBezTo>
                  <a:cubicBezTo>
                    <a:pt x="4" y="37"/>
                    <a:pt x="4" y="37"/>
                    <a:pt x="4" y="37"/>
                  </a:cubicBezTo>
                  <a:cubicBezTo>
                    <a:pt x="4" y="36"/>
                    <a:pt x="3" y="36"/>
                    <a:pt x="3" y="36"/>
                  </a:cubicBezTo>
                  <a:cubicBezTo>
                    <a:pt x="3" y="34"/>
                    <a:pt x="3" y="32"/>
                    <a:pt x="3" y="31"/>
                  </a:cubicBezTo>
                  <a:cubicBezTo>
                    <a:pt x="3" y="32"/>
                    <a:pt x="3" y="33"/>
                    <a:pt x="3" y="35"/>
                  </a:cubicBezTo>
                  <a:cubicBezTo>
                    <a:pt x="4" y="36"/>
                    <a:pt x="4" y="36"/>
                    <a:pt x="4" y="36"/>
                  </a:cubicBezTo>
                  <a:cubicBezTo>
                    <a:pt x="4" y="36"/>
                    <a:pt x="4" y="36"/>
                    <a:pt x="4" y="36"/>
                  </a:cubicBezTo>
                  <a:cubicBezTo>
                    <a:pt x="4" y="36"/>
                    <a:pt x="4" y="36"/>
                    <a:pt x="4" y="36"/>
                  </a:cubicBezTo>
                  <a:cubicBezTo>
                    <a:pt x="4" y="36"/>
                    <a:pt x="4" y="37"/>
                    <a:pt x="4" y="37"/>
                  </a:cubicBezTo>
                  <a:cubicBezTo>
                    <a:pt x="4" y="36"/>
                    <a:pt x="4" y="36"/>
                    <a:pt x="4" y="36"/>
                  </a:cubicBezTo>
                  <a:cubicBezTo>
                    <a:pt x="5" y="36"/>
                    <a:pt x="5" y="36"/>
                    <a:pt x="5" y="36"/>
                  </a:cubicBezTo>
                  <a:cubicBezTo>
                    <a:pt x="5" y="36"/>
                    <a:pt x="5" y="36"/>
                    <a:pt x="5" y="36"/>
                  </a:cubicBezTo>
                  <a:cubicBezTo>
                    <a:pt x="5" y="36"/>
                    <a:pt x="5" y="36"/>
                    <a:pt x="5" y="36"/>
                  </a:cubicBezTo>
                  <a:cubicBezTo>
                    <a:pt x="5" y="36"/>
                    <a:pt x="5" y="36"/>
                    <a:pt x="5" y="36"/>
                  </a:cubicBezTo>
                  <a:cubicBezTo>
                    <a:pt x="5" y="36"/>
                    <a:pt x="5" y="36"/>
                    <a:pt x="5" y="36"/>
                  </a:cubicBezTo>
                  <a:cubicBezTo>
                    <a:pt x="5" y="37"/>
                    <a:pt x="5" y="37"/>
                    <a:pt x="5" y="37"/>
                  </a:cubicBezTo>
                  <a:cubicBezTo>
                    <a:pt x="6" y="39"/>
                    <a:pt x="6" y="40"/>
                    <a:pt x="7" y="41"/>
                  </a:cubicBezTo>
                  <a:cubicBezTo>
                    <a:pt x="7" y="42"/>
                    <a:pt x="7" y="42"/>
                    <a:pt x="7" y="42"/>
                  </a:cubicBezTo>
                  <a:cubicBezTo>
                    <a:pt x="7" y="43"/>
                    <a:pt x="7" y="43"/>
                    <a:pt x="7" y="43"/>
                  </a:cubicBezTo>
                  <a:cubicBezTo>
                    <a:pt x="7" y="43"/>
                    <a:pt x="7" y="42"/>
                    <a:pt x="8" y="42"/>
                  </a:cubicBezTo>
                  <a:cubicBezTo>
                    <a:pt x="8" y="42"/>
                    <a:pt x="8" y="42"/>
                    <a:pt x="9" y="41"/>
                  </a:cubicBezTo>
                  <a:cubicBezTo>
                    <a:pt x="12" y="38"/>
                    <a:pt x="12" y="38"/>
                    <a:pt x="12" y="38"/>
                  </a:cubicBezTo>
                  <a:cubicBezTo>
                    <a:pt x="14" y="36"/>
                    <a:pt x="14" y="36"/>
                    <a:pt x="14" y="36"/>
                  </a:cubicBezTo>
                  <a:cubicBezTo>
                    <a:pt x="14" y="36"/>
                    <a:pt x="14" y="36"/>
                    <a:pt x="14" y="36"/>
                  </a:cubicBezTo>
                  <a:cubicBezTo>
                    <a:pt x="14" y="36"/>
                    <a:pt x="14" y="36"/>
                    <a:pt x="14" y="36"/>
                  </a:cubicBezTo>
                  <a:cubicBezTo>
                    <a:pt x="15" y="36"/>
                    <a:pt x="15" y="36"/>
                    <a:pt x="15" y="36"/>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6" y="37"/>
                    <a:pt x="16" y="37"/>
                    <a:pt x="16" y="37"/>
                  </a:cubicBezTo>
                  <a:cubicBezTo>
                    <a:pt x="16" y="37"/>
                    <a:pt x="16" y="37"/>
                    <a:pt x="16" y="37"/>
                  </a:cubicBezTo>
                  <a:cubicBezTo>
                    <a:pt x="19" y="33"/>
                    <a:pt x="22" y="30"/>
                    <a:pt x="25" y="26"/>
                  </a:cubicBezTo>
                  <a:cubicBezTo>
                    <a:pt x="26" y="25"/>
                    <a:pt x="26" y="25"/>
                    <a:pt x="26" y="25"/>
                  </a:cubicBezTo>
                  <a:cubicBezTo>
                    <a:pt x="26" y="24"/>
                    <a:pt x="26" y="23"/>
                    <a:pt x="26" y="22"/>
                  </a:cubicBezTo>
                  <a:cubicBezTo>
                    <a:pt x="26" y="21"/>
                    <a:pt x="25" y="20"/>
                    <a:pt x="24" y="20"/>
                  </a:cubicBezTo>
                  <a:cubicBezTo>
                    <a:pt x="23" y="19"/>
                    <a:pt x="22" y="19"/>
                    <a:pt x="21" y="20"/>
                  </a:cubicBezTo>
                  <a:cubicBezTo>
                    <a:pt x="21" y="20"/>
                    <a:pt x="20" y="22"/>
                    <a:pt x="20" y="22"/>
                  </a:cubicBezTo>
                  <a:cubicBezTo>
                    <a:pt x="20" y="21"/>
                    <a:pt x="19" y="20"/>
                    <a:pt x="19" y="20"/>
                  </a:cubicBezTo>
                  <a:cubicBezTo>
                    <a:pt x="17" y="22"/>
                    <a:pt x="16" y="24"/>
                    <a:pt x="14" y="25"/>
                  </a:cubicBezTo>
                  <a:cubicBezTo>
                    <a:pt x="14" y="25"/>
                    <a:pt x="13" y="26"/>
                    <a:pt x="13" y="26"/>
                  </a:cubicBezTo>
                  <a:cubicBezTo>
                    <a:pt x="13" y="27"/>
                    <a:pt x="13" y="27"/>
                    <a:pt x="12" y="27"/>
                  </a:cubicBezTo>
                  <a:cubicBezTo>
                    <a:pt x="12" y="27"/>
                    <a:pt x="12" y="27"/>
                    <a:pt x="12" y="27"/>
                  </a:cubicBezTo>
                  <a:cubicBezTo>
                    <a:pt x="12" y="27"/>
                    <a:pt x="12" y="27"/>
                    <a:pt x="12" y="27"/>
                  </a:cubicBezTo>
                  <a:cubicBezTo>
                    <a:pt x="12" y="27"/>
                    <a:pt x="12" y="27"/>
                    <a:pt x="12" y="27"/>
                  </a:cubicBezTo>
                  <a:cubicBezTo>
                    <a:pt x="12" y="25"/>
                    <a:pt x="12" y="23"/>
                    <a:pt x="12" y="21"/>
                  </a:cubicBezTo>
                  <a:cubicBezTo>
                    <a:pt x="12" y="23"/>
                    <a:pt x="12" y="24"/>
                    <a:pt x="12" y="26"/>
                  </a:cubicBezTo>
                  <a:cubicBezTo>
                    <a:pt x="12" y="27"/>
                    <a:pt x="12" y="27"/>
                    <a:pt x="12" y="27"/>
                  </a:cubicBezTo>
                  <a:cubicBezTo>
                    <a:pt x="12" y="27"/>
                    <a:pt x="12" y="27"/>
                    <a:pt x="12" y="27"/>
                  </a:cubicBezTo>
                  <a:cubicBezTo>
                    <a:pt x="12" y="26"/>
                    <a:pt x="12" y="26"/>
                    <a:pt x="12" y="26"/>
                  </a:cubicBezTo>
                  <a:cubicBezTo>
                    <a:pt x="13" y="26"/>
                    <a:pt x="13" y="26"/>
                    <a:pt x="13" y="26"/>
                  </a:cubicBezTo>
                  <a:cubicBezTo>
                    <a:pt x="13" y="26"/>
                    <a:pt x="14" y="25"/>
                    <a:pt x="14" y="25"/>
                  </a:cubicBezTo>
                  <a:cubicBezTo>
                    <a:pt x="16" y="23"/>
                    <a:pt x="17" y="21"/>
                    <a:pt x="19" y="19"/>
                  </a:cubicBezTo>
                  <a:cubicBezTo>
                    <a:pt x="18" y="19"/>
                    <a:pt x="18" y="18"/>
                    <a:pt x="17" y="18"/>
                  </a:cubicBezTo>
                  <a:cubicBezTo>
                    <a:pt x="17" y="18"/>
                    <a:pt x="17" y="18"/>
                    <a:pt x="16" y="19"/>
                  </a:cubicBezTo>
                  <a:cubicBezTo>
                    <a:pt x="16" y="19"/>
                    <a:pt x="16" y="20"/>
                    <a:pt x="15" y="20"/>
                  </a:cubicBezTo>
                  <a:cubicBezTo>
                    <a:pt x="15" y="20"/>
                    <a:pt x="15" y="20"/>
                    <a:pt x="15" y="20"/>
                  </a:cubicBezTo>
                  <a:cubicBezTo>
                    <a:pt x="15" y="20"/>
                    <a:pt x="15" y="20"/>
                    <a:pt x="14" y="19"/>
                  </a:cubicBezTo>
                  <a:cubicBezTo>
                    <a:pt x="14" y="19"/>
                    <a:pt x="14" y="19"/>
                    <a:pt x="14" y="19"/>
                  </a:cubicBezTo>
                  <a:cubicBezTo>
                    <a:pt x="14" y="19"/>
                    <a:pt x="14" y="19"/>
                    <a:pt x="14" y="19"/>
                  </a:cubicBezTo>
                  <a:cubicBezTo>
                    <a:pt x="14" y="19"/>
                    <a:pt x="14" y="19"/>
                    <a:pt x="14" y="19"/>
                  </a:cubicBezTo>
                  <a:cubicBezTo>
                    <a:pt x="14" y="19"/>
                    <a:pt x="14" y="19"/>
                    <a:pt x="14" y="19"/>
                  </a:cubicBezTo>
                  <a:cubicBezTo>
                    <a:pt x="14" y="18"/>
                    <a:pt x="14" y="17"/>
                    <a:pt x="15" y="16"/>
                  </a:cubicBezTo>
                  <a:cubicBezTo>
                    <a:pt x="15" y="16"/>
                    <a:pt x="15" y="16"/>
                    <a:pt x="15" y="16"/>
                  </a:cubicBezTo>
                  <a:cubicBezTo>
                    <a:pt x="15" y="16"/>
                    <a:pt x="15" y="15"/>
                    <a:pt x="15" y="15"/>
                  </a:cubicBezTo>
                  <a:cubicBezTo>
                    <a:pt x="15" y="15"/>
                    <a:pt x="16" y="15"/>
                    <a:pt x="16" y="15"/>
                  </a:cubicBezTo>
                  <a:cubicBezTo>
                    <a:pt x="16" y="15"/>
                    <a:pt x="16" y="15"/>
                    <a:pt x="16" y="15"/>
                  </a:cubicBezTo>
                  <a:cubicBezTo>
                    <a:pt x="16" y="15"/>
                    <a:pt x="16" y="15"/>
                    <a:pt x="17" y="16"/>
                  </a:cubicBezTo>
                  <a:cubicBezTo>
                    <a:pt x="17" y="16"/>
                    <a:pt x="17" y="16"/>
                    <a:pt x="18" y="16"/>
                  </a:cubicBezTo>
                  <a:cubicBezTo>
                    <a:pt x="18" y="17"/>
                    <a:pt x="18" y="17"/>
                    <a:pt x="18" y="17"/>
                  </a:cubicBezTo>
                  <a:cubicBezTo>
                    <a:pt x="18" y="17"/>
                    <a:pt x="19" y="17"/>
                    <a:pt x="19" y="17"/>
                  </a:cubicBezTo>
                  <a:cubicBezTo>
                    <a:pt x="19" y="17"/>
                    <a:pt x="19" y="17"/>
                    <a:pt x="20" y="17"/>
                  </a:cubicBezTo>
                  <a:cubicBezTo>
                    <a:pt x="20" y="18"/>
                    <a:pt x="21" y="17"/>
                    <a:pt x="22" y="17"/>
                  </a:cubicBezTo>
                  <a:cubicBezTo>
                    <a:pt x="23" y="16"/>
                    <a:pt x="24" y="15"/>
                    <a:pt x="24" y="14"/>
                  </a:cubicBezTo>
                  <a:cubicBezTo>
                    <a:pt x="25" y="13"/>
                    <a:pt x="25" y="13"/>
                    <a:pt x="25" y="13"/>
                  </a:cubicBezTo>
                  <a:cubicBezTo>
                    <a:pt x="25" y="15"/>
                    <a:pt x="25" y="16"/>
                    <a:pt x="25" y="17"/>
                  </a:cubicBezTo>
                  <a:cubicBezTo>
                    <a:pt x="25" y="17"/>
                    <a:pt x="26" y="18"/>
                    <a:pt x="26" y="18"/>
                  </a:cubicBezTo>
                  <a:cubicBezTo>
                    <a:pt x="27" y="18"/>
                    <a:pt x="28" y="18"/>
                    <a:pt x="29" y="18"/>
                  </a:cubicBezTo>
                  <a:cubicBezTo>
                    <a:pt x="29" y="16"/>
                    <a:pt x="30" y="14"/>
                    <a:pt x="30" y="11"/>
                  </a:cubicBezTo>
                  <a:cubicBezTo>
                    <a:pt x="30" y="9"/>
                    <a:pt x="30" y="6"/>
                    <a:pt x="29" y="4"/>
                  </a:cubicBezTo>
                  <a:cubicBezTo>
                    <a:pt x="29" y="4"/>
                    <a:pt x="29" y="3"/>
                    <a:pt x="28" y="2"/>
                  </a:cubicBezTo>
                  <a:cubicBezTo>
                    <a:pt x="28" y="2"/>
                    <a:pt x="27" y="1"/>
                    <a:pt x="27" y="1"/>
                  </a:cubicBezTo>
                  <a:cubicBezTo>
                    <a:pt x="26" y="0"/>
                    <a:pt x="24" y="0"/>
                    <a:pt x="23" y="0"/>
                  </a:cubicBezTo>
                  <a:cubicBezTo>
                    <a:pt x="21" y="0"/>
                    <a:pt x="20" y="0"/>
                    <a:pt x="18" y="0"/>
                  </a:cubicBezTo>
                  <a:cubicBezTo>
                    <a:pt x="15" y="1"/>
                    <a:pt x="11" y="3"/>
                    <a:pt x="8" y="7"/>
                  </a:cubicBezTo>
                  <a:cubicBezTo>
                    <a:pt x="4" y="10"/>
                    <a:pt x="2" y="15"/>
                    <a:pt x="1" y="18"/>
                  </a:cubicBezTo>
                  <a:cubicBezTo>
                    <a:pt x="0" y="22"/>
                    <a:pt x="0" y="25"/>
                    <a:pt x="0" y="28"/>
                  </a:cubicBezTo>
                  <a:cubicBezTo>
                    <a:pt x="0" y="31"/>
                    <a:pt x="0" y="33"/>
                    <a:pt x="0" y="36"/>
                  </a:cubicBezTo>
                  <a:cubicBezTo>
                    <a:pt x="1" y="37"/>
                    <a:pt x="1" y="38"/>
                    <a:pt x="1" y="39"/>
                  </a:cubicBezTo>
                  <a:cubicBezTo>
                    <a:pt x="2" y="40"/>
                    <a:pt x="2" y="40"/>
                    <a:pt x="2" y="40"/>
                  </a:cubicBezTo>
                  <a:cubicBezTo>
                    <a:pt x="2" y="40"/>
                    <a:pt x="2" y="40"/>
                    <a:pt x="2" y="40"/>
                  </a:cubicBezTo>
                  <a:cubicBezTo>
                    <a:pt x="2" y="40"/>
                    <a:pt x="2" y="40"/>
                    <a:pt x="2" y="40"/>
                  </a:cubicBezTo>
                  <a:cubicBezTo>
                    <a:pt x="2" y="40"/>
                    <a:pt x="2" y="40"/>
                    <a:pt x="2" y="40"/>
                  </a:cubicBezTo>
                  <a:cubicBezTo>
                    <a:pt x="2" y="40"/>
                    <a:pt x="2" y="40"/>
                    <a:pt x="2" y="40"/>
                  </a:cubicBezTo>
                  <a:cubicBezTo>
                    <a:pt x="3" y="39"/>
                    <a:pt x="3" y="39"/>
                    <a:pt x="3" y="39"/>
                  </a:cubicBezTo>
                  <a:cubicBezTo>
                    <a:pt x="3" y="39"/>
                    <a:pt x="3" y="39"/>
                    <a:pt x="3" y="39"/>
                  </a:cubicBezTo>
                  <a:cubicBezTo>
                    <a:pt x="4" y="40"/>
                    <a:pt x="4" y="40"/>
                    <a:pt x="4" y="40"/>
                  </a:cubicBezTo>
                  <a:cubicBezTo>
                    <a:pt x="4" y="41"/>
                    <a:pt x="5" y="42"/>
                    <a:pt x="5" y="43"/>
                  </a:cubicBezTo>
                  <a:cubicBezTo>
                    <a:pt x="5" y="43"/>
                    <a:pt x="5" y="44"/>
                    <a:pt x="6" y="44"/>
                  </a:cubicBezTo>
                  <a:cubicBezTo>
                    <a:pt x="6" y="45"/>
                    <a:pt x="6" y="45"/>
                    <a:pt x="6" y="45"/>
                  </a:cubicBezTo>
                  <a:cubicBezTo>
                    <a:pt x="6" y="45"/>
                    <a:pt x="6" y="46"/>
                    <a:pt x="7" y="45"/>
                  </a:cubicBezTo>
                  <a:cubicBezTo>
                    <a:pt x="8" y="44"/>
                    <a:pt x="9" y="42"/>
                    <a:pt x="11" y="41"/>
                  </a:cubicBezTo>
                  <a:cubicBezTo>
                    <a:pt x="10" y="42"/>
                    <a:pt x="9" y="43"/>
                    <a:pt x="8" y="44"/>
                  </a:cubicBezTo>
                  <a:cubicBezTo>
                    <a:pt x="7" y="45"/>
                    <a:pt x="7" y="45"/>
                    <a:pt x="7" y="45"/>
                  </a:cubicBezTo>
                  <a:cubicBezTo>
                    <a:pt x="6" y="45"/>
                    <a:pt x="6" y="45"/>
                    <a:pt x="6" y="45"/>
                  </a:cubicBezTo>
                  <a:cubicBezTo>
                    <a:pt x="6" y="45"/>
                    <a:pt x="6" y="45"/>
                    <a:pt x="6" y="45"/>
                  </a:cubicBezTo>
                  <a:cubicBezTo>
                    <a:pt x="6" y="44"/>
                    <a:pt x="6" y="44"/>
                    <a:pt x="6" y="44"/>
                  </a:cubicBezTo>
                  <a:cubicBezTo>
                    <a:pt x="5" y="43"/>
                    <a:pt x="5" y="41"/>
                    <a:pt x="4" y="40"/>
                  </a:cubicBezTo>
                  <a:cubicBezTo>
                    <a:pt x="4" y="39"/>
                    <a:pt x="4" y="39"/>
                    <a:pt x="4" y="39"/>
                  </a:cubicBezTo>
                  <a:cubicBezTo>
                    <a:pt x="4" y="38"/>
                    <a:pt x="4" y="38"/>
                    <a:pt x="4" y="38"/>
                  </a:cubicBezTo>
                  <a:cubicBezTo>
                    <a:pt x="4" y="38"/>
                    <a:pt x="4" y="38"/>
                    <a:pt x="4" y="38"/>
                  </a:cubicBezTo>
                  <a:cubicBezTo>
                    <a:pt x="3" y="39"/>
                    <a:pt x="3" y="39"/>
                    <a:pt x="3" y="39"/>
                  </a:cubicBezTo>
                  <a:cubicBezTo>
                    <a:pt x="2" y="39"/>
                    <a:pt x="2" y="39"/>
                    <a:pt x="2" y="39"/>
                  </a:cubicBezTo>
                  <a:cubicBezTo>
                    <a:pt x="2" y="40"/>
                    <a:pt x="2" y="40"/>
                    <a:pt x="2" y="40"/>
                  </a:cubicBezTo>
                  <a:cubicBezTo>
                    <a:pt x="2" y="40"/>
                    <a:pt x="2" y="40"/>
                    <a:pt x="2" y="40"/>
                  </a:cubicBezTo>
                  <a:cubicBezTo>
                    <a:pt x="2" y="39"/>
                    <a:pt x="2" y="39"/>
                    <a:pt x="2" y="39"/>
                  </a:cubicBezTo>
                  <a:cubicBezTo>
                    <a:pt x="2" y="38"/>
                    <a:pt x="2" y="38"/>
                    <a:pt x="2" y="38"/>
                  </a:cubicBezTo>
                  <a:cubicBezTo>
                    <a:pt x="1" y="35"/>
                    <a:pt x="0" y="33"/>
                    <a:pt x="0" y="29"/>
                  </a:cubicBezTo>
                  <a:cubicBezTo>
                    <a:pt x="0" y="26"/>
                    <a:pt x="0" y="22"/>
                    <a:pt x="2" y="17"/>
                  </a:cubicBezTo>
                  <a:cubicBezTo>
                    <a:pt x="2" y="17"/>
                    <a:pt x="2" y="18"/>
                    <a:pt x="3" y="17"/>
                  </a:cubicBezTo>
                  <a:cubicBezTo>
                    <a:pt x="2" y="22"/>
                    <a:pt x="1" y="25"/>
                    <a:pt x="1" y="28"/>
                  </a:cubicBezTo>
                  <a:cubicBezTo>
                    <a:pt x="1" y="32"/>
                    <a:pt x="2" y="35"/>
                    <a:pt x="2" y="37"/>
                  </a:cubicBezTo>
                  <a:cubicBezTo>
                    <a:pt x="2" y="38"/>
                    <a:pt x="2" y="40"/>
                    <a:pt x="4" y="38"/>
                  </a:cubicBezTo>
                  <a:cubicBezTo>
                    <a:pt x="4" y="38"/>
                    <a:pt x="4" y="38"/>
                    <a:pt x="4" y="38"/>
                  </a:cubicBezTo>
                  <a:cubicBezTo>
                    <a:pt x="4" y="38"/>
                    <a:pt x="4" y="38"/>
                    <a:pt x="4" y="38"/>
                  </a:cubicBezTo>
                  <a:cubicBezTo>
                    <a:pt x="4" y="38"/>
                    <a:pt x="4" y="38"/>
                    <a:pt x="4" y="38"/>
                  </a:cubicBezTo>
                  <a:cubicBezTo>
                    <a:pt x="4" y="39"/>
                    <a:pt x="4" y="39"/>
                    <a:pt x="4" y="39"/>
                  </a:cubicBezTo>
                  <a:cubicBezTo>
                    <a:pt x="4" y="40"/>
                    <a:pt x="4" y="40"/>
                    <a:pt x="4" y="40"/>
                  </a:cubicBezTo>
                  <a:cubicBezTo>
                    <a:pt x="5" y="41"/>
                    <a:pt x="5" y="42"/>
                    <a:pt x="6" y="44"/>
                  </a:cubicBezTo>
                  <a:cubicBezTo>
                    <a:pt x="7" y="44"/>
                    <a:pt x="7" y="44"/>
                    <a:pt x="7" y="44"/>
                  </a:cubicBezTo>
                  <a:cubicBezTo>
                    <a:pt x="7" y="45"/>
                    <a:pt x="7" y="44"/>
                    <a:pt x="7" y="44"/>
                  </a:cubicBezTo>
                  <a:cubicBezTo>
                    <a:pt x="7" y="44"/>
                    <a:pt x="7" y="44"/>
                    <a:pt x="7" y="44"/>
                  </a:cubicBezTo>
                  <a:cubicBezTo>
                    <a:pt x="9" y="43"/>
                    <a:pt x="9" y="43"/>
                    <a:pt x="9" y="43"/>
                  </a:cubicBezTo>
                  <a:cubicBezTo>
                    <a:pt x="10" y="42"/>
                    <a:pt x="11" y="41"/>
                    <a:pt x="12" y="40"/>
                  </a:cubicBezTo>
                  <a:cubicBezTo>
                    <a:pt x="11" y="41"/>
                    <a:pt x="11" y="41"/>
                    <a:pt x="11" y="41"/>
                  </a:cubicBezTo>
                  <a:cubicBezTo>
                    <a:pt x="14" y="39"/>
                    <a:pt x="14" y="39"/>
                    <a:pt x="14" y="39"/>
                  </a:cubicBezTo>
                  <a:cubicBezTo>
                    <a:pt x="14" y="38"/>
                    <a:pt x="14" y="38"/>
                    <a:pt x="14" y="38"/>
                  </a:cubicBezTo>
                  <a:cubicBezTo>
                    <a:pt x="14" y="38"/>
                    <a:pt x="14" y="38"/>
                    <a:pt x="14" y="38"/>
                  </a:cubicBezTo>
                  <a:cubicBezTo>
                    <a:pt x="14" y="38"/>
                    <a:pt x="14" y="38"/>
                    <a:pt x="14" y="38"/>
                  </a:cubicBezTo>
                  <a:cubicBezTo>
                    <a:pt x="14" y="39"/>
                    <a:pt x="14" y="39"/>
                    <a:pt x="14" y="39"/>
                  </a:cubicBezTo>
                  <a:cubicBezTo>
                    <a:pt x="15" y="40"/>
                    <a:pt x="15" y="40"/>
                    <a:pt x="15" y="40"/>
                  </a:cubicBezTo>
                  <a:cubicBezTo>
                    <a:pt x="15" y="42"/>
                    <a:pt x="15" y="42"/>
                    <a:pt x="15" y="42"/>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39"/>
            <p:cNvSpPr>
              <a:spLocks noEditPoints="1"/>
            </p:cNvSpPr>
            <p:nvPr/>
          </p:nvSpPr>
          <p:spPr bwMode="auto">
            <a:xfrm>
              <a:off x="5534026" y="2908301"/>
              <a:ext cx="160338" cy="146050"/>
            </a:xfrm>
            <a:custGeom>
              <a:avLst/>
              <a:gdLst>
                <a:gd name="T0" fmla="*/ 42 w 43"/>
                <a:gd name="T1" fmla="*/ 30 h 39"/>
                <a:gd name="T2" fmla="*/ 38 w 43"/>
                <a:gd name="T3" fmla="*/ 23 h 39"/>
                <a:gd name="T4" fmla="*/ 43 w 43"/>
                <a:gd name="T5" fmla="*/ 33 h 39"/>
                <a:gd name="T6" fmla="*/ 42 w 43"/>
                <a:gd name="T7" fmla="*/ 36 h 39"/>
                <a:gd name="T8" fmla="*/ 40 w 43"/>
                <a:gd name="T9" fmla="*/ 37 h 39"/>
                <a:gd name="T10" fmla="*/ 23 w 43"/>
                <a:gd name="T11" fmla="*/ 35 h 39"/>
                <a:gd name="T12" fmla="*/ 39 w 43"/>
                <a:gd name="T13" fmla="*/ 36 h 39"/>
                <a:gd name="T14" fmla="*/ 40 w 43"/>
                <a:gd name="T15" fmla="*/ 36 h 39"/>
                <a:gd name="T16" fmla="*/ 41 w 43"/>
                <a:gd name="T17" fmla="*/ 35 h 39"/>
                <a:gd name="T18" fmla="*/ 42 w 43"/>
                <a:gd name="T19" fmla="*/ 34 h 39"/>
                <a:gd name="T20" fmla="*/ 41 w 43"/>
                <a:gd name="T21" fmla="*/ 32 h 39"/>
                <a:gd name="T22" fmla="*/ 39 w 43"/>
                <a:gd name="T23" fmla="*/ 27 h 39"/>
                <a:gd name="T24" fmla="*/ 34 w 43"/>
                <a:gd name="T25" fmla="*/ 14 h 39"/>
                <a:gd name="T26" fmla="*/ 27 w 43"/>
                <a:gd name="T27" fmla="*/ 7 h 39"/>
                <a:gd name="T28" fmla="*/ 36 w 43"/>
                <a:gd name="T29" fmla="*/ 23 h 39"/>
                <a:gd name="T30" fmla="*/ 38 w 43"/>
                <a:gd name="T31" fmla="*/ 29 h 39"/>
                <a:gd name="T32" fmla="*/ 39 w 43"/>
                <a:gd name="T33" fmla="*/ 32 h 39"/>
                <a:gd name="T34" fmla="*/ 39 w 43"/>
                <a:gd name="T35" fmla="*/ 33 h 39"/>
                <a:gd name="T36" fmla="*/ 38 w 43"/>
                <a:gd name="T37" fmla="*/ 35 h 39"/>
                <a:gd name="T38" fmla="*/ 39 w 43"/>
                <a:gd name="T39" fmla="*/ 33 h 39"/>
                <a:gd name="T40" fmla="*/ 39 w 43"/>
                <a:gd name="T41" fmla="*/ 32 h 39"/>
                <a:gd name="T42" fmla="*/ 38 w 43"/>
                <a:gd name="T43" fmla="*/ 28 h 39"/>
                <a:gd name="T44" fmla="*/ 31 w 43"/>
                <a:gd name="T45" fmla="*/ 14 h 39"/>
                <a:gd name="T46" fmla="*/ 17 w 43"/>
                <a:gd name="T47" fmla="*/ 2 h 39"/>
                <a:gd name="T48" fmla="*/ 18 w 43"/>
                <a:gd name="T49" fmla="*/ 8 h 39"/>
                <a:gd name="T50" fmla="*/ 23 w 43"/>
                <a:gd name="T51" fmla="*/ 19 h 39"/>
                <a:gd name="T52" fmla="*/ 22 w 43"/>
                <a:gd name="T53" fmla="*/ 21 h 39"/>
                <a:gd name="T54" fmla="*/ 22 w 43"/>
                <a:gd name="T55" fmla="*/ 21 h 39"/>
                <a:gd name="T56" fmla="*/ 22 w 43"/>
                <a:gd name="T57" fmla="*/ 20 h 39"/>
                <a:gd name="T58" fmla="*/ 17 w 43"/>
                <a:gd name="T59" fmla="*/ 10 h 39"/>
                <a:gd name="T60" fmla="*/ 17 w 43"/>
                <a:gd name="T61" fmla="*/ 14 h 39"/>
                <a:gd name="T62" fmla="*/ 16 w 43"/>
                <a:gd name="T63" fmla="*/ 16 h 39"/>
                <a:gd name="T64" fmla="*/ 14 w 43"/>
                <a:gd name="T65" fmla="*/ 14 h 39"/>
                <a:gd name="T66" fmla="*/ 13 w 43"/>
                <a:gd name="T67" fmla="*/ 13 h 39"/>
                <a:gd name="T68" fmla="*/ 13 w 43"/>
                <a:gd name="T69" fmla="*/ 13 h 39"/>
                <a:gd name="T70" fmla="*/ 13 w 43"/>
                <a:gd name="T71" fmla="*/ 13 h 39"/>
                <a:gd name="T72" fmla="*/ 13 w 43"/>
                <a:gd name="T73" fmla="*/ 13 h 39"/>
                <a:gd name="T74" fmla="*/ 15 w 43"/>
                <a:gd name="T75" fmla="*/ 9 h 39"/>
                <a:gd name="T76" fmla="*/ 9 w 43"/>
                <a:gd name="T77" fmla="*/ 6 h 39"/>
                <a:gd name="T78" fmla="*/ 12 w 43"/>
                <a:gd name="T79" fmla="*/ 0 h 39"/>
                <a:gd name="T80" fmla="*/ 1 w 43"/>
                <a:gd name="T81" fmla="*/ 9 h 39"/>
                <a:gd name="T82" fmla="*/ 7 w 43"/>
                <a:gd name="T83" fmla="*/ 27 h 39"/>
                <a:gd name="T84" fmla="*/ 35 w 43"/>
                <a:gd name="T85" fmla="*/ 39 h 39"/>
                <a:gd name="T86" fmla="*/ 40 w 43"/>
                <a:gd name="T87" fmla="*/ 37 h 39"/>
                <a:gd name="T88" fmla="*/ 43 w 43"/>
                <a:gd name="T89" fmla="*/ 36 h 39"/>
                <a:gd name="T90" fmla="*/ 43 w 43"/>
                <a:gd name="T91" fmla="*/ 34 h 39"/>
                <a:gd name="T92" fmla="*/ 12 w 43"/>
                <a:gd name="T93" fmla="*/ 1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3" h="39">
                  <a:moveTo>
                    <a:pt x="43" y="33"/>
                  </a:moveTo>
                  <a:cubicBezTo>
                    <a:pt x="42" y="31"/>
                    <a:pt x="42" y="31"/>
                    <a:pt x="42" y="31"/>
                  </a:cubicBezTo>
                  <a:cubicBezTo>
                    <a:pt x="42" y="31"/>
                    <a:pt x="42" y="31"/>
                    <a:pt x="42" y="30"/>
                  </a:cubicBezTo>
                  <a:cubicBezTo>
                    <a:pt x="41" y="29"/>
                    <a:pt x="41" y="29"/>
                    <a:pt x="41" y="29"/>
                  </a:cubicBezTo>
                  <a:cubicBezTo>
                    <a:pt x="40" y="27"/>
                    <a:pt x="40" y="27"/>
                    <a:pt x="40" y="27"/>
                  </a:cubicBezTo>
                  <a:cubicBezTo>
                    <a:pt x="38" y="23"/>
                    <a:pt x="38" y="23"/>
                    <a:pt x="38" y="23"/>
                  </a:cubicBezTo>
                  <a:cubicBezTo>
                    <a:pt x="39" y="24"/>
                    <a:pt x="40" y="26"/>
                    <a:pt x="41" y="28"/>
                  </a:cubicBezTo>
                  <a:cubicBezTo>
                    <a:pt x="42" y="31"/>
                    <a:pt x="42" y="31"/>
                    <a:pt x="42" y="31"/>
                  </a:cubicBezTo>
                  <a:cubicBezTo>
                    <a:pt x="43" y="33"/>
                    <a:pt x="43" y="33"/>
                    <a:pt x="43" y="33"/>
                  </a:cubicBezTo>
                  <a:cubicBezTo>
                    <a:pt x="43" y="33"/>
                    <a:pt x="43" y="34"/>
                    <a:pt x="43" y="34"/>
                  </a:cubicBezTo>
                  <a:cubicBezTo>
                    <a:pt x="43" y="35"/>
                    <a:pt x="43" y="35"/>
                    <a:pt x="43" y="35"/>
                  </a:cubicBezTo>
                  <a:cubicBezTo>
                    <a:pt x="42" y="36"/>
                    <a:pt x="42" y="36"/>
                    <a:pt x="42" y="36"/>
                  </a:cubicBezTo>
                  <a:cubicBezTo>
                    <a:pt x="41" y="36"/>
                    <a:pt x="41" y="36"/>
                    <a:pt x="41" y="36"/>
                  </a:cubicBezTo>
                  <a:cubicBezTo>
                    <a:pt x="40" y="36"/>
                    <a:pt x="40" y="36"/>
                    <a:pt x="40" y="36"/>
                  </a:cubicBezTo>
                  <a:cubicBezTo>
                    <a:pt x="40" y="37"/>
                    <a:pt x="40" y="37"/>
                    <a:pt x="40" y="37"/>
                  </a:cubicBezTo>
                  <a:cubicBezTo>
                    <a:pt x="39" y="39"/>
                    <a:pt x="35" y="38"/>
                    <a:pt x="32" y="38"/>
                  </a:cubicBezTo>
                  <a:cubicBezTo>
                    <a:pt x="30" y="38"/>
                    <a:pt x="26" y="37"/>
                    <a:pt x="23" y="36"/>
                  </a:cubicBezTo>
                  <a:cubicBezTo>
                    <a:pt x="23" y="36"/>
                    <a:pt x="23" y="36"/>
                    <a:pt x="23" y="35"/>
                  </a:cubicBezTo>
                  <a:cubicBezTo>
                    <a:pt x="26" y="36"/>
                    <a:pt x="29" y="37"/>
                    <a:pt x="32" y="37"/>
                  </a:cubicBezTo>
                  <a:cubicBezTo>
                    <a:pt x="33" y="37"/>
                    <a:pt x="35" y="37"/>
                    <a:pt x="36" y="37"/>
                  </a:cubicBezTo>
                  <a:cubicBezTo>
                    <a:pt x="37" y="37"/>
                    <a:pt x="39" y="37"/>
                    <a:pt x="39" y="36"/>
                  </a:cubicBezTo>
                  <a:cubicBezTo>
                    <a:pt x="39" y="36"/>
                    <a:pt x="39" y="36"/>
                    <a:pt x="39" y="36"/>
                  </a:cubicBezTo>
                  <a:cubicBezTo>
                    <a:pt x="40" y="36"/>
                    <a:pt x="40" y="36"/>
                    <a:pt x="40" y="36"/>
                  </a:cubicBezTo>
                  <a:cubicBezTo>
                    <a:pt x="40" y="36"/>
                    <a:pt x="40" y="36"/>
                    <a:pt x="40" y="36"/>
                  </a:cubicBezTo>
                  <a:cubicBezTo>
                    <a:pt x="41" y="35"/>
                    <a:pt x="41" y="35"/>
                    <a:pt x="41" y="35"/>
                  </a:cubicBezTo>
                  <a:cubicBezTo>
                    <a:pt x="41" y="35"/>
                    <a:pt x="41" y="35"/>
                    <a:pt x="41" y="35"/>
                  </a:cubicBezTo>
                  <a:cubicBezTo>
                    <a:pt x="41" y="35"/>
                    <a:pt x="41" y="35"/>
                    <a:pt x="41" y="35"/>
                  </a:cubicBezTo>
                  <a:cubicBezTo>
                    <a:pt x="41" y="35"/>
                    <a:pt x="41" y="35"/>
                    <a:pt x="41" y="35"/>
                  </a:cubicBezTo>
                  <a:cubicBezTo>
                    <a:pt x="42" y="34"/>
                    <a:pt x="42" y="34"/>
                    <a:pt x="42" y="34"/>
                  </a:cubicBezTo>
                  <a:cubicBezTo>
                    <a:pt x="42" y="34"/>
                    <a:pt x="42" y="34"/>
                    <a:pt x="42" y="34"/>
                  </a:cubicBezTo>
                  <a:cubicBezTo>
                    <a:pt x="42" y="33"/>
                    <a:pt x="42" y="33"/>
                    <a:pt x="42" y="33"/>
                  </a:cubicBezTo>
                  <a:cubicBezTo>
                    <a:pt x="42" y="33"/>
                    <a:pt x="42" y="33"/>
                    <a:pt x="42" y="33"/>
                  </a:cubicBezTo>
                  <a:cubicBezTo>
                    <a:pt x="41" y="32"/>
                    <a:pt x="41" y="32"/>
                    <a:pt x="41" y="32"/>
                  </a:cubicBezTo>
                  <a:cubicBezTo>
                    <a:pt x="41" y="31"/>
                    <a:pt x="41" y="31"/>
                    <a:pt x="41" y="31"/>
                  </a:cubicBezTo>
                  <a:cubicBezTo>
                    <a:pt x="41" y="31"/>
                    <a:pt x="41" y="30"/>
                    <a:pt x="41" y="30"/>
                  </a:cubicBezTo>
                  <a:cubicBezTo>
                    <a:pt x="39" y="27"/>
                    <a:pt x="39" y="27"/>
                    <a:pt x="39" y="27"/>
                  </a:cubicBezTo>
                  <a:cubicBezTo>
                    <a:pt x="39" y="25"/>
                    <a:pt x="37" y="23"/>
                    <a:pt x="36" y="21"/>
                  </a:cubicBezTo>
                  <a:cubicBezTo>
                    <a:pt x="38" y="22"/>
                    <a:pt x="38" y="22"/>
                    <a:pt x="38" y="22"/>
                  </a:cubicBezTo>
                  <a:cubicBezTo>
                    <a:pt x="37" y="19"/>
                    <a:pt x="36" y="17"/>
                    <a:pt x="34" y="14"/>
                  </a:cubicBezTo>
                  <a:cubicBezTo>
                    <a:pt x="33" y="11"/>
                    <a:pt x="31" y="8"/>
                    <a:pt x="29" y="6"/>
                  </a:cubicBezTo>
                  <a:cubicBezTo>
                    <a:pt x="27" y="3"/>
                    <a:pt x="24" y="2"/>
                    <a:pt x="22" y="2"/>
                  </a:cubicBezTo>
                  <a:cubicBezTo>
                    <a:pt x="24" y="3"/>
                    <a:pt x="26" y="5"/>
                    <a:pt x="27" y="7"/>
                  </a:cubicBezTo>
                  <a:cubicBezTo>
                    <a:pt x="28" y="9"/>
                    <a:pt x="30" y="11"/>
                    <a:pt x="31" y="12"/>
                  </a:cubicBezTo>
                  <a:cubicBezTo>
                    <a:pt x="32" y="14"/>
                    <a:pt x="33" y="16"/>
                    <a:pt x="33" y="18"/>
                  </a:cubicBezTo>
                  <a:cubicBezTo>
                    <a:pt x="36" y="23"/>
                    <a:pt x="36" y="23"/>
                    <a:pt x="36" y="23"/>
                  </a:cubicBezTo>
                  <a:cubicBezTo>
                    <a:pt x="37" y="26"/>
                    <a:pt x="37" y="26"/>
                    <a:pt x="37" y="26"/>
                  </a:cubicBezTo>
                  <a:cubicBezTo>
                    <a:pt x="38" y="28"/>
                    <a:pt x="38" y="28"/>
                    <a:pt x="38" y="28"/>
                  </a:cubicBezTo>
                  <a:cubicBezTo>
                    <a:pt x="38" y="28"/>
                    <a:pt x="38" y="29"/>
                    <a:pt x="38" y="29"/>
                  </a:cubicBezTo>
                  <a:cubicBezTo>
                    <a:pt x="39" y="31"/>
                    <a:pt x="39" y="31"/>
                    <a:pt x="39" y="31"/>
                  </a:cubicBezTo>
                  <a:cubicBezTo>
                    <a:pt x="39" y="31"/>
                    <a:pt x="39" y="32"/>
                    <a:pt x="39" y="32"/>
                  </a:cubicBezTo>
                  <a:cubicBezTo>
                    <a:pt x="39" y="32"/>
                    <a:pt x="39" y="32"/>
                    <a:pt x="39" y="32"/>
                  </a:cubicBezTo>
                  <a:cubicBezTo>
                    <a:pt x="39" y="32"/>
                    <a:pt x="39" y="32"/>
                    <a:pt x="39" y="32"/>
                  </a:cubicBezTo>
                  <a:cubicBezTo>
                    <a:pt x="39" y="33"/>
                    <a:pt x="39" y="33"/>
                    <a:pt x="39" y="33"/>
                  </a:cubicBezTo>
                  <a:cubicBezTo>
                    <a:pt x="39" y="33"/>
                    <a:pt x="39" y="33"/>
                    <a:pt x="39" y="33"/>
                  </a:cubicBezTo>
                  <a:cubicBezTo>
                    <a:pt x="39" y="34"/>
                    <a:pt x="39" y="34"/>
                    <a:pt x="39" y="34"/>
                  </a:cubicBezTo>
                  <a:cubicBezTo>
                    <a:pt x="39" y="34"/>
                    <a:pt x="39" y="34"/>
                    <a:pt x="39" y="34"/>
                  </a:cubicBezTo>
                  <a:cubicBezTo>
                    <a:pt x="39" y="35"/>
                    <a:pt x="39" y="35"/>
                    <a:pt x="38" y="35"/>
                  </a:cubicBezTo>
                  <a:cubicBezTo>
                    <a:pt x="37" y="36"/>
                    <a:pt x="35" y="36"/>
                    <a:pt x="34" y="36"/>
                  </a:cubicBezTo>
                  <a:cubicBezTo>
                    <a:pt x="35" y="36"/>
                    <a:pt x="36" y="36"/>
                    <a:pt x="37" y="35"/>
                  </a:cubicBezTo>
                  <a:cubicBezTo>
                    <a:pt x="38" y="35"/>
                    <a:pt x="38" y="34"/>
                    <a:pt x="39" y="33"/>
                  </a:cubicBezTo>
                  <a:cubicBezTo>
                    <a:pt x="39" y="33"/>
                    <a:pt x="39" y="33"/>
                    <a:pt x="39" y="33"/>
                  </a:cubicBezTo>
                  <a:cubicBezTo>
                    <a:pt x="39" y="33"/>
                    <a:pt x="39" y="33"/>
                    <a:pt x="39" y="33"/>
                  </a:cubicBezTo>
                  <a:cubicBezTo>
                    <a:pt x="39" y="32"/>
                    <a:pt x="39" y="32"/>
                    <a:pt x="39" y="32"/>
                  </a:cubicBezTo>
                  <a:cubicBezTo>
                    <a:pt x="39" y="31"/>
                    <a:pt x="39" y="31"/>
                    <a:pt x="39" y="31"/>
                  </a:cubicBezTo>
                  <a:cubicBezTo>
                    <a:pt x="39" y="31"/>
                    <a:pt x="38" y="31"/>
                    <a:pt x="38" y="30"/>
                  </a:cubicBezTo>
                  <a:cubicBezTo>
                    <a:pt x="38" y="30"/>
                    <a:pt x="38" y="29"/>
                    <a:pt x="38" y="28"/>
                  </a:cubicBezTo>
                  <a:cubicBezTo>
                    <a:pt x="37" y="26"/>
                    <a:pt x="37" y="26"/>
                    <a:pt x="37" y="26"/>
                  </a:cubicBezTo>
                  <a:cubicBezTo>
                    <a:pt x="36" y="24"/>
                    <a:pt x="35" y="22"/>
                    <a:pt x="34" y="20"/>
                  </a:cubicBezTo>
                  <a:cubicBezTo>
                    <a:pt x="33" y="18"/>
                    <a:pt x="32" y="16"/>
                    <a:pt x="31" y="14"/>
                  </a:cubicBezTo>
                  <a:cubicBezTo>
                    <a:pt x="28" y="10"/>
                    <a:pt x="26" y="6"/>
                    <a:pt x="21" y="3"/>
                  </a:cubicBezTo>
                  <a:cubicBezTo>
                    <a:pt x="21" y="2"/>
                    <a:pt x="20" y="2"/>
                    <a:pt x="20" y="2"/>
                  </a:cubicBezTo>
                  <a:cubicBezTo>
                    <a:pt x="19" y="2"/>
                    <a:pt x="18" y="2"/>
                    <a:pt x="17" y="2"/>
                  </a:cubicBezTo>
                  <a:cubicBezTo>
                    <a:pt x="16" y="2"/>
                    <a:pt x="15" y="3"/>
                    <a:pt x="15" y="4"/>
                  </a:cubicBezTo>
                  <a:cubicBezTo>
                    <a:pt x="15" y="5"/>
                    <a:pt x="15" y="6"/>
                    <a:pt x="16" y="7"/>
                  </a:cubicBezTo>
                  <a:cubicBezTo>
                    <a:pt x="17" y="7"/>
                    <a:pt x="18" y="8"/>
                    <a:pt x="18" y="8"/>
                  </a:cubicBezTo>
                  <a:cubicBezTo>
                    <a:pt x="18" y="9"/>
                    <a:pt x="17" y="9"/>
                    <a:pt x="17" y="9"/>
                  </a:cubicBezTo>
                  <a:cubicBezTo>
                    <a:pt x="19" y="11"/>
                    <a:pt x="21" y="14"/>
                    <a:pt x="21" y="16"/>
                  </a:cubicBezTo>
                  <a:cubicBezTo>
                    <a:pt x="22" y="17"/>
                    <a:pt x="23" y="18"/>
                    <a:pt x="23" y="19"/>
                  </a:cubicBezTo>
                  <a:cubicBezTo>
                    <a:pt x="23" y="20"/>
                    <a:pt x="23" y="20"/>
                    <a:pt x="23" y="21"/>
                  </a:cubicBezTo>
                  <a:cubicBezTo>
                    <a:pt x="23" y="21"/>
                    <a:pt x="22" y="21"/>
                    <a:pt x="22" y="21"/>
                  </a:cubicBezTo>
                  <a:cubicBezTo>
                    <a:pt x="22" y="21"/>
                    <a:pt x="22" y="21"/>
                    <a:pt x="22" y="21"/>
                  </a:cubicBezTo>
                  <a:cubicBezTo>
                    <a:pt x="22" y="21"/>
                    <a:pt x="22" y="21"/>
                    <a:pt x="22" y="21"/>
                  </a:cubicBezTo>
                  <a:cubicBezTo>
                    <a:pt x="21" y="21"/>
                    <a:pt x="21" y="21"/>
                    <a:pt x="21" y="21"/>
                  </a:cubicBezTo>
                  <a:cubicBezTo>
                    <a:pt x="22" y="21"/>
                    <a:pt x="22" y="21"/>
                    <a:pt x="22" y="21"/>
                  </a:cubicBezTo>
                  <a:cubicBezTo>
                    <a:pt x="22" y="21"/>
                    <a:pt x="22" y="21"/>
                    <a:pt x="22" y="21"/>
                  </a:cubicBezTo>
                  <a:cubicBezTo>
                    <a:pt x="22" y="21"/>
                    <a:pt x="22" y="21"/>
                    <a:pt x="22" y="21"/>
                  </a:cubicBezTo>
                  <a:cubicBezTo>
                    <a:pt x="22" y="21"/>
                    <a:pt x="22" y="20"/>
                    <a:pt x="22" y="20"/>
                  </a:cubicBezTo>
                  <a:cubicBezTo>
                    <a:pt x="22" y="20"/>
                    <a:pt x="22" y="20"/>
                    <a:pt x="22" y="19"/>
                  </a:cubicBezTo>
                  <a:cubicBezTo>
                    <a:pt x="22" y="18"/>
                    <a:pt x="22" y="17"/>
                    <a:pt x="21" y="16"/>
                  </a:cubicBezTo>
                  <a:cubicBezTo>
                    <a:pt x="20" y="14"/>
                    <a:pt x="19" y="11"/>
                    <a:pt x="17" y="10"/>
                  </a:cubicBezTo>
                  <a:cubicBezTo>
                    <a:pt x="16" y="10"/>
                    <a:pt x="16" y="11"/>
                    <a:pt x="16" y="12"/>
                  </a:cubicBezTo>
                  <a:cubicBezTo>
                    <a:pt x="16" y="12"/>
                    <a:pt x="16" y="12"/>
                    <a:pt x="16" y="13"/>
                  </a:cubicBezTo>
                  <a:cubicBezTo>
                    <a:pt x="17" y="13"/>
                    <a:pt x="17" y="13"/>
                    <a:pt x="17" y="14"/>
                  </a:cubicBezTo>
                  <a:cubicBezTo>
                    <a:pt x="17" y="15"/>
                    <a:pt x="17" y="15"/>
                    <a:pt x="17" y="16"/>
                  </a:cubicBezTo>
                  <a:cubicBezTo>
                    <a:pt x="17" y="16"/>
                    <a:pt x="17" y="16"/>
                    <a:pt x="16" y="16"/>
                  </a:cubicBezTo>
                  <a:cubicBezTo>
                    <a:pt x="16" y="16"/>
                    <a:pt x="16" y="16"/>
                    <a:pt x="16" y="16"/>
                  </a:cubicBezTo>
                  <a:cubicBezTo>
                    <a:pt x="16" y="16"/>
                    <a:pt x="16" y="16"/>
                    <a:pt x="16" y="15"/>
                  </a:cubicBezTo>
                  <a:cubicBezTo>
                    <a:pt x="16" y="15"/>
                    <a:pt x="15" y="15"/>
                    <a:pt x="15" y="15"/>
                  </a:cubicBezTo>
                  <a:cubicBezTo>
                    <a:pt x="14" y="14"/>
                    <a:pt x="14" y="14"/>
                    <a:pt x="14" y="14"/>
                  </a:cubicBezTo>
                  <a:cubicBezTo>
                    <a:pt x="14" y="14"/>
                    <a:pt x="14" y="14"/>
                    <a:pt x="14" y="14"/>
                  </a:cubicBezTo>
                  <a:cubicBezTo>
                    <a:pt x="14" y="15"/>
                    <a:pt x="13" y="14"/>
                    <a:pt x="13" y="14"/>
                  </a:cubicBezTo>
                  <a:cubicBezTo>
                    <a:pt x="13" y="14"/>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4" y="12"/>
                    <a:pt x="14" y="12"/>
                    <a:pt x="15" y="11"/>
                  </a:cubicBezTo>
                  <a:cubicBezTo>
                    <a:pt x="15" y="11"/>
                    <a:pt x="15" y="10"/>
                    <a:pt x="15" y="10"/>
                  </a:cubicBezTo>
                  <a:cubicBezTo>
                    <a:pt x="15" y="10"/>
                    <a:pt x="15" y="9"/>
                    <a:pt x="15" y="9"/>
                  </a:cubicBezTo>
                  <a:cubicBezTo>
                    <a:pt x="15" y="8"/>
                    <a:pt x="14" y="8"/>
                    <a:pt x="13" y="7"/>
                  </a:cubicBezTo>
                  <a:cubicBezTo>
                    <a:pt x="12" y="7"/>
                    <a:pt x="11" y="6"/>
                    <a:pt x="9" y="7"/>
                  </a:cubicBezTo>
                  <a:cubicBezTo>
                    <a:pt x="9" y="6"/>
                    <a:pt x="9" y="6"/>
                    <a:pt x="9" y="6"/>
                  </a:cubicBezTo>
                  <a:cubicBezTo>
                    <a:pt x="10" y="5"/>
                    <a:pt x="11" y="5"/>
                    <a:pt x="12" y="4"/>
                  </a:cubicBezTo>
                  <a:cubicBezTo>
                    <a:pt x="12" y="4"/>
                    <a:pt x="13" y="4"/>
                    <a:pt x="13" y="3"/>
                  </a:cubicBezTo>
                  <a:cubicBezTo>
                    <a:pt x="13" y="2"/>
                    <a:pt x="12" y="1"/>
                    <a:pt x="12" y="0"/>
                  </a:cubicBezTo>
                  <a:cubicBezTo>
                    <a:pt x="11" y="0"/>
                    <a:pt x="10" y="1"/>
                    <a:pt x="9" y="1"/>
                  </a:cubicBezTo>
                  <a:cubicBezTo>
                    <a:pt x="8" y="1"/>
                    <a:pt x="7" y="2"/>
                    <a:pt x="5" y="3"/>
                  </a:cubicBezTo>
                  <a:cubicBezTo>
                    <a:pt x="3" y="4"/>
                    <a:pt x="2" y="6"/>
                    <a:pt x="1" y="9"/>
                  </a:cubicBezTo>
                  <a:cubicBezTo>
                    <a:pt x="1" y="10"/>
                    <a:pt x="0" y="11"/>
                    <a:pt x="0" y="12"/>
                  </a:cubicBezTo>
                  <a:cubicBezTo>
                    <a:pt x="0" y="13"/>
                    <a:pt x="1" y="14"/>
                    <a:pt x="1" y="15"/>
                  </a:cubicBezTo>
                  <a:cubicBezTo>
                    <a:pt x="2" y="20"/>
                    <a:pt x="4" y="24"/>
                    <a:pt x="7" y="27"/>
                  </a:cubicBezTo>
                  <a:cubicBezTo>
                    <a:pt x="10" y="30"/>
                    <a:pt x="13" y="32"/>
                    <a:pt x="16" y="33"/>
                  </a:cubicBezTo>
                  <a:cubicBezTo>
                    <a:pt x="21" y="37"/>
                    <a:pt x="27" y="38"/>
                    <a:pt x="32" y="39"/>
                  </a:cubicBezTo>
                  <a:cubicBezTo>
                    <a:pt x="33" y="39"/>
                    <a:pt x="34" y="39"/>
                    <a:pt x="35" y="39"/>
                  </a:cubicBezTo>
                  <a:cubicBezTo>
                    <a:pt x="36" y="39"/>
                    <a:pt x="37" y="39"/>
                    <a:pt x="38" y="39"/>
                  </a:cubicBezTo>
                  <a:cubicBezTo>
                    <a:pt x="39" y="39"/>
                    <a:pt x="40" y="38"/>
                    <a:pt x="40" y="37"/>
                  </a:cubicBezTo>
                  <a:cubicBezTo>
                    <a:pt x="40" y="37"/>
                    <a:pt x="40" y="37"/>
                    <a:pt x="40" y="37"/>
                  </a:cubicBezTo>
                  <a:cubicBezTo>
                    <a:pt x="41" y="37"/>
                    <a:pt x="41" y="37"/>
                    <a:pt x="41" y="37"/>
                  </a:cubicBezTo>
                  <a:cubicBezTo>
                    <a:pt x="42" y="36"/>
                    <a:pt x="42" y="36"/>
                    <a:pt x="42" y="36"/>
                  </a:cubicBezTo>
                  <a:cubicBezTo>
                    <a:pt x="43" y="36"/>
                    <a:pt x="43" y="36"/>
                    <a:pt x="43" y="36"/>
                  </a:cubicBezTo>
                  <a:cubicBezTo>
                    <a:pt x="43" y="35"/>
                    <a:pt x="43" y="35"/>
                    <a:pt x="43" y="35"/>
                  </a:cubicBezTo>
                  <a:cubicBezTo>
                    <a:pt x="43" y="34"/>
                    <a:pt x="43" y="34"/>
                    <a:pt x="43" y="34"/>
                  </a:cubicBezTo>
                  <a:cubicBezTo>
                    <a:pt x="43" y="34"/>
                    <a:pt x="43" y="34"/>
                    <a:pt x="43" y="34"/>
                  </a:cubicBezTo>
                  <a:lnTo>
                    <a:pt x="43" y="33"/>
                  </a:lnTo>
                  <a:close/>
                  <a:moveTo>
                    <a:pt x="12" y="11"/>
                  </a:moveTo>
                  <a:cubicBezTo>
                    <a:pt x="12" y="11"/>
                    <a:pt x="12" y="11"/>
                    <a:pt x="12" y="11"/>
                  </a:cubicBezTo>
                  <a:cubicBezTo>
                    <a:pt x="12" y="11"/>
                    <a:pt x="12" y="11"/>
                    <a:pt x="12" y="11"/>
                  </a:cubicBezTo>
                  <a:cubicBezTo>
                    <a:pt x="11" y="11"/>
                    <a:pt x="11" y="11"/>
                    <a:pt x="12" y="1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40"/>
            <p:cNvSpPr/>
            <p:nvPr/>
          </p:nvSpPr>
          <p:spPr bwMode="auto">
            <a:xfrm>
              <a:off x="6613526" y="2957513"/>
              <a:ext cx="0" cy="3175"/>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1"/>
                    <a:pt x="0" y="1"/>
                    <a:pt x="0" y="0"/>
                  </a:cubicBezTo>
                  <a:cubicBezTo>
                    <a:pt x="0" y="0"/>
                    <a:pt x="0" y="1"/>
                    <a:pt x="0" y="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41"/>
            <p:cNvSpPr/>
            <p:nvPr/>
          </p:nvSpPr>
          <p:spPr bwMode="auto">
            <a:xfrm>
              <a:off x="6613526" y="296068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42"/>
            <p:cNvSpPr/>
            <p:nvPr/>
          </p:nvSpPr>
          <p:spPr bwMode="auto">
            <a:xfrm>
              <a:off x="6616701" y="29606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43"/>
            <p:cNvSpPr>
              <a:spLocks noEditPoints="1"/>
            </p:cNvSpPr>
            <p:nvPr/>
          </p:nvSpPr>
          <p:spPr bwMode="auto">
            <a:xfrm>
              <a:off x="6503988" y="2938463"/>
              <a:ext cx="150813" cy="153988"/>
            </a:xfrm>
            <a:custGeom>
              <a:avLst/>
              <a:gdLst>
                <a:gd name="T0" fmla="*/ 32 w 40"/>
                <a:gd name="T1" fmla="*/ 31 h 41"/>
                <a:gd name="T2" fmla="*/ 32 w 40"/>
                <a:gd name="T3" fmla="*/ 31 h 41"/>
                <a:gd name="T4" fmla="*/ 12 w 40"/>
                <a:gd name="T5" fmla="*/ 39 h 41"/>
                <a:gd name="T6" fmla="*/ 6 w 40"/>
                <a:gd name="T7" fmla="*/ 30 h 41"/>
                <a:gd name="T8" fmla="*/ 9 w 40"/>
                <a:gd name="T9" fmla="*/ 26 h 41"/>
                <a:gd name="T10" fmla="*/ 3 w 40"/>
                <a:gd name="T11" fmla="*/ 39 h 41"/>
                <a:gd name="T12" fmla="*/ 26 w 40"/>
                <a:gd name="T13" fmla="*/ 35 h 41"/>
                <a:gd name="T14" fmla="*/ 36 w 40"/>
                <a:gd name="T15" fmla="*/ 23 h 41"/>
                <a:gd name="T16" fmla="*/ 39 w 40"/>
                <a:gd name="T17" fmla="*/ 10 h 41"/>
                <a:gd name="T18" fmla="*/ 38 w 40"/>
                <a:gd name="T19" fmla="*/ 10 h 41"/>
                <a:gd name="T20" fmla="*/ 37 w 40"/>
                <a:gd name="T21" fmla="*/ 15 h 41"/>
                <a:gd name="T22" fmla="*/ 27 w 40"/>
                <a:gd name="T23" fmla="*/ 32 h 41"/>
                <a:gd name="T24" fmla="*/ 19 w 40"/>
                <a:gd name="T25" fmla="*/ 35 h 41"/>
                <a:gd name="T26" fmla="*/ 37 w 40"/>
                <a:gd name="T27" fmla="*/ 16 h 41"/>
                <a:gd name="T28" fmla="*/ 36 w 40"/>
                <a:gd name="T29" fmla="*/ 5 h 41"/>
                <a:gd name="T30" fmla="*/ 34 w 40"/>
                <a:gd name="T31" fmla="*/ 3 h 41"/>
                <a:gd name="T32" fmla="*/ 30 w 40"/>
                <a:gd name="T33" fmla="*/ 3 h 41"/>
                <a:gd name="T34" fmla="*/ 30 w 40"/>
                <a:gd name="T35" fmla="*/ 6 h 41"/>
                <a:gd name="T36" fmla="*/ 30 w 40"/>
                <a:gd name="T37" fmla="*/ 8 h 41"/>
                <a:gd name="T38" fmla="*/ 30 w 40"/>
                <a:gd name="T39" fmla="*/ 6 h 41"/>
                <a:gd name="T40" fmla="*/ 25 w 40"/>
                <a:gd name="T41" fmla="*/ 7 h 41"/>
                <a:gd name="T42" fmla="*/ 26 w 40"/>
                <a:gd name="T43" fmla="*/ 3 h 41"/>
                <a:gd name="T44" fmla="*/ 20 w 40"/>
                <a:gd name="T45" fmla="*/ 4 h 41"/>
                <a:gd name="T46" fmla="*/ 15 w 40"/>
                <a:gd name="T47" fmla="*/ 10 h 41"/>
                <a:gd name="T48" fmla="*/ 15 w 40"/>
                <a:gd name="T49" fmla="*/ 11 h 41"/>
                <a:gd name="T50" fmla="*/ 14 w 40"/>
                <a:gd name="T51" fmla="*/ 13 h 41"/>
                <a:gd name="T52" fmla="*/ 10 w 40"/>
                <a:gd name="T53" fmla="*/ 20 h 41"/>
                <a:gd name="T54" fmla="*/ 0 w 40"/>
                <a:gd name="T55" fmla="*/ 41 h 41"/>
                <a:gd name="T56" fmla="*/ 26 w 40"/>
                <a:gd name="T57" fmla="*/ 36 h 41"/>
                <a:gd name="T58" fmla="*/ 18 w 40"/>
                <a:gd name="T59" fmla="*/ 36 h 41"/>
                <a:gd name="T60" fmla="*/ 25 w 40"/>
                <a:gd name="T61" fmla="*/ 24 h 41"/>
                <a:gd name="T62" fmla="*/ 24 w 40"/>
                <a:gd name="T63" fmla="*/ 24 h 41"/>
                <a:gd name="T64" fmla="*/ 28 w 40"/>
                <a:gd name="T65" fmla="*/ 19 h 41"/>
                <a:gd name="T66" fmla="*/ 29 w 40"/>
                <a:gd name="T67" fmla="*/ 15 h 41"/>
                <a:gd name="T68" fmla="*/ 25 w 40"/>
                <a:gd name="T69"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41">
                  <a:moveTo>
                    <a:pt x="26" y="36"/>
                  </a:moveTo>
                  <a:cubicBezTo>
                    <a:pt x="28" y="35"/>
                    <a:pt x="30" y="33"/>
                    <a:pt x="32" y="31"/>
                  </a:cubicBezTo>
                  <a:cubicBezTo>
                    <a:pt x="34" y="29"/>
                    <a:pt x="36" y="27"/>
                    <a:pt x="37" y="24"/>
                  </a:cubicBezTo>
                  <a:cubicBezTo>
                    <a:pt x="36" y="27"/>
                    <a:pt x="34" y="29"/>
                    <a:pt x="32" y="31"/>
                  </a:cubicBezTo>
                  <a:cubicBezTo>
                    <a:pt x="30" y="33"/>
                    <a:pt x="28" y="34"/>
                    <a:pt x="26" y="35"/>
                  </a:cubicBezTo>
                  <a:cubicBezTo>
                    <a:pt x="21" y="38"/>
                    <a:pt x="17" y="39"/>
                    <a:pt x="12" y="39"/>
                  </a:cubicBezTo>
                  <a:cubicBezTo>
                    <a:pt x="1" y="40"/>
                    <a:pt x="1" y="40"/>
                    <a:pt x="1" y="40"/>
                  </a:cubicBezTo>
                  <a:cubicBezTo>
                    <a:pt x="6" y="30"/>
                    <a:pt x="6" y="30"/>
                    <a:pt x="6" y="30"/>
                  </a:cubicBezTo>
                  <a:cubicBezTo>
                    <a:pt x="8" y="25"/>
                    <a:pt x="8" y="25"/>
                    <a:pt x="8" y="25"/>
                  </a:cubicBezTo>
                  <a:cubicBezTo>
                    <a:pt x="8" y="25"/>
                    <a:pt x="9" y="26"/>
                    <a:pt x="9" y="26"/>
                  </a:cubicBezTo>
                  <a:cubicBezTo>
                    <a:pt x="8" y="27"/>
                    <a:pt x="8" y="29"/>
                    <a:pt x="7" y="31"/>
                  </a:cubicBezTo>
                  <a:cubicBezTo>
                    <a:pt x="3" y="39"/>
                    <a:pt x="3" y="39"/>
                    <a:pt x="3" y="39"/>
                  </a:cubicBezTo>
                  <a:cubicBezTo>
                    <a:pt x="12" y="38"/>
                    <a:pt x="12" y="38"/>
                    <a:pt x="12" y="38"/>
                  </a:cubicBezTo>
                  <a:cubicBezTo>
                    <a:pt x="17" y="37"/>
                    <a:pt x="21" y="37"/>
                    <a:pt x="26" y="35"/>
                  </a:cubicBezTo>
                  <a:cubicBezTo>
                    <a:pt x="28" y="34"/>
                    <a:pt x="30" y="32"/>
                    <a:pt x="32" y="30"/>
                  </a:cubicBezTo>
                  <a:cubicBezTo>
                    <a:pt x="34" y="28"/>
                    <a:pt x="36" y="26"/>
                    <a:pt x="36" y="23"/>
                  </a:cubicBezTo>
                  <a:cubicBezTo>
                    <a:pt x="38" y="24"/>
                    <a:pt x="38" y="24"/>
                    <a:pt x="38" y="24"/>
                  </a:cubicBezTo>
                  <a:cubicBezTo>
                    <a:pt x="40" y="19"/>
                    <a:pt x="40" y="14"/>
                    <a:pt x="39" y="10"/>
                  </a:cubicBezTo>
                  <a:cubicBezTo>
                    <a:pt x="39" y="8"/>
                    <a:pt x="38" y="6"/>
                    <a:pt x="37" y="5"/>
                  </a:cubicBezTo>
                  <a:cubicBezTo>
                    <a:pt x="37" y="7"/>
                    <a:pt x="37" y="9"/>
                    <a:pt x="38" y="10"/>
                  </a:cubicBezTo>
                  <a:cubicBezTo>
                    <a:pt x="38" y="11"/>
                    <a:pt x="37" y="12"/>
                    <a:pt x="37" y="13"/>
                  </a:cubicBezTo>
                  <a:cubicBezTo>
                    <a:pt x="37" y="13"/>
                    <a:pt x="37" y="14"/>
                    <a:pt x="37" y="15"/>
                  </a:cubicBezTo>
                  <a:cubicBezTo>
                    <a:pt x="37" y="18"/>
                    <a:pt x="36" y="22"/>
                    <a:pt x="34" y="25"/>
                  </a:cubicBezTo>
                  <a:cubicBezTo>
                    <a:pt x="32" y="28"/>
                    <a:pt x="30" y="31"/>
                    <a:pt x="27" y="32"/>
                  </a:cubicBezTo>
                  <a:cubicBezTo>
                    <a:pt x="24" y="34"/>
                    <a:pt x="22" y="35"/>
                    <a:pt x="19" y="35"/>
                  </a:cubicBezTo>
                  <a:cubicBezTo>
                    <a:pt x="19" y="35"/>
                    <a:pt x="19" y="35"/>
                    <a:pt x="19" y="35"/>
                  </a:cubicBezTo>
                  <a:cubicBezTo>
                    <a:pt x="24" y="34"/>
                    <a:pt x="29" y="31"/>
                    <a:pt x="32" y="27"/>
                  </a:cubicBezTo>
                  <a:cubicBezTo>
                    <a:pt x="35" y="24"/>
                    <a:pt x="36" y="20"/>
                    <a:pt x="37" y="16"/>
                  </a:cubicBezTo>
                  <a:cubicBezTo>
                    <a:pt x="37" y="14"/>
                    <a:pt x="37" y="12"/>
                    <a:pt x="37" y="11"/>
                  </a:cubicBezTo>
                  <a:cubicBezTo>
                    <a:pt x="37" y="9"/>
                    <a:pt x="37" y="7"/>
                    <a:pt x="36" y="5"/>
                  </a:cubicBezTo>
                  <a:cubicBezTo>
                    <a:pt x="36" y="5"/>
                    <a:pt x="36" y="4"/>
                    <a:pt x="36" y="4"/>
                  </a:cubicBezTo>
                  <a:cubicBezTo>
                    <a:pt x="35" y="3"/>
                    <a:pt x="35" y="3"/>
                    <a:pt x="34" y="3"/>
                  </a:cubicBezTo>
                  <a:cubicBezTo>
                    <a:pt x="33" y="2"/>
                    <a:pt x="32" y="2"/>
                    <a:pt x="32" y="2"/>
                  </a:cubicBezTo>
                  <a:cubicBezTo>
                    <a:pt x="31" y="2"/>
                    <a:pt x="30" y="2"/>
                    <a:pt x="30" y="3"/>
                  </a:cubicBezTo>
                  <a:cubicBezTo>
                    <a:pt x="30" y="3"/>
                    <a:pt x="30" y="4"/>
                    <a:pt x="30" y="4"/>
                  </a:cubicBezTo>
                  <a:cubicBezTo>
                    <a:pt x="30" y="5"/>
                    <a:pt x="30" y="5"/>
                    <a:pt x="30" y="6"/>
                  </a:cubicBezTo>
                  <a:cubicBezTo>
                    <a:pt x="30" y="7"/>
                    <a:pt x="31" y="8"/>
                    <a:pt x="31" y="8"/>
                  </a:cubicBezTo>
                  <a:cubicBezTo>
                    <a:pt x="30" y="8"/>
                    <a:pt x="30" y="8"/>
                    <a:pt x="30" y="8"/>
                  </a:cubicBezTo>
                  <a:cubicBezTo>
                    <a:pt x="30" y="7"/>
                    <a:pt x="30" y="7"/>
                    <a:pt x="30" y="6"/>
                  </a:cubicBezTo>
                  <a:cubicBezTo>
                    <a:pt x="30" y="6"/>
                    <a:pt x="30" y="6"/>
                    <a:pt x="30" y="6"/>
                  </a:cubicBezTo>
                  <a:cubicBezTo>
                    <a:pt x="29" y="6"/>
                    <a:pt x="29" y="6"/>
                    <a:pt x="29" y="6"/>
                  </a:cubicBezTo>
                  <a:cubicBezTo>
                    <a:pt x="28" y="6"/>
                    <a:pt x="26" y="6"/>
                    <a:pt x="25" y="7"/>
                  </a:cubicBezTo>
                  <a:cubicBezTo>
                    <a:pt x="24" y="6"/>
                    <a:pt x="24" y="6"/>
                    <a:pt x="24" y="6"/>
                  </a:cubicBezTo>
                  <a:cubicBezTo>
                    <a:pt x="26" y="4"/>
                    <a:pt x="27" y="3"/>
                    <a:pt x="26" y="3"/>
                  </a:cubicBezTo>
                  <a:cubicBezTo>
                    <a:pt x="26" y="2"/>
                    <a:pt x="24" y="1"/>
                    <a:pt x="24" y="0"/>
                  </a:cubicBezTo>
                  <a:cubicBezTo>
                    <a:pt x="23" y="2"/>
                    <a:pt x="22" y="3"/>
                    <a:pt x="20" y="4"/>
                  </a:cubicBezTo>
                  <a:cubicBezTo>
                    <a:pt x="19" y="5"/>
                    <a:pt x="18" y="6"/>
                    <a:pt x="17" y="7"/>
                  </a:cubicBezTo>
                  <a:cubicBezTo>
                    <a:pt x="17" y="8"/>
                    <a:pt x="16" y="9"/>
                    <a:pt x="15" y="10"/>
                  </a:cubicBezTo>
                  <a:cubicBezTo>
                    <a:pt x="15" y="10"/>
                    <a:pt x="15" y="10"/>
                    <a:pt x="15" y="10"/>
                  </a:cubicBezTo>
                  <a:cubicBezTo>
                    <a:pt x="15" y="10"/>
                    <a:pt x="15" y="10"/>
                    <a:pt x="15" y="11"/>
                  </a:cubicBezTo>
                  <a:cubicBezTo>
                    <a:pt x="15" y="11"/>
                    <a:pt x="15" y="11"/>
                    <a:pt x="15" y="11"/>
                  </a:cubicBezTo>
                  <a:cubicBezTo>
                    <a:pt x="14" y="13"/>
                    <a:pt x="14" y="13"/>
                    <a:pt x="14" y="13"/>
                  </a:cubicBezTo>
                  <a:cubicBezTo>
                    <a:pt x="13" y="15"/>
                    <a:pt x="13" y="15"/>
                    <a:pt x="13" y="15"/>
                  </a:cubicBezTo>
                  <a:cubicBezTo>
                    <a:pt x="10" y="20"/>
                    <a:pt x="10" y="20"/>
                    <a:pt x="10" y="20"/>
                  </a:cubicBezTo>
                  <a:cubicBezTo>
                    <a:pt x="6" y="30"/>
                    <a:pt x="6" y="30"/>
                    <a:pt x="6" y="30"/>
                  </a:cubicBezTo>
                  <a:cubicBezTo>
                    <a:pt x="0" y="41"/>
                    <a:pt x="0" y="41"/>
                    <a:pt x="0" y="41"/>
                  </a:cubicBezTo>
                  <a:cubicBezTo>
                    <a:pt x="12" y="40"/>
                    <a:pt x="12" y="40"/>
                    <a:pt x="12" y="40"/>
                  </a:cubicBezTo>
                  <a:cubicBezTo>
                    <a:pt x="17" y="39"/>
                    <a:pt x="22" y="38"/>
                    <a:pt x="26" y="36"/>
                  </a:cubicBezTo>
                  <a:close/>
                  <a:moveTo>
                    <a:pt x="18" y="36"/>
                  </a:moveTo>
                  <a:cubicBezTo>
                    <a:pt x="18" y="36"/>
                    <a:pt x="18" y="36"/>
                    <a:pt x="18" y="36"/>
                  </a:cubicBezTo>
                  <a:cubicBezTo>
                    <a:pt x="18" y="36"/>
                    <a:pt x="18" y="36"/>
                    <a:pt x="18" y="36"/>
                  </a:cubicBezTo>
                  <a:close/>
                  <a:moveTo>
                    <a:pt x="25" y="24"/>
                  </a:moveTo>
                  <a:cubicBezTo>
                    <a:pt x="24" y="24"/>
                    <a:pt x="24" y="24"/>
                    <a:pt x="24" y="24"/>
                  </a:cubicBezTo>
                  <a:cubicBezTo>
                    <a:pt x="24" y="24"/>
                    <a:pt x="24" y="24"/>
                    <a:pt x="24" y="24"/>
                  </a:cubicBezTo>
                  <a:cubicBezTo>
                    <a:pt x="24" y="24"/>
                    <a:pt x="24" y="24"/>
                    <a:pt x="24" y="24"/>
                  </a:cubicBezTo>
                  <a:cubicBezTo>
                    <a:pt x="26" y="22"/>
                    <a:pt x="27" y="21"/>
                    <a:pt x="28" y="19"/>
                  </a:cubicBezTo>
                  <a:cubicBezTo>
                    <a:pt x="28" y="18"/>
                    <a:pt x="29" y="17"/>
                    <a:pt x="29" y="15"/>
                  </a:cubicBezTo>
                  <a:cubicBezTo>
                    <a:pt x="29" y="15"/>
                    <a:pt x="29" y="15"/>
                    <a:pt x="29" y="15"/>
                  </a:cubicBezTo>
                  <a:cubicBezTo>
                    <a:pt x="29" y="16"/>
                    <a:pt x="29" y="18"/>
                    <a:pt x="28" y="19"/>
                  </a:cubicBezTo>
                  <a:cubicBezTo>
                    <a:pt x="27" y="21"/>
                    <a:pt x="26" y="23"/>
                    <a:pt x="25" y="24"/>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44"/>
            <p:cNvSpPr/>
            <p:nvPr/>
          </p:nvSpPr>
          <p:spPr bwMode="auto">
            <a:xfrm>
              <a:off x="6613526" y="29575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45"/>
            <p:cNvSpPr/>
            <p:nvPr/>
          </p:nvSpPr>
          <p:spPr bwMode="auto">
            <a:xfrm>
              <a:off x="6613526" y="2960688"/>
              <a:ext cx="3175"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1" y="0"/>
                    <a:pt x="0" y="0"/>
                  </a:cubicBezTo>
                  <a:cubicBezTo>
                    <a:pt x="1" y="0"/>
                    <a:pt x="1" y="0"/>
                    <a:pt x="1"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46"/>
            <p:cNvSpPr>
              <a:spLocks noEditPoints="1"/>
            </p:cNvSpPr>
            <p:nvPr/>
          </p:nvSpPr>
          <p:spPr bwMode="auto">
            <a:xfrm>
              <a:off x="4999038" y="1544638"/>
              <a:ext cx="2201863" cy="3138488"/>
            </a:xfrm>
            <a:custGeom>
              <a:avLst/>
              <a:gdLst>
                <a:gd name="T0" fmla="*/ 329 w 585"/>
                <a:gd name="T1" fmla="*/ 617 h 835"/>
                <a:gd name="T2" fmla="*/ 393 w 585"/>
                <a:gd name="T3" fmla="*/ 406 h 835"/>
                <a:gd name="T4" fmla="*/ 334 w 585"/>
                <a:gd name="T5" fmla="*/ 317 h 835"/>
                <a:gd name="T6" fmla="*/ 383 w 585"/>
                <a:gd name="T7" fmla="*/ 401 h 835"/>
                <a:gd name="T8" fmla="*/ 359 w 585"/>
                <a:gd name="T9" fmla="*/ 523 h 835"/>
                <a:gd name="T10" fmla="*/ 535 w 585"/>
                <a:gd name="T11" fmla="*/ 440 h 835"/>
                <a:gd name="T12" fmla="*/ 406 w 585"/>
                <a:gd name="T13" fmla="*/ 544 h 835"/>
                <a:gd name="T14" fmla="*/ 404 w 585"/>
                <a:gd name="T15" fmla="*/ 430 h 835"/>
                <a:gd name="T16" fmla="*/ 385 w 585"/>
                <a:gd name="T17" fmla="*/ 393 h 835"/>
                <a:gd name="T18" fmla="*/ 408 w 585"/>
                <a:gd name="T19" fmla="*/ 429 h 835"/>
                <a:gd name="T20" fmla="*/ 406 w 585"/>
                <a:gd name="T21" fmla="*/ 570 h 835"/>
                <a:gd name="T22" fmla="*/ 413 w 585"/>
                <a:gd name="T23" fmla="*/ 536 h 835"/>
                <a:gd name="T24" fmla="*/ 407 w 585"/>
                <a:gd name="T25" fmla="*/ 431 h 835"/>
                <a:gd name="T26" fmla="*/ 363 w 585"/>
                <a:gd name="T27" fmla="*/ 361 h 835"/>
                <a:gd name="T28" fmla="*/ 289 w 585"/>
                <a:gd name="T29" fmla="*/ 345 h 835"/>
                <a:gd name="T30" fmla="*/ 217 w 585"/>
                <a:gd name="T31" fmla="*/ 366 h 835"/>
                <a:gd name="T32" fmla="*/ 206 w 585"/>
                <a:gd name="T33" fmla="*/ 480 h 835"/>
                <a:gd name="T34" fmla="*/ 40 w 585"/>
                <a:gd name="T35" fmla="*/ 170 h 835"/>
                <a:gd name="T36" fmla="*/ 157 w 585"/>
                <a:gd name="T37" fmla="*/ 545 h 835"/>
                <a:gd name="T38" fmla="*/ 185 w 585"/>
                <a:gd name="T39" fmla="*/ 719 h 835"/>
                <a:gd name="T40" fmla="*/ 249 w 585"/>
                <a:gd name="T41" fmla="*/ 831 h 835"/>
                <a:gd name="T42" fmla="*/ 245 w 585"/>
                <a:gd name="T43" fmla="*/ 829 h 835"/>
                <a:gd name="T44" fmla="*/ 224 w 585"/>
                <a:gd name="T45" fmla="*/ 805 h 835"/>
                <a:gd name="T46" fmla="*/ 360 w 585"/>
                <a:gd name="T47" fmla="*/ 812 h 835"/>
                <a:gd name="T48" fmla="*/ 382 w 585"/>
                <a:gd name="T49" fmla="*/ 767 h 835"/>
                <a:gd name="T50" fmla="*/ 375 w 585"/>
                <a:gd name="T51" fmla="*/ 779 h 835"/>
                <a:gd name="T52" fmla="*/ 354 w 585"/>
                <a:gd name="T53" fmla="*/ 801 h 835"/>
                <a:gd name="T54" fmla="*/ 358 w 585"/>
                <a:gd name="T55" fmla="*/ 789 h 835"/>
                <a:gd name="T56" fmla="*/ 180 w 585"/>
                <a:gd name="T57" fmla="*/ 750 h 835"/>
                <a:gd name="T58" fmla="*/ 296 w 585"/>
                <a:gd name="T59" fmla="*/ 716 h 835"/>
                <a:gd name="T60" fmla="*/ 397 w 585"/>
                <a:gd name="T61" fmla="*/ 709 h 835"/>
                <a:gd name="T62" fmla="*/ 362 w 585"/>
                <a:gd name="T63" fmla="*/ 675 h 835"/>
                <a:gd name="T64" fmla="*/ 414 w 585"/>
                <a:gd name="T65" fmla="*/ 634 h 835"/>
                <a:gd name="T66" fmla="*/ 397 w 585"/>
                <a:gd name="T67" fmla="*/ 658 h 835"/>
                <a:gd name="T68" fmla="*/ 405 w 585"/>
                <a:gd name="T69" fmla="*/ 620 h 835"/>
                <a:gd name="T70" fmla="*/ 416 w 585"/>
                <a:gd name="T71" fmla="*/ 599 h 835"/>
                <a:gd name="T72" fmla="*/ 256 w 585"/>
                <a:gd name="T73" fmla="*/ 820 h 835"/>
                <a:gd name="T74" fmla="*/ 228 w 585"/>
                <a:gd name="T75" fmla="*/ 811 h 835"/>
                <a:gd name="T76" fmla="*/ 185 w 585"/>
                <a:gd name="T77" fmla="*/ 718 h 835"/>
                <a:gd name="T78" fmla="*/ 225 w 585"/>
                <a:gd name="T79" fmla="*/ 376 h 835"/>
                <a:gd name="T80" fmla="*/ 270 w 585"/>
                <a:gd name="T81" fmla="*/ 353 h 835"/>
                <a:gd name="T82" fmla="*/ 358 w 585"/>
                <a:gd name="T83" fmla="*/ 348 h 835"/>
                <a:gd name="T84" fmla="*/ 446 w 585"/>
                <a:gd name="T85" fmla="*/ 390 h 835"/>
                <a:gd name="T86" fmla="*/ 407 w 585"/>
                <a:gd name="T87" fmla="*/ 418 h 835"/>
                <a:gd name="T88" fmla="*/ 355 w 585"/>
                <a:gd name="T89" fmla="*/ 374 h 835"/>
                <a:gd name="T90" fmla="*/ 332 w 585"/>
                <a:gd name="T91" fmla="*/ 354 h 835"/>
                <a:gd name="T92" fmla="*/ 242 w 585"/>
                <a:gd name="T93" fmla="*/ 333 h 835"/>
                <a:gd name="T94" fmla="*/ 139 w 585"/>
                <a:gd name="T95" fmla="*/ 387 h 835"/>
                <a:gd name="T96" fmla="*/ 182 w 585"/>
                <a:gd name="T97" fmla="*/ 623 h 835"/>
                <a:gd name="T98" fmla="*/ 372 w 585"/>
                <a:gd name="T99" fmla="*/ 434 h 835"/>
                <a:gd name="T100" fmla="*/ 255 w 585"/>
                <a:gd name="T101" fmla="*/ 373 h 835"/>
                <a:gd name="T102" fmla="*/ 374 w 585"/>
                <a:gd name="T103" fmla="*/ 423 h 835"/>
                <a:gd name="T104" fmla="*/ 235 w 585"/>
                <a:gd name="T105" fmla="*/ 391 h 835"/>
                <a:gd name="T106" fmla="*/ 368 w 585"/>
                <a:gd name="T107" fmla="*/ 468 h 835"/>
                <a:gd name="T108" fmla="*/ 263 w 585"/>
                <a:gd name="T109" fmla="*/ 358 h 835"/>
                <a:gd name="T110" fmla="*/ 343 w 585"/>
                <a:gd name="T111" fmla="*/ 372 h 835"/>
                <a:gd name="T112" fmla="*/ 339 w 585"/>
                <a:gd name="T113" fmla="*/ 361 h 835"/>
                <a:gd name="T114" fmla="*/ 240 w 585"/>
                <a:gd name="T115" fmla="*/ 513 h 835"/>
                <a:gd name="T116" fmla="*/ 185 w 585"/>
                <a:gd name="T117" fmla="*/ 382 h 835"/>
                <a:gd name="T118" fmla="*/ 287 w 585"/>
                <a:gd name="T119" fmla="*/ 300 h 835"/>
                <a:gd name="T120" fmla="*/ 336 w 585"/>
                <a:gd name="T121" fmla="*/ 336 h 835"/>
                <a:gd name="T122" fmla="*/ 382 w 585"/>
                <a:gd name="T123" fmla="*/ 404 h 835"/>
                <a:gd name="T124" fmla="*/ 333 w 585"/>
                <a:gd name="T125" fmla="*/ 593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85" h="835">
                  <a:moveTo>
                    <a:pt x="542" y="139"/>
                  </a:moveTo>
                  <a:cubicBezTo>
                    <a:pt x="526" y="111"/>
                    <a:pt x="507" y="89"/>
                    <a:pt x="486" y="71"/>
                  </a:cubicBezTo>
                  <a:cubicBezTo>
                    <a:pt x="466" y="53"/>
                    <a:pt x="445" y="39"/>
                    <a:pt x="425" y="29"/>
                  </a:cubicBezTo>
                  <a:cubicBezTo>
                    <a:pt x="460" y="48"/>
                    <a:pt x="492" y="74"/>
                    <a:pt x="517" y="106"/>
                  </a:cubicBezTo>
                  <a:cubicBezTo>
                    <a:pt x="542" y="138"/>
                    <a:pt x="561" y="175"/>
                    <a:pt x="571" y="215"/>
                  </a:cubicBezTo>
                  <a:cubicBezTo>
                    <a:pt x="581" y="255"/>
                    <a:pt x="583" y="297"/>
                    <a:pt x="575" y="338"/>
                  </a:cubicBezTo>
                  <a:cubicBezTo>
                    <a:pt x="568" y="378"/>
                    <a:pt x="552" y="418"/>
                    <a:pt x="528" y="452"/>
                  </a:cubicBezTo>
                  <a:cubicBezTo>
                    <a:pt x="504" y="486"/>
                    <a:pt x="472" y="515"/>
                    <a:pt x="436" y="536"/>
                  </a:cubicBezTo>
                  <a:cubicBezTo>
                    <a:pt x="432" y="539"/>
                    <a:pt x="427" y="541"/>
                    <a:pt x="422" y="544"/>
                  </a:cubicBezTo>
                  <a:cubicBezTo>
                    <a:pt x="419" y="545"/>
                    <a:pt x="419" y="545"/>
                    <a:pt x="419" y="545"/>
                  </a:cubicBezTo>
                  <a:cubicBezTo>
                    <a:pt x="416" y="547"/>
                    <a:pt x="416" y="547"/>
                    <a:pt x="416" y="547"/>
                  </a:cubicBezTo>
                  <a:cubicBezTo>
                    <a:pt x="414" y="548"/>
                    <a:pt x="414" y="548"/>
                    <a:pt x="414" y="548"/>
                  </a:cubicBezTo>
                  <a:cubicBezTo>
                    <a:pt x="414" y="549"/>
                    <a:pt x="414" y="549"/>
                    <a:pt x="414" y="549"/>
                  </a:cubicBezTo>
                  <a:cubicBezTo>
                    <a:pt x="414" y="580"/>
                    <a:pt x="414" y="580"/>
                    <a:pt x="414" y="580"/>
                  </a:cubicBezTo>
                  <a:cubicBezTo>
                    <a:pt x="414" y="595"/>
                    <a:pt x="414" y="595"/>
                    <a:pt x="414" y="595"/>
                  </a:cubicBezTo>
                  <a:cubicBezTo>
                    <a:pt x="414" y="599"/>
                    <a:pt x="414" y="599"/>
                    <a:pt x="414" y="599"/>
                  </a:cubicBezTo>
                  <a:cubicBezTo>
                    <a:pt x="414" y="600"/>
                    <a:pt x="414" y="600"/>
                    <a:pt x="414" y="600"/>
                  </a:cubicBezTo>
                  <a:cubicBezTo>
                    <a:pt x="414" y="600"/>
                    <a:pt x="414" y="601"/>
                    <a:pt x="414" y="601"/>
                  </a:cubicBezTo>
                  <a:cubicBezTo>
                    <a:pt x="414" y="602"/>
                    <a:pt x="414" y="603"/>
                    <a:pt x="414" y="604"/>
                  </a:cubicBezTo>
                  <a:cubicBezTo>
                    <a:pt x="413" y="607"/>
                    <a:pt x="412" y="610"/>
                    <a:pt x="410" y="613"/>
                  </a:cubicBezTo>
                  <a:cubicBezTo>
                    <a:pt x="406" y="618"/>
                    <a:pt x="400" y="621"/>
                    <a:pt x="393" y="621"/>
                  </a:cubicBezTo>
                  <a:cubicBezTo>
                    <a:pt x="377" y="621"/>
                    <a:pt x="377" y="621"/>
                    <a:pt x="377" y="621"/>
                  </a:cubicBezTo>
                  <a:cubicBezTo>
                    <a:pt x="346" y="621"/>
                    <a:pt x="346" y="621"/>
                    <a:pt x="346" y="621"/>
                  </a:cubicBezTo>
                  <a:cubicBezTo>
                    <a:pt x="336" y="621"/>
                    <a:pt x="336" y="621"/>
                    <a:pt x="336" y="621"/>
                  </a:cubicBezTo>
                  <a:cubicBezTo>
                    <a:pt x="330" y="621"/>
                    <a:pt x="330" y="621"/>
                    <a:pt x="330" y="621"/>
                  </a:cubicBezTo>
                  <a:cubicBezTo>
                    <a:pt x="328" y="621"/>
                    <a:pt x="328" y="621"/>
                    <a:pt x="328" y="621"/>
                  </a:cubicBezTo>
                  <a:cubicBezTo>
                    <a:pt x="328" y="621"/>
                    <a:pt x="328" y="621"/>
                    <a:pt x="328" y="621"/>
                  </a:cubicBezTo>
                  <a:cubicBezTo>
                    <a:pt x="328" y="621"/>
                    <a:pt x="328" y="621"/>
                    <a:pt x="328" y="621"/>
                  </a:cubicBezTo>
                  <a:cubicBezTo>
                    <a:pt x="328" y="620"/>
                    <a:pt x="328" y="620"/>
                    <a:pt x="328" y="620"/>
                  </a:cubicBezTo>
                  <a:cubicBezTo>
                    <a:pt x="329" y="617"/>
                    <a:pt x="329" y="617"/>
                    <a:pt x="329" y="617"/>
                  </a:cubicBezTo>
                  <a:cubicBezTo>
                    <a:pt x="332" y="606"/>
                    <a:pt x="332" y="606"/>
                    <a:pt x="332" y="606"/>
                  </a:cubicBezTo>
                  <a:cubicBezTo>
                    <a:pt x="334" y="598"/>
                    <a:pt x="334" y="598"/>
                    <a:pt x="334" y="598"/>
                  </a:cubicBezTo>
                  <a:cubicBezTo>
                    <a:pt x="340" y="578"/>
                    <a:pt x="346" y="558"/>
                    <a:pt x="353" y="539"/>
                  </a:cubicBezTo>
                  <a:cubicBezTo>
                    <a:pt x="360" y="519"/>
                    <a:pt x="367" y="499"/>
                    <a:pt x="374" y="480"/>
                  </a:cubicBezTo>
                  <a:cubicBezTo>
                    <a:pt x="378" y="470"/>
                    <a:pt x="382" y="460"/>
                    <a:pt x="386" y="451"/>
                  </a:cubicBezTo>
                  <a:cubicBezTo>
                    <a:pt x="388" y="446"/>
                    <a:pt x="390" y="441"/>
                    <a:pt x="392" y="437"/>
                  </a:cubicBezTo>
                  <a:cubicBezTo>
                    <a:pt x="395" y="429"/>
                    <a:pt x="395" y="429"/>
                    <a:pt x="395" y="429"/>
                  </a:cubicBezTo>
                  <a:cubicBezTo>
                    <a:pt x="397" y="425"/>
                    <a:pt x="397" y="425"/>
                    <a:pt x="397" y="425"/>
                  </a:cubicBezTo>
                  <a:cubicBezTo>
                    <a:pt x="398" y="423"/>
                    <a:pt x="399" y="421"/>
                    <a:pt x="400" y="420"/>
                  </a:cubicBezTo>
                  <a:cubicBezTo>
                    <a:pt x="404" y="420"/>
                    <a:pt x="404" y="420"/>
                    <a:pt x="404" y="420"/>
                  </a:cubicBezTo>
                  <a:cubicBezTo>
                    <a:pt x="405" y="420"/>
                    <a:pt x="405" y="420"/>
                    <a:pt x="406" y="420"/>
                  </a:cubicBezTo>
                  <a:cubicBezTo>
                    <a:pt x="407" y="420"/>
                    <a:pt x="407" y="420"/>
                    <a:pt x="407" y="420"/>
                  </a:cubicBezTo>
                  <a:cubicBezTo>
                    <a:pt x="408" y="420"/>
                    <a:pt x="408" y="420"/>
                    <a:pt x="408" y="420"/>
                  </a:cubicBezTo>
                  <a:cubicBezTo>
                    <a:pt x="410" y="420"/>
                    <a:pt x="411" y="420"/>
                    <a:pt x="413" y="420"/>
                  </a:cubicBezTo>
                  <a:cubicBezTo>
                    <a:pt x="417" y="420"/>
                    <a:pt x="420" y="419"/>
                    <a:pt x="423" y="418"/>
                  </a:cubicBezTo>
                  <a:cubicBezTo>
                    <a:pt x="430" y="416"/>
                    <a:pt x="435" y="413"/>
                    <a:pt x="440" y="408"/>
                  </a:cubicBezTo>
                  <a:cubicBezTo>
                    <a:pt x="442" y="406"/>
                    <a:pt x="444" y="403"/>
                    <a:pt x="445" y="400"/>
                  </a:cubicBezTo>
                  <a:cubicBezTo>
                    <a:pt x="446" y="397"/>
                    <a:pt x="447" y="394"/>
                    <a:pt x="448" y="390"/>
                  </a:cubicBezTo>
                  <a:cubicBezTo>
                    <a:pt x="449" y="384"/>
                    <a:pt x="448" y="377"/>
                    <a:pt x="445" y="371"/>
                  </a:cubicBezTo>
                  <a:cubicBezTo>
                    <a:pt x="443" y="365"/>
                    <a:pt x="438" y="360"/>
                    <a:pt x="432" y="359"/>
                  </a:cubicBezTo>
                  <a:cubicBezTo>
                    <a:pt x="431" y="359"/>
                    <a:pt x="430" y="359"/>
                    <a:pt x="428" y="359"/>
                  </a:cubicBezTo>
                  <a:cubicBezTo>
                    <a:pt x="427" y="359"/>
                    <a:pt x="425" y="360"/>
                    <a:pt x="424" y="361"/>
                  </a:cubicBezTo>
                  <a:cubicBezTo>
                    <a:pt x="421" y="362"/>
                    <a:pt x="419" y="364"/>
                    <a:pt x="416" y="366"/>
                  </a:cubicBezTo>
                  <a:cubicBezTo>
                    <a:pt x="414" y="368"/>
                    <a:pt x="411" y="371"/>
                    <a:pt x="409" y="374"/>
                  </a:cubicBezTo>
                  <a:cubicBezTo>
                    <a:pt x="409" y="375"/>
                    <a:pt x="408" y="375"/>
                    <a:pt x="408" y="376"/>
                  </a:cubicBezTo>
                  <a:cubicBezTo>
                    <a:pt x="407" y="377"/>
                    <a:pt x="407" y="377"/>
                    <a:pt x="407" y="377"/>
                  </a:cubicBezTo>
                  <a:cubicBezTo>
                    <a:pt x="407" y="378"/>
                    <a:pt x="407" y="378"/>
                    <a:pt x="407" y="378"/>
                  </a:cubicBezTo>
                  <a:cubicBezTo>
                    <a:pt x="404" y="383"/>
                    <a:pt x="404" y="383"/>
                    <a:pt x="404" y="383"/>
                  </a:cubicBezTo>
                  <a:cubicBezTo>
                    <a:pt x="399" y="393"/>
                    <a:pt x="399" y="393"/>
                    <a:pt x="399" y="393"/>
                  </a:cubicBezTo>
                  <a:cubicBezTo>
                    <a:pt x="393" y="406"/>
                    <a:pt x="393" y="406"/>
                    <a:pt x="393" y="406"/>
                  </a:cubicBezTo>
                  <a:cubicBezTo>
                    <a:pt x="393" y="406"/>
                    <a:pt x="392" y="406"/>
                    <a:pt x="392" y="406"/>
                  </a:cubicBezTo>
                  <a:cubicBezTo>
                    <a:pt x="391" y="405"/>
                    <a:pt x="391" y="405"/>
                    <a:pt x="391" y="405"/>
                  </a:cubicBezTo>
                  <a:cubicBezTo>
                    <a:pt x="388" y="404"/>
                    <a:pt x="388" y="404"/>
                    <a:pt x="388" y="404"/>
                  </a:cubicBezTo>
                  <a:cubicBezTo>
                    <a:pt x="386" y="403"/>
                    <a:pt x="385" y="403"/>
                    <a:pt x="383" y="402"/>
                  </a:cubicBezTo>
                  <a:cubicBezTo>
                    <a:pt x="382" y="401"/>
                    <a:pt x="382" y="401"/>
                    <a:pt x="382" y="401"/>
                  </a:cubicBezTo>
                  <a:cubicBezTo>
                    <a:pt x="381" y="400"/>
                    <a:pt x="381" y="400"/>
                    <a:pt x="381" y="400"/>
                  </a:cubicBezTo>
                  <a:cubicBezTo>
                    <a:pt x="380" y="400"/>
                    <a:pt x="380" y="400"/>
                    <a:pt x="379" y="399"/>
                  </a:cubicBezTo>
                  <a:cubicBezTo>
                    <a:pt x="378" y="398"/>
                    <a:pt x="377" y="398"/>
                    <a:pt x="376" y="397"/>
                  </a:cubicBezTo>
                  <a:cubicBezTo>
                    <a:pt x="372" y="394"/>
                    <a:pt x="368" y="390"/>
                    <a:pt x="365" y="386"/>
                  </a:cubicBezTo>
                  <a:cubicBezTo>
                    <a:pt x="362" y="381"/>
                    <a:pt x="359" y="377"/>
                    <a:pt x="357" y="373"/>
                  </a:cubicBezTo>
                  <a:cubicBezTo>
                    <a:pt x="356" y="370"/>
                    <a:pt x="355" y="368"/>
                    <a:pt x="354" y="366"/>
                  </a:cubicBezTo>
                  <a:cubicBezTo>
                    <a:pt x="353" y="363"/>
                    <a:pt x="353" y="363"/>
                    <a:pt x="353" y="363"/>
                  </a:cubicBezTo>
                  <a:cubicBezTo>
                    <a:pt x="352" y="361"/>
                    <a:pt x="352" y="361"/>
                    <a:pt x="352" y="361"/>
                  </a:cubicBezTo>
                  <a:cubicBezTo>
                    <a:pt x="351" y="359"/>
                    <a:pt x="350" y="357"/>
                    <a:pt x="350" y="356"/>
                  </a:cubicBezTo>
                  <a:cubicBezTo>
                    <a:pt x="352" y="354"/>
                    <a:pt x="354" y="353"/>
                    <a:pt x="356" y="352"/>
                  </a:cubicBezTo>
                  <a:cubicBezTo>
                    <a:pt x="358" y="351"/>
                    <a:pt x="358" y="351"/>
                    <a:pt x="358" y="351"/>
                  </a:cubicBezTo>
                  <a:cubicBezTo>
                    <a:pt x="359" y="350"/>
                    <a:pt x="359" y="350"/>
                    <a:pt x="359" y="350"/>
                  </a:cubicBezTo>
                  <a:cubicBezTo>
                    <a:pt x="359" y="349"/>
                    <a:pt x="360" y="349"/>
                    <a:pt x="360" y="349"/>
                  </a:cubicBezTo>
                  <a:cubicBezTo>
                    <a:pt x="363" y="347"/>
                    <a:pt x="365" y="345"/>
                    <a:pt x="367" y="342"/>
                  </a:cubicBezTo>
                  <a:cubicBezTo>
                    <a:pt x="372" y="338"/>
                    <a:pt x="376" y="333"/>
                    <a:pt x="378" y="328"/>
                  </a:cubicBezTo>
                  <a:cubicBezTo>
                    <a:pt x="380" y="322"/>
                    <a:pt x="382" y="317"/>
                    <a:pt x="380" y="311"/>
                  </a:cubicBezTo>
                  <a:cubicBezTo>
                    <a:pt x="380" y="308"/>
                    <a:pt x="379" y="306"/>
                    <a:pt x="377" y="303"/>
                  </a:cubicBezTo>
                  <a:cubicBezTo>
                    <a:pt x="377" y="302"/>
                    <a:pt x="376" y="301"/>
                    <a:pt x="375" y="300"/>
                  </a:cubicBezTo>
                  <a:cubicBezTo>
                    <a:pt x="374" y="299"/>
                    <a:pt x="373" y="297"/>
                    <a:pt x="372" y="297"/>
                  </a:cubicBezTo>
                  <a:cubicBezTo>
                    <a:pt x="368" y="293"/>
                    <a:pt x="362" y="292"/>
                    <a:pt x="357" y="293"/>
                  </a:cubicBezTo>
                  <a:cubicBezTo>
                    <a:pt x="354" y="294"/>
                    <a:pt x="352" y="295"/>
                    <a:pt x="349" y="296"/>
                  </a:cubicBezTo>
                  <a:cubicBezTo>
                    <a:pt x="347" y="298"/>
                    <a:pt x="345" y="300"/>
                    <a:pt x="343" y="302"/>
                  </a:cubicBezTo>
                  <a:cubicBezTo>
                    <a:pt x="338" y="306"/>
                    <a:pt x="336" y="311"/>
                    <a:pt x="334" y="317"/>
                  </a:cubicBezTo>
                  <a:cubicBezTo>
                    <a:pt x="332" y="323"/>
                    <a:pt x="332" y="329"/>
                    <a:pt x="333" y="335"/>
                  </a:cubicBezTo>
                  <a:cubicBezTo>
                    <a:pt x="332" y="329"/>
                    <a:pt x="332" y="323"/>
                    <a:pt x="334" y="317"/>
                  </a:cubicBezTo>
                  <a:cubicBezTo>
                    <a:pt x="335" y="312"/>
                    <a:pt x="338" y="307"/>
                    <a:pt x="342" y="302"/>
                  </a:cubicBezTo>
                  <a:cubicBezTo>
                    <a:pt x="343" y="301"/>
                    <a:pt x="344" y="300"/>
                    <a:pt x="345" y="299"/>
                  </a:cubicBezTo>
                  <a:cubicBezTo>
                    <a:pt x="346" y="299"/>
                    <a:pt x="346" y="298"/>
                    <a:pt x="347" y="298"/>
                  </a:cubicBezTo>
                  <a:cubicBezTo>
                    <a:pt x="348" y="297"/>
                    <a:pt x="348" y="297"/>
                    <a:pt x="349" y="297"/>
                  </a:cubicBezTo>
                  <a:cubicBezTo>
                    <a:pt x="351" y="295"/>
                    <a:pt x="354" y="294"/>
                    <a:pt x="356" y="293"/>
                  </a:cubicBezTo>
                  <a:cubicBezTo>
                    <a:pt x="362" y="292"/>
                    <a:pt x="368" y="293"/>
                    <a:pt x="372" y="296"/>
                  </a:cubicBezTo>
                  <a:cubicBezTo>
                    <a:pt x="372" y="297"/>
                    <a:pt x="373" y="297"/>
                    <a:pt x="373" y="297"/>
                  </a:cubicBezTo>
                  <a:cubicBezTo>
                    <a:pt x="374" y="298"/>
                    <a:pt x="374" y="299"/>
                    <a:pt x="375" y="299"/>
                  </a:cubicBezTo>
                  <a:cubicBezTo>
                    <a:pt x="375" y="300"/>
                    <a:pt x="376" y="301"/>
                    <a:pt x="377" y="303"/>
                  </a:cubicBezTo>
                  <a:cubicBezTo>
                    <a:pt x="379" y="305"/>
                    <a:pt x="380" y="308"/>
                    <a:pt x="380" y="310"/>
                  </a:cubicBezTo>
                  <a:cubicBezTo>
                    <a:pt x="382" y="316"/>
                    <a:pt x="381" y="322"/>
                    <a:pt x="378" y="327"/>
                  </a:cubicBezTo>
                  <a:cubicBezTo>
                    <a:pt x="376" y="333"/>
                    <a:pt x="372" y="338"/>
                    <a:pt x="368" y="342"/>
                  </a:cubicBezTo>
                  <a:cubicBezTo>
                    <a:pt x="366" y="345"/>
                    <a:pt x="363" y="347"/>
                    <a:pt x="361" y="349"/>
                  </a:cubicBezTo>
                  <a:cubicBezTo>
                    <a:pt x="360" y="349"/>
                    <a:pt x="359" y="350"/>
                    <a:pt x="359" y="350"/>
                  </a:cubicBezTo>
                  <a:cubicBezTo>
                    <a:pt x="358" y="351"/>
                    <a:pt x="358" y="351"/>
                    <a:pt x="358" y="351"/>
                  </a:cubicBezTo>
                  <a:cubicBezTo>
                    <a:pt x="356" y="352"/>
                    <a:pt x="356" y="352"/>
                    <a:pt x="356" y="352"/>
                  </a:cubicBezTo>
                  <a:cubicBezTo>
                    <a:pt x="354" y="353"/>
                    <a:pt x="352" y="354"/>
                    <a:pt x="350" y="356"/>
                  </a:cubicBezTo>
                  <a:cubicBezTo>
                    <a:pt x="350" y="356"/>
                    <a:pt x="350" y="356"/>
                    <a:pt x="350" y="356"/>
                  </a:cubicBezTo>
                  <a:cubicBezTo>
                    <a:pt x="351" y="357"/>
                    <a:pt x="351" y="357"/>
                    <a:pt x="351" y="357"/>
                  </a:cubicBezTo>
                  <a:cubicBezTo>
                    <a:pt x="351" y="358"/>
                    <a:pt x="351" y="358"/>
                    <a:pt x="351" y="358"/>
                  </a:cubicBezTo>
                  <a:cubicBezTo>
                    <a:pt x="352" y="361"/>
                    <a:pt x="352" y="361"/>
                    <a:pt x="352" y="361"/>
                  </a:cubicBezTo>
                  <a:cubicBezTo>
                    <a:pt x="353" y="363"/>
                    <a:pt x="353" y="363"/>
                    <a:pt x="353" y="363"/>
                  </a:cubicBezTo>
                  <a:cubicBezTo>
                    <a:pt x="354" y="366"/>
                    <a:pt x="354" y="366"/>
                    <a:pt x="354" y="366"/>
                  </a:cubicBezTo>
                  <a:cubicBezTo>
                    <a:pt x="355" y="368"/>
                    <a:pt x="356" y="370"/>
                    <a:pt x="357" y="372"/>
                  </a:cubicBezTo>
                  <a:cubicBezTo>
                    <a:pt x="359" y="377"/>
                    <a:pt x="362" y="381"/>
                    <a:pt x="365" y="385"/>
                  </a:cubicBezTo>
                  <a:cubicBezTo>
                    <a:pt x="368" y="389"/>
                    <a:pt x="372" y="393"/>
                    <a:pt x="376" y="397"/>
                  </a:cubicBezTo>
                  <a:cubicBezTo>
                    <a:pt x="377" y="397"/>
                    <a:pt x="378" y="398"/>
                    <a:pt x="379" y="399"/>
                  </a:cubicBezTo>
                  <a:cubicBezTo>
                    <a:pt x="380" y="399"/>
                    <a:pt x="380" y="400"/>
                    <a:pt x="381" y="400"/>
                  </a:cubicBezTo>
                  <a:cubicBezTo>
                    <a:pt x="382" y="401"/>
                    <a:pt x="382" y="401"/>
                    <a:pt x="382" y="401"/>
                  </a:cubicBezTo>
                  <a:cubicBezTo>
                    <a:pt x="383" y="401"/>
                    <a:pt x="383" y="401"/>
                    <a:pt x="383" y="401"/>
                  </a:cubicBezTo>
                  <a:cubicBezTo>
                    <a:pt x="385" y="402"/>
                    <a:pt x="386" y="403"/>
                    <a:pt x="388" y="404"/>
                  </a:cubicBezTo>
                  <a:cubicBezTo>
                    <a:pt x="390" y="405"/>
                    <a:pt x="390" y="405"/>
                    <a:pt x="390" y="405"/>
                  </a:cubicBezTo>
                  <a:cubicBezTo>
                    <a:pt x="392" y="405"/>
                    <a:pt x="392" y="405"/>
                    <a:pt x="392" y="405"/>
                  </a:cubicBezTo>
                  <a:cubicBezTo>
                    <a:pt x="392" y="405"/>
                    <a:pt x="393" y="406"/>
                    <a:pt x="393" y="406"/>
                  </a:cubicBezTo>
                  <a:cubicBezTo>
                    <a:pt x="399" y="392"/>
                    <a:pt x="399" y="392"/>
                    <a:pt x="399" y="392"/>
                  </a:cubicBezTo>
                  <a:cubicBezTo>
                    <a:pt x="404" y="383"/>
                    <a:pt x="404" y="383"/>
                    <a:pt x="404" y="383"/>
                  </a:cubicBezTo>
                  <a:cubicBezTo>
                    <a:pt x="406" y="378"/>
                    <a:pt x="406" y="378"/>
                    <a:pt x="406" y="378"/>
                  </a:cubicBezTo>
                  <a:cubicBezTo>
                    <a:pt x="407" y="377"/>
                    <a:pt x="407" y="377"/>
                    <a:pt x="407" y="377"/>
                  </a:cubicBezTo>
                  <a:cubicBezTo>
                    <a:pt x="408" y="376"/>
                    <a:pt x="408" y="376"/>
                    <a:pt x="408" y="376"/>
                  </a:cubicBezTo>
                  <a:cubicBezTo>
                    <a:pt x="408" y="375"/>
                    <a:pt x="409" y="374"/>
                    <a:pt x="409" y="374"/>
                  </a:cubicBezTo>
                  <a:cubicBezTo>
                    <a:pt x="411" y="371"/>
                    <a:pt x="414" y="368"/>
                    <a:pt x="416" y="366"/>
                  </a:cubicBezTo>
                  <a:cubicBezTo>
                    <a:pt x="421" y="361"/>
                    <a:pt x="427" y="358"/>
                    <a:pt x="432" y="359"/>
                  </a:cubicBezTo>
                  <a:cubicBezTo>
                    <a:pt x="435" y="360"/>
                    <a:pt x="438" y="361"/>
                    <a:pt x="440" y="363"/>
                  </a:cubicBezTo>
                  <a:cubicBezTo>
                    <a:pt x="443" y="365"/>
                    <a:pt x="444" y="368"/>
                    <a:pt x="446" y="371"/>
                  </a:cubicBezTo>
                  <a:cubicBezTo>
                    <a:pt x="448" y="377"/>
                    <a:pt x="449" y="384"/>
                    <a:pt x="448" y="390"/>
                  </a:cubicBezTo>
                  <a:cubicBezTo>
                    <a:pt x="447" y="394"/>
                    <a:pt x="447" y="397"/>
                    <a:pt x="445" y="400"/>
                  </a:cubicBezTo>
                  <a:cubicBezTo>
                    <a:pt x="444" y="403"/>
                    <a:pt x="442" y="406"/>
                    <a:pt x="440" y="408"/>
                  </a:cubicBezTo>
                  <a:cubicBezTo>
                    <a:pt x="436" y="413"/>
                    <a:pt x="430" y="417"/>
                    <a:pt x="423" y="419"/>
                  </a:cubicBezTo>
                  <a:cubicBezTo>
                    <a:pt x="420" y="420"/>
                    <a:pt x="416" y="420"/>
                    <a:pt x="413" y="420"/>
                  </a:cubicBezTo>
                  <a:cubicBezTo>
                    <a:pt x="411" y="421"/>
                    <a:pt x="410" y="421"/>
                    <a:pt x="408" y="421"/>
                  </a:cubicBezTo>
                  <a:cubicBezTo>
                    <a:pt x="407" y="421"/>
                    <a:pt x="407" y="421"/>
                    <a:pt x="407" y="421"/>
                  </a:cubicBezTo>
                  <a:cubicBezTo>
                    <a:pt x="407" y="421"/>
                    <a:pt x="407" y="421"/>
                    <a:pt x="406" y="421"/>
                  </a:cubicBezTo>
                  <a:cubicBezTo>
                    <a:pt x="405" y="421"/>
                    <a:pt x="405" y="421"/>
                    <a:pt x="404" y="420"/>
                  </a:cubicBezTo>
                  <a:cubicBezTo>
                    <a:pt x="400" y="420"/>
                    <a:pt x="400" y="420"/>
                    <a:pt x="400" y="420"/>
                  </a:cubicBezTo>
                  <a:cubicBezTo>
                    <a:pt x="399" y="422"/>
                    <a:pt x="399" y="423"/>
                    <a:pt x="398" y="425"/>
                  </a:cubicBezTo>
                  <a:cubicBezTo>
                    <a:pt x="396" y="429"/>
                    <a:pt x="396" y="429"/>
                    <a:pt x="396" y="429"/>
                  </a:cubicBezTo>
                  <a:cubicBezTo>
                    <a:pt x="393" y="435"/>
                    <a:pt x="393" y="435"/>
                    <a:pt x="393" y="435"/>
                  </a:cubicBezTo>
                  <a:cubicBezTo>
                    <a:pt x="388" y="447"/>
                    <a:pt x="388" y="447"/>
                    <a:pt x="388" y="447"/>
                  </a:cubicBezTo>
                  <a:cubicBezTo>
                    <a:pt x="384" y="456"/>
                    <a:pt x="381" y="464"/>
                    <a:pt x="378" y="472"/>
                  </a:cubicBezTo>
                  <a:cubicBezTo>
                    <a:pt x="371" y="489"/>
                    <a:pt x="365" y="506"/>
                    <a:pt x="359" y="523"/>
                  </a:cubicBezTo>
                  <a:cubicBezTo>
                    <a:pt x="353" y="539"/>
                    <a:pt x="347" y="556"/>
                    <a:pt x="342" y="573"/>
                  </a:cubicBezTo>
                  <a:cubicBezTo>
                    <a:pt x="340" y="581"/>
                    <a:pt x="337" y="590"/>
                    <a:pt x="335" y="598"/>
                  </a:cubicBezTo>
                  <a:cubicBezTo>
                    <a:pt x="330" y="612"/>
                    <a:pt x="330" y="612"/>
                    <a:pt x="330" y="612"/>
                  </a:cubicBezTo>
                  <a:cubicBezTo>
                    <a:pt x="329" y="617"/>
                    <a:pt x="329" y="617"/>
                    <a:pt x="329" y="617"/>
                  </a:cubicBezTo>
                  <a:cubicBezTo>
                    <a:pt x="328" y="620"/>
                    <a:pt x="328" y="620"/>
                    <a:pt x="328" y="620"/>
                  </a:cubicBezTo>
                  <a:cubicBezTo>
                    <a:pt x="328" y="621"/>
                    <a:pt x="328" y="621"/>
                    <a:pt x="328" y="621"/>
                  </a:cubicBezTo>
                  <a:cubicBezTo>
                    <a:pt x="328" y="621"/>
                    <a:pt x="328" y="621"/>
                    <a:pt x="328" y="621"/>
                  </a:cubicBezTo>
                  <a:cubicBezTo>
                    <a:pt x="329" y="621"/>
                    <a:pt x="329" y="621"/>
                    <a:pt x="329" y="621"/>
                  </a:cubicBezTo>
                  <a:cubicBezTo>
                    <a:pt x="329" y="621"/>
                    <a:pt x="329" y="621"/>
                    <a:pt x="329" y="621"/>
                  </a:cubicBezTo>
                  <a:cubicBezTo>
                    <a:pt x="339" y="621"/>
                    <a:pt x="339" y="621"/>
                    <a:pt x="339" y="621"/>
                  </a:cubicBezTo>
                  <a:cubicBezTo>
                    <a:pt x="392" y="621"/>
                    <a:pt x="392" y="621"/>
                    <a:pt x="392" y="621"/>
                  </a:cubicBezTo>
                  <a:cubicBezTo>
                    <a:pt x="393" y="621"/>
                    <a:pt x="393" y="621"/>
                    <a:pt x="393" y="621"/>
                  </a:cubicBezTo>
                  <a:cubicBezTo>
                    <a:pt x="393" y="621"/>
                    <a:pt x="393" y="621"/>
                    <a:pt x="393" y="621"/>
                  </a:cubicBezTo>
                  <a:cubicBezTo>
                    <a:pt x="394" y="621"/>
                    <a:pt x="395" y="621"/>
                    <a:pt x="395" y="621"/>
                  </a:cubicBezTo>
                  <a:cubicBezTo>
                    <a:pt x="397" y="621"/>
                    <a:pt x="398" y="620"/>
                    <a:pt x="399" y="620"/>
                  </a:cubicBezTo>
                  <a:cubicBezTo>
                    <a:pt x="402" y="619"/>
                    <a:pt x="404" y="618"/>
                    <a:pt x="406" y="616"/>
                  </a:cubicBezTo>
                  <a:cubicBezTo>
                    <a:pt x="410" y="613"/>
                    <a:pt x="413" y="608"/>
                    <a:pt x="414" y="603"/>
                  </a:cubicBezTo>
                  <a:cubicBezTo>
                    <a:pt x="414" y="602"/>
                    <a:pt x="414" y="601"/>
                    <a:pt x="414" y="601"/>
                  </a:cubicBezTo>
                  <a:cubicBezTo>
                    <a:pt x="414" y="600"/>
                    <a:pt x="414" y="600"/>
                    <a:pt x="414" y="600"/>
                  </a:cubicBezTo>
                  <a:cubicBezTo>
                    <a:pt x="414" y="599"/>
                    <a:pt x="414" y="599"/>
                    <a:pt x="414" y="599"/>
                  </a:cubicBezTo>
                  <a:cubicBezTo>
                    <a:pt x="414" y="596"/>
                    <a:pt x="414" y="596"/>
                    <a:pt x="414" y="596"/>
                  </a:cubicBezTo>
                  <a:cubicBezTo>
                    <a:pt x="414" y="590"/>
                    <a:pt x="414" y="590"/>
                    <a:pt x="414" y="590"/>
                  </a:cubicBezTo>
                  <a:cubicBezTo>
                    <a:pt x="414" y="577"/>
                    <a:pt x="414" y="577"/>
                    <a:pt x="414" y="577"/>
                  </a:cubicBezTo>
                  <a:cubicBezTo>
                    <a:pt x="414" y="552"/>
                    <a:pt x="414" y="552"/>
                    <a:pt x="414" y="552"/>
                  </a:cubicBezTo>
                  <a:cubicBezTo>
                    <a:pt x="414" y="548"/>
                    <a:pt x="414" y="548"/>
                    <a:pt x="414" y="548"/>
                  </a:cubicBezTo>
                  <a:cubicBezTo>
                    <a:pt x="414" y="547"/>
                    <a:pt x="415" y="547"/>
                    <a:pt x="415" y="547"/>
                  </a:cubicBezTo>
                  <a:cubicBezTo>
                    <a:pt x="416" y="546"/>
                    <a:pt x="416" y="546"/>
                    <a:pt x="416" y="546"/>
                  </a:cubicBezTo>
                  <a:cubicBezTo>
                    <a:pt x="420" y="545"/>
                    <a:pt x="424" y="543"/>
                    <a:pt x="428" y="541"/>
                  </a:cubicBezTo>
                  <a:cubicBezTo>
                    <a:pt x="442" y="533"/>
                    <a:pt x="456" y="523"/>
                    <a:pt x="470" y="513"/>
                  </a:cubicBezTo>
                  <a:cubicBezTo>
                    <a:pt x="496" y="493"/>
                    <a:pt x="518" y="468"/>
                    <a:pt x="535" y="440"/>
                  </a:cubicBezTo>
                  <a:cubicBezTo>
                    <a:pt x="553" y="412"/>
                    <a:pt x="565" y="382"/>
                    <a:pt x="572" y="350"/>
                  </a:cubicBezTo>
                  <a:cubicBezTo>
                    <a:pt x="580" y="319"/>
                    <a:pt x="581" y="286"/>
                    <a:pt x="578" y="255"/>
                  </a:cubicBezTo>
                  <a:cubicBezTo>
                    <a:pt x="574" y="223"/>
                    <a:pt x="566" y="192"/>
                    <a:pt x="552" y="164"/>
                  </a:cubicBezTo>
                  <a:cubicBezTo>
                    <a:pt x="539" y="135"/>
                    <a:pt x="521" y="109"/>
                    <a:pt x="499" y="86"/>
                  </a:cubicBezTo>
                  <a:cubicBezTo>
                    <a:pt x="477" y="63"/>
                    <a:pt x="451" y="44"/>
                    <a:pt x="424" y="30"/>
                  </a:cubicBezTo>
                  <a:cubicBezTo>
                    <a:pt x="412" y="23"/>
                    <a:pt x="399" y="18"/>
                    <a:pt x="386" y="13"/>
                  </a:cubicBezTo>
                  <a:cubicBezTo>
                    <a:pt x="369" y="8"/>
                    <a:pt x="353" y="4"/>
                    <a:pt x="339" y="2"/>
                  </a:cubicBezTo>
                  <a:cubicBezTo>
                    <a:pt x="325" y="0"/>
                    <a:pt x="313" y="0"/>
                    <a:pt x="305" y="0"/>
                  </a:cubicBezTo>
                  <a:cubicBezTo>
                    <a:pt x="296" y="0"/>
                    <a:pt x="291" y="0"/>
                    <a:pt x="291" y="1"/>
                  </a:cubicBezTo>
                  <a:cubicBezTo>
                    <a:pt x="291" y="1"/>
                    <a:pt x="296" y="2"/>
                    <a:pt x="308" y="3"/>
                  </a:cubicBezTo>
                  <a:cubicBezTo>
                    <a:pt x="314" y="3"/>
                    <a:pt x="322" y="4"/>
                    <a:pt x="331" y="6"/>
                  </a:cubicBezTo>
                  <a:cubicBezTo>
                    <a:pt x="341" y="7"/>
                    <a:pt x="352" y="10"/>
                    <a:pt x="365" y="13"/>
                  </a:cubicBezTo>
                  <a:cubicBezTo>
                    <a:pt x="372" y="15"/>
                    <a:pt x="380" y="18"/>
                    <a:pt x="388" y="21"/>
                  </a:cubicBezTo>
                  <a:cubicBezTo>
                    <a:pt x="397" y="24"/>
                    <a:pt x="405" y="28"/>
                    <a:pt x="413" y="31"/>
                  </a:cubicBezTo>
                  <a:cubicBezTo>
                    <a:pt x="429" y="39"/>
                    <a:pt x="440" y="46"/>
                    <a:pt x="440" y="46"/>
                  </a:cubicBezTo>
                  <a:cubicBezTo>
                    <a:pt x="445" y="49"/>
                    <a:pt x="445" y="50"/>
                    <a:pt x="444" y="50"/>
                  </a:cubicBezTo>
                  <a:cubicBezTo>
                    <a:pt x="443" y="50"/>
                    <a:pt x="440" y="48"/>
                    <a:pt x="437" y="47"/>
                  </a:cubicBezTo>
                  <a:cubicBezTo>
                    <a:pt x="475" y="70"/>
                    <a:pt x="507" y="102"/>
                    <a:pt x="530" y="139"/>
                  </a:cubicBezTo>
                  <a:cubicBezTo>
                    <a:pt x="553" y="176"/>
                    <a:pt x="567" y="219"/>
                    <a:pt x="571" y="263"/>
                  </a:cubicBezTo>
                  <a:cubicBezTo>
                    <a:pt x="572" y="285"/>
                    <a:pt x="572" y="307"/>
                    <a:pt x="568" y="329"/>
                  </a:cubicBezTo>
                  <a:cubicBezTo>
                    <a:pt x="565" y="350"/>
                    <a:pt x="559" y="371"/>
                    <a:pt x="551" y="392"/>
                  </a:cubicBezTo>
                  <a:cubicBezTo>
                    <a:pt x="535" y="432"/>
                    <a:pt x="509" y="469"/>
                    <a:pt x="475" y="498"/>
                  </a:cubicBezTo>
                  <a:cubicBezTo>
                    <a:pt x="462" y="510"/>
                    <a:pt x="448" y="520"/>
                    <a:pt x="432" y="529"/>
                  </a:cubicBezTo>
                  <a:cubicBezTo>
                    <a:pt x="428" y="531"/>
                    <a:pt x="425" y="533"/>
                    <a:pt x="421" y="535"/>
                  </a:cubicBezTo>
                  <a:cubicBezTo>
                    <a:pt x="419" y="536"/>
                    <a:pt x="417" y="537"/>
                    <a:pt x="415" y="538"/>
                  </a:cubicBezTo>
                  <a:cubicBezTo>
                    <a:pt x="413" y="539"/>
                    <a:pt x="410" y="541"/>
                    <a:pt x="407" y="542"/>
                  </a:cubicBezTo>
                  <a:cubicBezTo>
                    <a:pt x="406" y="542"/>
                    <a:pt x="406" y="542"/>
                    <a:pt x="406" y="542"/>
                  </a:cubicBezTo>
                  <a:cubicBezTo>
                    <a:pt x="406" y="542"/>
                    <a:pt x="406" y="542"/>
                    <a:pt x="406" y="542"/>
                  </a:cubicBezTo>
                  <a:cubicBezTo>
                    <a:pt x="406" y="543"/>
                    <a:pt x="406" y="543"/>
                    <a:pt x="406" y="543"/>
                  </a:cubicBezTo>
                  <a:cubicBezTo>
                    <a:pt x="406" y="544"/>
                    <a:pt x="406" y="544"/>
                    <a:pt x="406" y="544"/>
                  </a:cubicBezTo>
                  <a:cubicBezTo>
                    <a:pt x="406" y="547"/>
                    <a:pt x="406" y="547"/>
                    <a:pt x="406" y="547"/>
                  </a:cubicBezTo>
                  <a:cubicBezTo>
                    <a:pt x="406" y="551"/>
                    <a:pt x="406" y="551"/>
                    <a:pt x="406" y="551"/>
                  </a:cubicBezTo>
                  <a:cubicBezTo>
                    <a:pt x="406" y="558"/>
                    <a:pt x="406" y="558"/>
                    <a:pt x="406" y="558"/>
                  </a:cubicBezTo>
                  <a:cubicBezTo>
                    <a:pt x="406" y="571"/>
                    <a:pt x="406" y="571"/>
                    <a:pt x="406" y="571"/>
                  </a:cubicBezTo>
                  <a:cubicBezTo>
                    <a:pt x="406" y="598"/>
                    <a:pt x="406" y="598"/>
                    <a:pt x="406" y="598"/>
                  </a:cubicBezTo>
                  <a:cubicBezTo>
                    <a:pt x="406" y="600"/>
                    <a:pt x="406" y="600"/>
                    <a:pt x="406" y="600"/>
                  </a:cubicBezTo>
                  <a:cubicBezTo>
                    <a:pt x="406" y="600"/>
                    <a:pt x="406" y="600"/>
                    <a:pt x="406" y="600"/>
                  </a:cubicBezTo>
                  <a:cubicBezTo>
                    <a:pt x="406" y="601"/>
                    <a:pt x="406" y="601"/>
                    <a:pt x="406" y="601"/>
                  </a:cubicBezTo>
                  <a:cubicBezTo>
                    <a:pt x="406" y="602"/>
                    <a:pt x="406" y="603"/>
                    <a:pt x="406" y="604"/>
                  </a:cubicBezTo>
                  <a:cubicBezTo>
                    <a:pt x="405" y="605"/>
                    <a:pt x="404" y="607"/>
                    <a:pt x="403" y="608"/>
                  </a:cubicBezTo>
                  <a:cubicBezTo>
                    <a:pt x="401" y="611"/>
                    <a:pt x="398" y="613"/>
                    <a:pt x="394" y="613"/>
                  </a:cubicBezTo>
                  <a:cubicBezTo>
                    <a:pt x="394" y="613"/>
                    <a:pt x="393" y="613"/>
                    <a:pt x="393" y="613"/>
                  </a:cubicBezTo>
                  <a:cubicBezTo>
                    <a:pt x="391" y="613"/>
                    <a:pt x="391" y="613"/>
                    <a:pt x="391" y="613"/>
                  </a:cubicBezTo>
                  <a:cubicBezTo>
                    <a:pt x="388" y="613"/>
                    <a:pt x="388" y="613"/>
                    <a:pt x="388" y="613"/>
                  </a:cubicBezTo>
                  <a:cubicBezTo>
                    <a:pt x="381" y="613"/>
                    <a:pt x="381" y="613"/>
                    <a:pt x="381" y="613"/>
                  </a:cubicBezTo>
                  <a:cubicBezTo>
                    <a:pt x="368" y="613"/>
                    <a:pt x="368" y="613"/>
                    <a:pt x="368" y="613"/>
                  </a:cubicBezTo>
                  <a:cubicBezTo>
                    <a:pt x="342" y="613"/>
                    <a:pt x="342" y="613"/>
                    <a:pt x="342" y="613"/>
                  </a:cubicBezTo>
                  <a:cubicBezTo>
                    <a:pt x="339" y="613"/>
                    <a:pt x="339" y="613"/>
                    <a:pt x="339" y="613"/>
                  </a:cubicBezTo>
                  <a:cubicBezTo>
                    <a:pt x="339" y="613"/>
                    <a:pt x="339" y="613"/>
                    <a:pt x="339" y="613"/>
                  </a:cubicBezTo>
                  <a:cubicBezTo>
                    <a:pt x="338" y="613"/>
                    <a:pt x="339" y="613"/>
                    <a:pt x="339" y="613"/>
                  </a:cubicBezTo>
                  <a:cubicBezTo>
                    <a:pt x="339" y="612"/>
                    <a:pt x="339" y="612"/>
                    <a:pt x="339" y="612"/>
                  </a:cubicBezTo>
                  <a:cubicBezTo>
                    <a:pt x="339" y="610"/>
                    <a:pt x="339" y="610"/>
                    <a:pt x="339" y="610"/>
                  </a:cubicBezTo>
                  <a:cubicBezTo>
                    <a:pt x="342" y="599"/>
                    <a:pt x="342" y="599"/>
                    <a:pt x="342" y="599"/>
                  </a:cubicBezTo>
                  <a:cubicBezTo>
                    <a:pt x="345" y="591"/>
                    <a:pt x="348" y="582"/>
                    <a:pt x="350" y="574"/>
                  </a:cubicBezTo>
                  <a:cubicBezTo>
                    <a:pt x="355" y="557"/>
                    <a:pt x="361" y="540"/>
                    <a:pt x="367" y="524"/>
                  </a:cubicBezTo>
                  <a:cubicBezTo>
                    <a:pt x="373" y="507"/>
                    <a:pt x="379" y="490"/>
                    <a:pt x="385" y="474"/>
                  </a:cubicBezTo>
                  <a:cubicBezTo>
                    <a:pt x="389" y="466"/>
                    <a:pt x="392" y="458"/>
                    <a:pt x="396" y="450"/>
                  </a:cubicBezTo>
                  <a:cubicBezTo>
                    <a:pt x="401" y="438"/>
                    <a:pt x="401" y="438"/>
                    <a:pt x="401" y="438"/>
                  </a:cubicBezTo>
                  <a:cubicBezTo>
                    <a:pt x="403" y="432"/>
                    <a:pt x="403" y="432"/>
                    <a:pt x="403" y="432"/>
                  </a:cubicBezTo>
                  <a:cubicBezTo>
                    <a:pt x="404" y="430"/>
                    <a:pt x="404" y="430"/>
                    <a:pt x="404" y="430"/>
                  </a:cubicBezTo>
                  <a:cubicBezTo>
                    <a:pt x="405" y="429"/>
                    <a:pt x="405" y="429"/>
                    <a:pt x="405" y="428"/>
                  </a:cubicBezTo>
                  <a:cubicBezTo>
                    <a:pt x="405" y="428"/>
                    <a:pt x="406" y="428"/>
                    <a:pt x="406" y="429"/>
                  </a:cubicBezTo>
                  <a:cubicBezTo>
                    <a:pt x="407" y="429"/>
                    <a:pt x="407" y="429"/>
                    <a:pt x="407" y="429"/>
                  </a:cubicBezTo>
                  <a:cubicBezTo>
                    <a:pt x="408" y="429"/>
                    <a:pt x="408" y="429"/>
                    <a:pt x="408" y="429"/>
                  </a:cubicBezTo>
                  <a:cubicBezTo>
                    <a:pt x="410" y="429"/>
                    <a:pt x="412" y="429"/>
                    <a:pt x="414" y="428"/>
                  </a:cubicBezTo>
                  <a:cubicBezTo>
                    <a:pt x="418" y="428"/>
                    <a:pt x="422" y="427"/>
                    <a:pt x="426" y="426"/>
                  </a:cubicBezTo>
                  <a:cubicBezTo>
                    <a:pt x="433" y="424"/>
                    <a:pt x="441" y="420"/>
                    <a:pt x="446" y="413"/>
                  </a:cubicBezTo>
                  <a:cubicBezTo>
                    <a:pt x="449" y="410"/>
                    <a:pt x="451" y="407"/>
                    <a:pt x="453" y="403"/>
                  </a:cubicBezTo>
                  <a:cubicBezTo>
                    <a:pt x="454" y="399"/>
                    <a:pt x="455" y="395"/>
                    <a:pt x="456" y="391"/>
                  </a:cubicBezTo>
                  <a:cubicBezTo>
                    <a:pt x="457" y="383"/>
                    <a:pt x="457" y="375"/>
                    <a:pt x="453" y="367"/>
                  </a:cubicBezTo>
                  <a:cubicBezTo>
                    <a:pt x="451" y="363"/>
                    <a:pt x="449" y="360"/>
                    <a:pt x="446" y="357"/>
                  </a:cubicBezTo>
                  <a:cubicBezTo>
                    <a:pt x="442" y="354"/>
                    <a:pt x="438" y="352"/>
                    <a:pt x="434" y="351"/>
                  </a:cubicBezTo>
                  <a:cubicBezTo>
                    <a:pt x="433" y="351"/>
                    <a:pt x="431" y="351"/>
                    <a:pt x="430" y="351"/>
                  </a:cubicBezTo>
                  <a:cubicBezTo>
                    <a:pt x="429" y="351"/>
                    <a:pt x="428" y="351"/>
                    <a:pt x="427" y="351"/>
                  </a:cubicBezTo>
                  <a:cubicBezTo>
                    <a:pt x="424" y="351"/>
                    <a:pt x="422" y="352"/>
                    <a:pt x="420" y="353"/>
                  </a:cubicBezTo>
                  <a:cubicBezTo>
                    <a:pt x="416" y="355"/>
                    <a:pt x="413" y="357"/>
                    <a:pt x="410" y="360"/>
                  </a:cubicBezTo>
                  <a:cubicBezTo>
                    <a:pt x="407" y="363"/>
                    <a:pt x="405" y="366"/>
                    <a:pt x="402" y="369"/>
                  </a:cubicBezTo>
                  <a:cubicBezTo>
                    <a:pt x="402" y="369"/>
                    <a:pt x="401" y="370"/>
                    <a:pt x="401" y="371"/>
                  </a:cubicBezTo>
                  <a:cubicBezTo>
                    <a:pt x="400" y="372"/>
                    <a:pt x="400" y="372"/>
                    <a:pt x="400" y="372"/>
                  </a:cubicBezTo>
                  <a:cubicBezTo>
                    <a:pt x="400" y="373"/>
                    <a:pt x="400" y="373"/>
                    <a:pt x="400" y="373"/>
                  </a:cubicBezTo>
                  <a:cubicBezTo>
                    <a:pt x="399" y="374"/>
                    <a:pt x="399" y="374"/>
                    <a:pt x="399" y="374"/>
                  </a:cubicBezTo>
                  <a:cubicBezTo>
                    <a:pt x="396" y="379"/>
                    <a:pt x="396" y="379"/>
                    <a:pt x="396" y="379"/>
                  </a:cubicBezTo>
                  <a:cubicBezTo>
                    <a:pt x="392" y="389"/>
                    <a:pt x="392" y="389"/>
                    <a:pt x="392" y="389"/>
                  </a:cubicBezTo>
                  <a:cubicBezTo>
                    <a:pt x="389" y="394"/>
                    <a:pt x="389" y="394"/>
                    <a:pt x="389" y="394"/>
                  </a:cubicBezTo>
                  <a:cubicBezTo>
                    <a:pt x="389" y="395"/>
                    <a:pt x="389" y="395"/>
                    <a:pt x="389" y="394"/>
                  </a:cubicBezTo>
                  <a:cubicBezTo>
                    <a:pt x="388" y="394"/>
                    <a:pt x="388" y="394"/>
                    <a:pt x="388" y="394"/>
                  </a:cubicBezTo>
                  <a:cubicBezTo>
                    <a:pt x="388" y="394"/>
                    <a:pt x="388" y="394"/>
                    <a:pt x="388" y="394"/>
                  </a:cubicBezTo>
                  <a:cubicBezTo>
                    <a:pt x="387" y="394"/>
                    <a:pt x="387" y="394"/>
                    <a:pt x="387" y="394"/>
                  </a:cubicBezTo>
                  <a:cubicBezTo>
                    <a:pt x="386" y="393"/>
                    <a:pt x="386" y="393"/>
                    <a:pt x="386" y="393"/>
                  </a:cubicBezTo>
                  <a:cubicBezTo>
                    <a:pt x="385" y="393"/>
                    <a:pt x="385" y="393"/>
                    <a:pt x="385" y="393"/>
                  </a:cubicBezTo>
                  <a:cubicBezTo>
                    <a:pt x="385" y="392"/>
                    <a:pt x="384" y="392"/>
                    <a:pt x="383" y="391"/>
                  </a:cubicBezTo>
                  <a:cubicBezTo>
                    <a:pt x="380" y="389"/>
                    <a:pt x="377" y="386"/>
                    <a:pt x="375" y="383"/>
                  </a:cubicBezTo>
                  <a:cubicBezTo>
                    <a:pt x="369" y="377"/>
                    <a:pt x="365" y="370"/>
                    <a:pt x="362" y="363"/>
                  </a:cubicBezTo>
                  <a:cubicBezTo>
                    <a:pt x="365" y="370"/>
                    <a:pt x="369" y="377"/>
                    <a:pt x="375" y="383"/>
                  </a:cubicBezTo>
                  <a:cubicBezTo>
                    <a:pt x="377" y="386"/>
                    <a:pt x="380" y="389"/>
                    <a:pt x="383" y="391"/>
                  </a:cubicBezTo>
                  <a:cubicBezTo>
                    <a:pt x="384" y="392"/>
                    <a:pt x="385" y="392"/>
                    <a:pt x="385" y="393"/>
                  </a:cubicBezTo>
                  <a:cubicBezTo>
                    <a:pt x="386" y="393"/>
                    <a:pt x="386" y="393"/>
                    <a:pt x="386" y="393"/>
                  </a:cubicBezTo>
                  <a:cubicBezTo>
                    <a:pt x="387" y="393"/>
                    <a:pt x="387" y="393"/>
                    <a:pt x="387" y="393"/>
                  </a:cubicBezTo>
                  <a:cubicBezTo>
                    <a:pt x="387" y="394"/>
                    <a:pt x="387" y="394"/>
                    <a:pt x="388" y="394"/>
                  </a:cubicBezTo>
                  <a:cubicBezTo>
                    <a:pt x="388" y="394"/>
                    <a:pt x="388" y="394"/>
                    <a:pt x="388" y="394"/>
                  </a:cubicBezTo>
                  <a:cubicBezTo>
                    <a:pt x="389" y="394"/>
                    <a:pt x="389" y="394"/>
                    <a:pt x="389" y="394"/>
                  </a:cubicBezTo>
                  <a:cubicBezTo>
                    <a:pt x="389" y="394"/>
                    <a:pt x="389" y="395"/>
                    <a:pt x="389" y="394"/>
                  </a:cubicBezTo>
                  <a:cubicBezTo>
                    <a:pt x="392" y="389"/>
                    <a:pt x="392" y="389"/>
                    <a:pt x="392" y="389"/>
                  </a:cubicBezTo>
                  <a:cubicBezTo>
                    <a:pt x="396" y="379"/>
                    <a:pt x="396" y="379"/>
                    <a:pt x="396" y="379"/>
                  </a:cubicBezTo>
                  <a:cubicBezTo>
                    <a:pt x="399" y="374"/>
                    <a:pt x="399" y="374"/>
                    <a:pt x="399" y="374"/>
                  </a:cubicBezTo>
                  <a:cubicBezTo>
                    <a:pt x="399" y="373"/>
                    <a:pt x="399" y="373"/>
                    <a:pt x="400" y="372"/>
                  </a:cubicBezTo>
                  <a:cubicBezTo>
                    <a:pt x="401" y="371"/>
                    <a:pt x="401" y="371"/>
                    <a:pt x="401" y="371"/>
                  </a:cubicBezTo>
                  <a:cubicBezTo>
                    <a:pt x="401" y="370"/>
                    <a:pt x="402" y="369"/>
                    <a:pt x="402" y="369"/>
                  </a:cubicBezTo>
                  <a:cubicBezTo>
                    <a:pt x="405" y="365"/>
                    <a:pt x="407" y="362"/>
                    <a:pt x="410" y="360"/>
                  </a:cubicBezTo>
                  <a:cubicBezTo>
                    <a:pt x="413" y="357"/>
                    <a:pt x="417" y="354"/>
                    <a:pt x="421" y="353"/>
                  </a:cubicBezTo>
                  <a:cubicBezTo>
                    <a:pt x="423" y="352"/>
                    <a:pt x="425" y="351"/>
                    <a:pt x="427" y="351"/>
                  </a:cubicBezTo>
                  <a:cubicBezTo>
                    <a:pt x="429" y="350"/>
                    <a:pt x="432" y="350"/>
                    <a:pt x="434" y="351"/>
                  </a:cubicBezTo>
                  <a:cubicBezTo>
                    <a:pt x="439" y="352"/>
                    <a:pt x="443" y="354"/>
                    <a:pt x="446" y="357"/>
                  </a:cubicBezTo>
                  <a:cubicBezTo>
                    <a:pt x="449" y="360"/>
                    <a:pt x="452" y="364"/>
                    <a:pt x="453" y="368"/>
                  </a:cubicBezTo>
                  <a:cubicBezTo>
                    <a:pt x="457" y="375"/>
                    <a:pt x="457" y="384"/>
                    <a:pt x="456" y="392"/>
                  </a:cubicBezTo>
                  <a:cubicBezTo>
                    <a:pt x="455" y="396"/>
                    <a:pt x="454" y="400"/>
                    <a:pt x="453" y="403"/>
                  </a:cubicBezTo>
                  <a:cubicBezTo>
                    <a:pt x="451" y="407"/>
                    <a:pt x="449" y="411"/>
                    <a:pt x="446" y="414"/>
                  </a:cubicBezTo>
                  <a:cubicBezTo>
                    <a:pt x="441" y="420"/>
                    <a:pt x="433" y="424"/>
                    <a:pt x="425" y="426"/>
                  </a:cubicBezTo>
                  <a:cubicBezTo>
                    <a:pt x="422" y="428"/>
                    <a:pt x="418" y="428"/>
                    <a:pt x="414" y="429"/>
                  </a:cubicBezTo>
                  <a:cubicBezTo>
                    <a:pt x="412" y="429"/>
                    <a:pt x="410" y="429"/>
                    <a:pt x="408" y="429"/>
                  </a:cubicBezTo>
                  <a:cubicBezTo>
                    <a:pt x="407" y="429"/>
                    <a:pt x="407" y="429"/>
                    <a:pt x="407" y="429"/>
                  </a:cubicBezTo>
                  <a:cubicBezTo>
                    <a:pt x="407" y="429"/>
                    <a:pt x="407" y="429"/>
                    <a:pt x="407" y="429"/>
                  </a:cubicBezTo>
                  <a:cubicBezTo>
                    <a:pt x="406" y="429"/>
                    <a:pt x="406" y="429"/>
                    <a:pt x="406" y="429"/>
                  </a:cubicBezTo>
                  <a:cubicBezTo>
                    <a:pt x="406" y="429"/>
                    <a:pt x="405" y="429"/>
                    <a:pt x="405" y="429"/>
                  </a:cubicBezTo>
                  <a:cubicBezTo>
                    <a:pt x="405" y="429"/>
                    <a:pt x="405" y="429"/>
                    <a:pt x="404" y="430"/>
                  </a:cubicBezTo>
                  <a:cubicBezTo>
                    <a:pt x="404" y="432"/>
                    <a:pt x="404" y="432"/>
                    <a:pt x="404" y="432"/>
                  </a:cubicBezTo>
                  <a:cubicBezTo>
                    <a:pt x="401" y="438"/>
                    <a:pt x="401" y="438"/>
                    <a:pt x="401" y="438"/>
                  </a:cubicBezTo>
                  <a:cubicBezTo>
                    <a:pt x="396" y="450"/>
                    <a:pt x="396" y="450"/>
                    <a:pt x="396" y="450"/>
                  </a:cubicBezTo>
                  <a:cubicBezTo>
                    <a:pt x="392" y="458"/>
                    <a:pt x="389" y="466"/>
                    <a:pt x="385" y="475"/>
                  </a:cubicBezTo>
                  <a:cubicBezTo>
                    <a:pt x="379" y="491"/>
                    <a:pt x="373" y="508"/>
                    <a:pt x="367" y="525"/>
                  </a:cubicBezTo>
                  <a:cubicBezTo>
                    <a:pt x="361" y="541"/>
                    <a:pt x="355" y="558"/>
                    <a:pt x="350" y="575"/>
                  </a:cubicBezTo>
                  <a:cubicBezTo>
                    <a:pt x="347" y="584"/>
                    <a:pt x="345" y="592"/>
                    <a:pt x="342" y="601"/>
                  </a:cubicBezTo>
                  <a:cubicBezTo>
                    <a:pt x="339" y="611"/>
                    <a:pt x="339" y="611"/>
                    <a:pt x="339" y="611"/>
                  </a:cubicBezTo>
                  <a:cubicBezTo>
                    <a:pt x="339" y="612"/>
                    <a:pt x="339" y="612"/>
                    <a:pt x="339" y="612"/>
                  </a:cubicBezTo>
                  <a:cubicBezTo>
                    <a:pt x="339" y="613"/>
                    <a:pt x="339" y="613"/>
                    <a:pt x="339" y="613"/>
                  </a:cubicBezTo>
                  <a:cubicBezTo>
                    <a:pt x="339" y="613"/>
                    <a:pt x="339" y="613"/>
                    <a:pt x="339" y="613"/>
                  </a:cubicBezTo>
                  <a:cubicBezTo>
                    <a:pt x="339" y="613"/>
                    <a:pt x="339" y="613"/>
                    <a:pt x="339" y="613"/>
                  </a:cubicBezTo>
                  <a:cubicBezTo>
                    <a:pt x="340" y="613"/>
                    <a:pt x="340" y="613"/>
                    <a:pt x="340" y="613"/>
                  </a:cubicBezTo>
                  <a:cubicBezTo>
                    <a:pt x="343" y="613"/>
                    <a:pt x="343" y="613"/>
                    <a:pt x="343" y="613"/>
                  </a:cubicBezTo>
                  <a:cubicBezTo>
                    <a:pt x="369" y="613"/>
                    <a:pt x="369" y="613"/>
                    <a:pt x="369" y="613"/>
                  </a:cubicBezTo>
                  <a:cubicBezTo>
                    <a:pt x="382" y="613"/>
                    <a:pt x="382" y="613"/>
                    <a:pt x="382" y="613"/>
                  </a:cubicBezTo>
                  <a:cubicBezTo>
                    <a:pt x="389" y="613"/>
                    <a:pt x="389" y="613"/>
                    <a:pt x="389" y="613"/>
                  </a:cubicBezTo>
                  <a:cubicBezTo>
                    <a:pt x="392" y="613"/>
                    <a:pt x="392" y="613"/>
                    <a:pt x="392" y="613"/>
                  </a:cubicBezTo>
                  <a:cubicBezTo>
                    <a:pt x="393" y="613"/>
                    <a:pt x="393" y="613"/>
                    <a:pt x="394" y="613"/>
                  </a:cubicBezTo>
                  <a:cubicBezTo>
                    <a:pt x="394" y="613"/>
                    <a:pt x="395" y="613"/>
                    <a:pt x="395" y="613"/>
                  </a:cubicBezTo>
                  <a:cubicBezTo>
                    <a:pt x="398" y="612"/>
                    <a:pt x="402" y="610"/>
                    <a:pt x="404" y="607"/>
                  </a:cubicBezTo>
                  <a:cubicBezTo>
                    <a:pt x="405" y="606"/>
                    <a:pt x="405" y="604"/>
                    <a:pt x="406" y="603"/>
                  </a:cubicBezTo>
                  <a:cubicBezTo>
                    <a:pt x="406" y="602"/>
                    <a:pt x="406" y="601"/>
                    <a:pt x="406" y="600"/>
                  </a:cubicBezTo>
                  <a:cubicBezTo>
                    <a:pt x="406" y="597"/>
                    <a:pt x="406" y="597"/>
                    <a:pt x="406" y="597"/>
                  </a:cubicBezTo>
                  <a:cubicBezTo>
                    <a:pt x="406" y="570"/>
                    <a:pt x="406" y="570"/>
                    <a:pt x="406" y="570"/>
                  </a:cubicBezTo>
                  <a:cubicBezTo>
                    <a:pt x="406" y="557"/>
                    <a:pt x="406" y="557"/>
                    <a:pt x="406" y="557"/>
                  </a:cubicBezTo>
                  <a:cubicBezTo>
                    <a:pt x="406" y="550"/>
                    <a:pt x="406" y="550"/>
                    <a:pt x="406" y="550"/>
                  </a:cubicBezTo>
                  <a:cubicBezTo>
                    <a:pt x="406" y="545"/>
                    <a:pt x="406" y="545"/>
                    <a:pt x="406" y="545"/>
                  </a:cubicBezTo>
                  <a:cubicBezTo>
                    <a:pt x="406" y="543"/>
                    <a:pt x="406" y="543"/>
                    <a:pt x="406" y="543"/>
                  </a:cubicBezTo>
                  <a:cubicBezTo>
                    <a:pt x="406" y="543"/>
                    <a:pt x="406" y="543"/>
                    <a:pt x="406" y="543"/>
                  </a:cubicBezTo>
                  <a:cubicBezTo>
                    <a:pt x="406" y="542"/>
                    <a:pt x="406" y="542"/>
                    <a:pt x="406" y="542"/>
                  </a:cubicBezTo>
                  <a:cubicBezTo>
                    <a:pt x="407" y="542"/>
                    <a:pt x="407" y="542"/>
                    <a:pt x="407" y="542"/>
                  </a:cubicBezTo>
                  <a:cubicBezTo>
                    <a:pt x="408" y="542"/>
                    <a:pt x="408" y="542"/>
                    <a:pt x="408" y="542"/>
                  </a:cubicBezTo>
                  <a:cubicBezTo>
                    <a:pt x="412" y="540"/>
                    <a:pt x="412" y="540"/>
                    <a:pt x="412" y="540"/>
                  </a:cubicBezTo>
                  <a:cubicBezTo>
                    <a:pt x="415" y="538"/>
                    <a:pt x="415" y="538"/>
                    <a:pt x="415" y="538"/>
                  </a:cubicBezTo>
                  <a:cubicBezTo>
                    <a:pt x="417" y="537"/>
                    <a:pt x="419" y="536"/>
                    <a:pt x="421" y="535"/>
                  </a:cubicBezTo>
                  <a:cubicBezTo>
                    <a:pt x="425" y="533"/>
                    <a:pt x="429" y="531"/>
                    <a:pt x="433" y="529"/>
                  </a:cubicBezTo>
                  <a:cubicBezTo>
                    <a:pt x="448" y="520"/>
                    <a:pt x="462" y="509"/>
                    <a:pt x="475" y="498"/>
                  </a:cubicBezTo>
                  <a:cubicBezTo>
                    <a:pt x="509" y="469"/>
                    <a:pt x="535" y="432"/>
                    <a:pt x="551" y="391"/>
                  </a:cubicBezTo>
                  <a:cubicBezTo>
                    <a:pt x="568" y="350"/>
                    <a:pt x="574" y="305"/>
                    <a:pt x="570" y="261"/>
                  </a:cubicBezTo>
                  <a:cubicBezTo>
                    <a:pt x="566" y="217"/>
                    <a:pt x="552" y="174"/>
                    <a:pt x="528" y="136"/>
                  </a:cubicBezTo>
                  <a:cubicBezTo>
                    <a:pt x="504" y="99"/>
                    <a:pt x="471" y="67"/>
                    <a:pt x="432" y="44"/>
                  </a:cubicBezTo>
                  <a:cubicBezTo>
                    <a:pt x="430" y="43"/>
                    <a:pt x="429" y="43"/>
                    <a:pt x="432" y="45"/>
                  </a:cubicBezTo>
                  <a:cubicBezTo>
                    <a:pt x="442" y="52"/>
                    <a:pt x="442" y="52"/>
                    <a:pt x="442" y="52"/>
                  </a:cubicBezTo>
                  <a:cubicBezTo>
                    <a:pt x="446" y="55"/>
                    <a:pt x="452" y="59"/>
                    <a:pt x="460" y="65"/>
                  </a:cubicBezTo>
                  <a:cubicBezTo>
                    <a:pt x="470" y="73"/>
                    <a:pt x="487" y="88"/>
                    <a:pt x="505" y="108"/>
                  </a:cubicBezTo>
                  <a:cubicBezTo>
                    <a:pt x="513" y="119"/>
                    <a:pt x="522" y="131"/>
                    <a:pt x="530" y="144"/>
                  </a:cubicBezTo>
                  <a:cubicBezTo>
                    <a:pt x="538" y="157"/>
                    <a:pt x="545" y="172"/>
                    <a:pt x="551" y="188"/>
                  </a:cubicBezTo>
                  <a:cubicBezTo>
                    <a:pt x="557" y="203"/>
                    <a:pt x="562" y="220"/>
                    <a:pt x="565" y="237"/>
                  </a:cubicBezTo>
                  <a:cubicBezTo>
                    <a:pt x="568" y="254"/>
                    <a:pt x="569" y="271"/>
                    <a:pt x="569" y="288"/>
                  </a:cubicBezTo>
                  <a:cubicBezTo>
                    <a:pt x="569" y="305"/>
                    <a:pt x="568" y="321"/>
                    <a:pt x="565" y="337"/>
                  </a:cubicBezTo>
                  <a:cubicBezTo>
                    <a:pt x="562" y="352"/>
                    <a:pt x="558" y="366"/>
                    <a:pt x="554" y="379"/>
                  </a:cubicBezTo>
                  <a:cubicBezTo>
                    <a:pt x="539" y="422"/>
                    <a:pt x="513" y="461"/>
                    <a:pt x="478" y="492"/>
                  </a:cubicBezTo>
                  <a:cubicBezTo>
                    <a:pt x="461" y="508"/>
                    <a:pt x="442" y="521"/>
                    <a:pt x="421" y="532"/>
                  </a:cubicBezTo>
                  <a:cubicBezTo>
                    <a:pt x="419" y="534"/>
                    <a:pt x="416" y="535"/>
                    <a:pt x="413" y="536"/>
                  </a:cubicBezTo>
                  <a:cubicBezTo>
                    <a:pt x="408" y="539"/>
                    <a:pt x="408" y="539"/>
                    <a:pt x="408" y="539"/>
                  </a:cubicBezTo>
                  <a:cubicBezTo>
                    <a:pt x="404" y="541"/>
                    <a:pt x="404" y="541"/>
                    <a:pt x="404" y="541"/>
                  </a:cubicBezTo>
                  <a:cubicBezTo>
                    <a:pt x="404" y="541"/>
                    <a:pt x="404" y="541"/>
                    <a:pt x="404" y="541"/>
                  </a:cubicBezTo>
                  <a:cubicBezTo>
                    <a:pt x="404" y="541"/>
                    <a:pt x="404" y="541"/>
                    <a:pt x="404" y="541"/>
                  </a:cubicBezTo>
                  <a:cubicBezTo>
                    <a:pt x="404" y="542"/>
                    <a:pt x="404" y="542"/>
                    <a:pt x="404" y="542"/>
                  </a:cubicBezTo>
                  <a:cubicBezTo>
                    <a:pt x="404" y="543"/>
                    <a:pt x="404" y="543"/>
                    <a:pt x="404" y="543"/>
                  </a:cubicBezTo>
                  <a:cubicBezTo>
                    <a:pt x="404" y="545"/>
                    <a:pt x="404" y="545"/>
                    <a:pt x="404" y="545"/>
                  </a:cubicBezTo>
                  <a:cubicBezTo>
                    <a:pt x="404" y="565"/>
                    <a:pt x="404" y="565"/>
                    <a:pt x="404" y="565"/>
                  </a:cubicBezTo>
                  <a:cubicBezTo>
                    <a:pt x="404" y="600"/>
                    <a:pt x="404" y="600"/>
                    <a:pt x="404" y="600"/>
                  </a:cubicBezTo>
                  <a:cubicBezTo>
                    <a:pt x="403" y="602"/>
                    <a:pt x="403" y="604"/>
                    <a:pt x="402" y="606"/>
                  </a:cubicBezTo>
                  <a:cubicBezTo>
                    <a:pt x="401" y="607"/>
                    <a:pt x="399" y="609"/>
                    <a:pt x="397" y="609"/>
                  </a:cubicBezTo>
                  <a:cubicBezTo>
                    <a:pt x="397" y="610"/>
                    <a:pt x="396" y="610"/>
                    <a:pt x="395" y="610"/>
                  </a:cubicBezTo>
                  <a:cubicBezTo>
                    <a:pt x="394" y="610"/>
                    <a:pt x="393" y="610"/>
                    <a:pt x="391" y="610"/>
                  </a:cubicBezTo>
                  <a:cubicBezTo>
                    <a:pt x="382" y="610"/>
                    <a:pt x="382" y="610"/>
                    <a:pt x="382" y="610"/>
                  </a:cubicBezTo>
                  <a:cubicBezTo>
                    <a:pt x="346" y="610"/>
                    <a:pt x="346" y="610"/>
                    <a:pt x="346" y="610"/>
                  </a:cubicBezTo>
                  <a:cubicBezTo>
                    <a:pt x="343" y="610"/>
                    <a:pt x="343" y="610"/>
                    <a:pt x="343" y="610"/>
                  </a:cubicBezTo>
                  <a:cubicBezTo>
                    <a:pt x="342" y="610"/>
                    <a:pt x="342" y="610"/>
                    <a:pt x="342" y="610"/>
                  </a:cubicBezTo>
                  <a:cubicBezTo>
                    <a:pt x="342" y="610"/>
                    <a:pt x="342" y="610"/>
                    <a:pt x="342" y="610"/>
                  </a:cubicBezTo>
                  <a:cubicBezTo>
                    <a:pt x="342" y="610"/>
                    <a:pt x="342" y="610"/>
                    <a:pt x="342" y="610"/>
                  </a:cubicBezTo>
                  <a:cubicBezTo>
                    <a:pt x="342" y="609"/>
                    <a:pt x="342" y="609"/>
                    <a:pt x="342" y="609"/>
                  </a:cubicBezTo>
                  <a:cubicBezTo>
                    <a:pt x="346" y="596"/>
                    <a:pt x="346" y="596"/>
                    <a:pt x="346" y="596"/>
                  </a:cubicBezTo>
                  <a:cubicBezTo>
                    <a:pt x="350" y="584"/>
                    <a:pt x="353" y="573"/>
                    <a:pt x="357" y="561"/>
                  </a:cubicBezTo>
                  <a:cubicBezTo>
                    <a:pt x="364" y="539"/>
                    <a:pt x="372" y="516"/>
                    <a:pt x="381" y="493"/>
                  </a:cubicBezTo>
                  <a:cubicBezTo>
                    <a:pt x="385" y="482"/>
                    <a:pt x="389" y="471"/>
                    <a:pt x="394" y="460"/>
                  </a:cubicBezTo>
                  <a:cubicBezTo>
                    <a:pt x="396" y="454"/>
                    <a:pt x="399" y="449"/>
                    <a:pt x="401" y="443"/>
                  </a:cubicBezTo>
                  <a:cubicBezTo>
                    <a:pt x="405" y="435"/>
                    <a:pt x="405" y="435"/>
                    <a:pt x="405" y="435"/>
                  </a:cubicBezTo>
                  <a:cubicBezTo>
                    <a:pt x="406" y="432"/>
                    <a:pt x="406" y="432"/>
                    <a:pt x="406" y="432"/>
                  </a:cubicBezTo>
                  <a:cubicBezTo>
                    <a:pt x="406" y="431"/>
                    <a:pt x="406" y="431"/>
                    <a:pt x="406" y="431"/>
                  </a:cubicBezTo>
                  <a:cubicBezTo>
                    <a:pt x="407" y="431"/>
                    <a:pt x="407" y="431"/>
                    <a:pt x="407" y="431"/>
                  </a:cubicBezTo>
                  <a:cubicBezTo>
                    <a:pt x="407" y="431"/>
                    <a:pt x="407" y="431"/>
                    <a:pt x="407" y="431"/>
                  </a:cubicBezTo>
                  <a:cubicBezTo>
                    <a:pt x="407" y="431"/>
                    <a:pt x="407" y="431"/>
                    <a:pt x="407" y="431"/>
                  </a:cubicBezTo>
                  <a:cubicBezTo>
                    <a:pt x="408" y="431"/>
                    <a:pt x="408" y="431"/>
                    <a:pt x="408" y="431"/>
                  </a:cubicBezTo>
                  <a:cubicBezTo>
                    <a:pt x="410" y="431"/>
                    <a:pt x="412" y="431"/>
                    <a:pt x="414" y="431"/>
                  </a:cubicBezTo>
                  <a:cubicBezTo>
                    <a:pt x="418" y="430"/>
                    <a:pt x="422" y="430"/>
                    <a:pt x="426" y="429"/>
                  </a:cubicBezTo>
                  <a:cubicBezTo>
                    <a:pt x="434" y="426"/>
                    <a:pt x="442" y="422"/>
                    <a:pt x="448" y="415"/>
                  </a:cubicBezTo>
                  <a:cubicBezTo>
                    <a:pt x="451" y="412"/>
                    <a:pt x="453" y="408"/>
                    <a:pt x="455" y="404"/>
                  </a:cubicBezTo>
                  <a:cubicBezTo>
                    <a:pt x="457" y="400"/>
                    <a:pt x="458" y="396"/>
                    <a:pt x="458" y="392"/>
                  </a:cubicBezTo>
                  <a:cubicBezTo>
                    <a:pt x="460" y="383"/>
                    <a:pt x="459" y="374"/>
                    <a:pt x="455" y="366"/>
                  </a:cubicBezTo>
                  <a:cubicBezTo>
                    <a:pt x="453" y="362"/>
                    <a:pt x="450" y="358"/>
                    <a:pt x="447" y="355"/>
                  </a:cubicBezTo>
                  <a:cubicBezTo>
                    <a:pt x="444" y="352"/>
                    <a:pt x="439" y="350"/>
                    <a:pt x="434" y="349"/>
                  </a:cubicBezTo>
                  <a:cubicBezTo>
                    <a:pt x="433" y="348"/>
                    <a:pt x="432" y="348"/>
                    <a:pt x="430" y="348"/>
                  </a:cubicBezTo>
                  <a:cubicBezTo>
                    <a:pt x="429" y="348"/>
                    <a:pt x="428" y="348"/>
                    <a:pt x="426" y="349"/>
                  </a:cubicBezTo>
                  <a:cubicBezTo>
                    <a:pt x="424" y="349"/>
                    <a:pt x="421" y="350"/>
                    <a:pt x="419" y="351"/>
                  </a:cubicBezTo>
                  <a:cubicBezTo>
                    <a:pt x="415" y="353"/>
                    <a:pt x="412" y="355"/>
                    <a:pt x="409" y="358"/>
                  </a:cubicBezTo>
                  <a:cubicBezTo>
                    <a:pt x="406" y="361"/>
                    <a:pt x="403" y="364"/>
                    <a:pt x="401" y="367"/>
                  </a:cubicBezTo>
                  <a:cubicBezTo>
                    <a:pt x="400" y="368"/>
                    <a:pt x="399" y="369"/>
                    <a:pt x="399" y="370"/>
                  </a:cubicBezTo>
                  <a:cubicBezTo>
                    <a:pt x="398" y="370"/>
                    <a:pt x="398" y="370"/>
                    <a:pt x="398" y="370"/>
                  </a:cubicBezTo>
                  <a:cubicBezTo>
                    <a:pt x="398" y="371"/>
                    <a:pt x="398" y="371"/>
                    <a:pt x="398" y="371"/>
                  </a:cubicBezTo>
                  <a:cubicBezTo>
                    <a:pt x="398" y="371"/>
                    <a:pt x="398" y="371"/>
                    <a:pt x="398" y="371"/>
                  </a:cubicBezTo>
                  <a:cubicBezTo>
                    <a:pt x="397" y="373"/>
                    <a:pt x="397" y="373"/>
                    <a:pt x="397" y="373"/>
                  </a:cubicBezTo>
                  <a:cubicBezTo>
                    <a:pt x="395" y="378"/>
                    <a:pt x="395" y="378"/>
                    <a:pt x="395" y="378"/>
                  </a:cubicBezTo>
                  <a:cubicBezTo>
                    <a:pt x="388" y="392"/>
                    <a:pt x="388" y="392"/>
                    <a:pt x="388" y="392"/>
                  </a:cubicBezTo>
                  <a:cubicBezTo>
                    <a:pt x="388" y="392"/>
                    <a:pt x="387" y="391"/>
                    <a:pt x="387" y="391"/>
                  </a:cubicBezTo>
                  <a:cubicBezTo>
                    <a:pt x="387" y="391"/>
                    <a:pt x="387" y="391"/>
                    <a:pt x="387" y="391"/>
                  </a:cubicBezTo>
                  <a:cubicBezTo>
                    <a:pt x="385" y="390"/>
                    <a:pt x="385" y="390"/>
                    <a:pt x="385" y="390"/>
                  </a:cubicBezTo>
                  <a:cubicBezTo>
                    <a:pt x="384" y="390"/>
                    <a:pt x="384" y="389"/>
                    <a:pt x="383" y="388"/>
                  </a:cubicBezTo>
                  <a:cubicBezTo>
                    <a:pt x="379" y="386"/>
                    <a:pt x="376" y="382"/>
                    <a:pt x="374" y="379"/>
                  </a:cubicBezTo>
                  <a:cubicBezTo>
                    <a:pt x="371" y="375"/>
                    <a:pt x="369" y="372"/>
                    <a:pt x="367" y="367"/>
                  </a:cubicBezTo>
                  <a:cubicBezTo>
                    <a:pt x="366" y="365"/>
                    <a:pt x="365" y="363"/>
                    <a:pt x="364" y="361"/>
                  </a:cubicBezTo>
                  <a:cubicBezTo>
                    <a:pt x="363" y="361"/>
                    <a:pt x="363" y="361"/>
                    <a:pt x="363" y="361"/>
                  </a:cubicBezTo>
                  <a:cubicBezTo>
                    <a:pt x="363" y="360"/>
                    <a:pt x="363" y="360"/>
                    <a:pt x="363" y="360"/>
                  </a:cubicBezTo>
                  <a:cubicBezTo>
                    <a:pt x="363" y="360"/>
                    <a:pt x="363" y="360"/>
                    <a:pt x="363" y="360"/>
                  </a:cubicBezTo>
                  <a:cubicBezTo>
                    <a:pt x="364" y="360"/>
                    <a:pt x="364" y="360"/>
                    <a:pt x="364" y="360"/>
                  </a:cubicBezTo>
                  <a:cubicBezTo>
                    <a:pt x="364" y="360"/>
                    <a:pt x="364" y="360"/>
                    <a:pt x="364" y="360"/>
                  </a:cubicBezTo>
                  <a:cubicBezTo>
                    <a:pt x="365" y="359"/>
                    <a:pt x="365" y="359"/>
                    <a:pt x="365" y="359"/>
                  </a:cubicBezTo>
                  <a:cubicBezTo>
                    <a:pt x="368" y="357"/>
                    <a:pt x="370" y="355"/>
                    <a:pt x="372" y="353"/>
                  </a:cubicBezTo>
                  <a:cubicBezTo>
                    <a:pt x="376" y="349"/>
                    <a:pt x="380" y="345"/>
                    <a:pt x="383" y="340"/>
                  </a:cubicBezTo>
                  <a:cubicBezTo>
                    <a:pt x="387" y="336"/>
                    <a:pt x="390" y="330"/>
                    <a:pt x="391" y="324"/>
                  </a:cubicBezTo>
                  <a:cubicBezTo>
                    <a:pt x="392" y="318"/>
                    <a:pt x="392" y="311"/>
                    <a:pt x="390" y="305"/>
                  </a:cubicBezTo>
                  <a:cubicBezTo>
                    <a:pt x="389" y="302"/>
                    <a:pt x="388" y="299"/>
                    <a:pt x="386" y="296"/>
                  </a:cubicBezTo>
                  <a:cubicBezTo>
                    <a:pt x="385" y="295"/>
                    <a:pt x="384" y="294"/>
                    <a:pt x="383" y="292"/>
                  </a:cubicBezTo>
                  <a:cubicBezTo>
                    <a:pt x="383" y="292"/>
                    <a:pt x="382" y="291"/>
                    <a:pt x="382" y="291"/>
                  </a:cubicBezTo>
                  <a:cubicBezTo>
                    <a:pt x="381" y="290"/>
                    <a:pt x="381" y="290"/>
                    <a:pt x="381" y="290"/>
                  </a:cubicBezTo>
                  <a:cubicBezTo>
                    <a:pt x="380" y="289"/>
                    <a:pt x="380" y="289"/>
                    <a:pt x="380" y="289"/>
                  </a:cubicBezTo>
                  <a:cubicBezTo>
                    <a:pt x="377" y="287"/>
                    <a:pt x="374" y="285"/>
                    <a:pt x="371" y="283"/>
                  </a:cubicBezTo>
                  <a:cubicBezTo>
                    <a:pt x="368" y="282"/>
                    <a:pt x="364" y="282"/>
                    <a:pt x="361" y="282"/>
                  </a:cubicBezTo>
                  <a:cubicBezTo>
                    <a:pt x="354" y="282"/>
                    <a:pt x="348" y="284"/>
                    <a:pt x="343" y="287"/>
                  </a:cubicBezTo>
                  <a:cubicBezTo>
                    <a:pt x="340" y="289"/>
                    <a:pt x="338" y="291"/>
                    <a:pt x="336" y="293"/>
                  </a:cubicBezTo>
                  <a:cubicBezTo>
                    <a:pt x="333" y="295"/>
                    <a:pt x="331" y="298"/>
                    <a:pt x="330" y="300"/>
                  </a:cubicBezTo>
                  <a:cubicBezTo>
                    <a:pt x="327" y="304"/>
                    <a:pt x="325" y="308"/>
                    <a:pt x="324" y="312"/>
                  </a:cubicBezTo>
                  <a:cubicBezTo>
                    <a:pt x="322" y="316"/>
                    <a:pt x="322" y="321"/>
                    <a:pt x="321" y="325"/>
                  </a:cubicBezTo>
                  <a:cubicBezTo>
                    <a:pt x="321" y="329"/>
                    <a:pt x="321" y="333"/>
                    <a:pt x="322" y="337"/>
                  </a:cubicBezTo>
                  <a:cubicBezTo>
                    <a:pt x="322" y="340"/>
                    <a:pt x="322" y="340"/>
                    <a:pt x="322" y="340"/>
                  </a:cubicBezTo>
                  <a:cubicBezTo>
                    <a:pt x="322" y="343"/>
                    <a:pt x="322" y="343"/>
                    <a:pt x="322" y="343"/>
                  </a:cubicBezTo>
                  <a:cubicBezTo>
                    <a:pt x="323" y="343"/>
                    <a:pt x="323" y="343"/>
                    <a:pt x="323" y="343"/>
                  </a:cubicBezTo>
                  <a:cubicBezTo>
                    <a:pt x="322" y="343"/>
                    <a:pt x="322" y="343"/>
                    <a:pt x="322" y="343"/>
                  </a:cubicBezTo>
                  <a:cubicBezTo>
                    <a:pt x="322" y="344"/>
                    <a:pt x="322" y="344"/>
                    <a:pt x="322" y="344"/>
                  </a:cubicBezTo>
                  <a:cubicBezTo>
                    <a:pt x="320" y="344"/>
                    <a:pt x="318" y="345"/>
                    <a:pt x="315" y="345"/>
                  </a:cubicBezTo>
                  <a:cubicBezTo>
                    <a:pt x="311" y="346"/>
                    <a:pt x="307" y="347"/>
                    <a:pt x="302" y="347"/>
                  </a:cubicBezTo>
                  <a:cubicBezTo>
                    <a:pt x="298" y="346"/>
                    <a:pt x="293" y="346"/>
                    <a:pt x="289" y="345"/>
                  </a:cubicBezTo>
                  <a:cubicBezTo>
                    <a:pt x="287" y="345"/>
                    <a:pt x="287" y="345"/>
                    <a:pt x="287" y="345"/>
                  </a:cubicBezTo>
                  <a:cubicBezTo>
                    <a:pt x="286" y="345"/>
                    <a:pt x="286" y="345"/>
                    <a:pt x="286" y="345"/>
                  </a:cubicBezTo>
                  <a:cubicBezTo>
                    <a:pt x="285" y="345"/>
                    <a:pt x="285" y="345"/>
                    <a:pt x="285" y="345"/>
                  </a:cubicBezTo>
                  <a:cubicBezTo>
                    <a:pt x="285" y="345"/>
                    <a:pt x="285" y="345"/>
                    <a:pt x="285" y="345"/>
                  </a:cubicBezTo>
                  <a:cubicBezTo>
                    <a:pt x="285" y="345"/>
                    <a:pt x="285" y="345"/>
                    <a:pt x="285" y="345"/>
                  </a:cubicBezTo>
                  <a:cubicBezTo>
                    <a:pt x="285" y="344"/>
                    <a:pt x="285" y="344"/>
                    <a:pt x="285" y="344"/>
                  </a:cubicBezTo>
                  <a:cubicBezTo>
                    <a:pt x="286" y="343"/>
                    <a:pt x="286" y="343"/>
                    <a:pt x="286" y="343"/>
                  </a:cubicBezTo>
                  <a:cubicBezTo>
                    <a:pt x="290" y="339"/>
                    <a:pt x="293" y="334"/>
                    <a:pt x="295" y="330"/>
                  </a:cubicBezTo>
                  <a:cubicBezTo>
                    <a:pt x="298" y="325"/>
                    <a:pt x="300" y="320"/>
                    <a:pt x="302" y="314"/>
                  </a:cubicBezTo>
                  <a:cubicBezTo>
                    <a:pt x="302" y="311"/>
                    <a:pt x="303" y="308"/>
                    <a:pt x="302" y="305"/>
                  </a:cubicBezTo>
                  <a:cubicBezTo>
                    <a:pt x="302" y="301"/>
                    <a:pt x="302" y="298"/>
                    <a:pt x="300" y="295"/>
                  </a:cubicBezTo>
                  <a:cubicBezTo>
                    <a:pt x="298" y="289"/>
                    <a:pt x="293" y="284"/>
                    <a:pt x="289" y="280"/>
                  </a:cubicBezTo>
                  <a:cubicBezTo>
                    <a:pt x="284" y="277"/>
                    <a:pt x="278" y="274"/>
                    <a:pt x="271" y="274"/>
                  </a:cubicBezTo>
                  <a:cubicBezTo>
                    <a:pt x="268" y="273"/>
                    <a:pt x="264" y="274"/>
                    <a:pt x="261" y="275"/>
                  </a:cubicBezTo>
                  <a:cubicBezTo>
                    <a:pt x="258" y="276"/>
                    <a:pt x="255" y="277"/>
                    <a:pt x="252" y="279"/>
                  </a:cubicBezTo>
                  <a:cubicBezTo>
                    <a:pt x="247" y="282"/>
                    <a:pt x="243" y="287"/>
                    <a:pt x="240" y="291"/>
                  </a:cubicBezTo>
                  <a:cubicBezTo>
                    <a:pt x="237" y="296"/>
                    <a:pt x="234" y="301"/>
                    <a:pt x="232" y="306"/>
                  </a:cubicBezTo>
                  <a:cubicBezTo>
                    <a:pt x="230" y="311"/>
                    <a:pt x="229" y="316"/>
                    <a:pt x="228" y="322"/>
                  </a:cubicBezTo>
                  <a:cubicBezTo>
                    <a:pt x="228" y="325"/>
                    <a:pt x="228" y="328"/>
                    <a:pt x="228" y="331"/>
                  </a:cubicBezTo>
                  <a:cubicBezTo>
                    <a:pt x="228" y="331"/>
                    <a:pt x="228" y="332"/>
                    <a:pt x="228" y="333"/>
                  </a:cubicBezTo>
                  <a:cubicBezTo>
                    <a:pt x="228" y="334"/>
                    <a:pt x="228" y="334"/>
                    <a:pt x="228" y="335"/>
                  </a:cubicBezTo>
                  <a:cubicBezTo>
                    <a:pt x="229" y="337"/>
                    <a:pt x="229" y="338"/>
                    <a:pt x="229" y="339"/>
                  </a:cubicBezTo>
                  <a:cubicBezTo>
                    <a:pt x="230" y="342"/>
                    <a:pt x="231" y="345"/>
                    <a:pt x="232" y="348"/>
                  </a:cubicBezTo>
                  <a:cubicBezTo>
                    <a:pt x="233" y="348"/>
                    <a:pt x="233" y="349"/>
                    <a:pt x="233" y="350"/>
                  </a:cubicBezTo>
                  <a:cubicBezTo>
                    <a:pt x="234" y="350"/>
                    <a:pt x="234" y="350"/>
                    <a:pt x="234" y="350"/>
                  </a:cubicBezTo>
                  <a:cubicBezTo>
                    <a:pt x="234" y="350"/>
                    <a:pt x="234" y="350"/>
                    <a:pt x="234" y="350"/>
                  </a:cubicBezTo>
                  <a:cubicBezTo>
                    <a:pt x="234" y="350"/>
                    <a:pt x="234" y="350"/>
                    <a:pt x="234" y="350"/>
                  </a:cubicBezTo>
                  <a:cubicBezTo>
                    <a:pt x="233" y="351"/>
                    <a:pt x="233" y="351"/>
                    <a:pt x="233" y="351"/>
                  </a:cubicBezTo>
                  <a:cubicBezTo>
                    <a:pt x="231" y="353"/>
                    <a:pt x="229" y="355"/>
                    <a:pt x="228" y="357"/>
                  </a:cubicBezTo>
                  <a:cubicBezTo>
                    <a:pt x="224" y="360"/>
                    <a:pt x="221" y="363"/>
                    <a:pt x="217" y="366"/>
                  </a:cubicBezTo>
                  <a:cubicBezTo>
                    <a:pt x="213" y="369"/>
                    <a:pt x="209" y="372"/>
                    <a:pt x="205" y="375"/>
                  </a:cubicBezTo>
                  <a:cubicBezTo>
                    <a:pt x="204" y="376"/>
                    <a:pt x="203" y="376"/>
                    <a:pt x="202" y="377"/>
                  </a:cubicBezTo>
                  <a:cubicBezTo>
                    <a:pt x="200" y="378"/>
                    <a:pt x="200" y="378"/>
                    <a:pt x="200" y="378"/>
                  </a:cubicBezTo>
                  <a:cubicBezTo>
                    <a:pt x="200" y="378"/>
                    <a:pt x="200" y="378"/>
                    <a:pt x="200" y="378"/>
                  </a:cubicBezTo>
                  <a:cubicBezTo>
                    <a:pt x="200" y="378"/>
                    <a:pt x="200" y="378"/>
                    <a:pt x="200" y="378"/>
                  </a:cubicBezTo>
                  <a:cubicBezTo>
                    <a:pt x="198" y="375"/>
                    <a:pt x="198" y="375"/>
                    <a:pt x="198" y="375"/>
                  </a:cubicBezTo>
                  <a:cubicBezTo>
                    <a:pt x="196" y="370"/>
                    <a:pt x="196" y="370"/>
                    <a:pt x="196" y="370"/>
                  </a:cubicBezTo>
                  <a:cubicBezTo>
                    <a:pt x="195" y="368"/>
                    <a:pt x="194" y="366"/>
                    <a:pt x="192" y="365"/>
                  </a:cubicBezTo>
                  <a:cubicBezTo>
                    <a:pt x="188" y="358"/>
                    <a:pt x="182" y="351"/>
                    <a:pt x="174" y="346"/>
                  </a:cubicBezTo>
                  <a:cubicBezTo>
                    <a:pt x="170" y="344"/>
                    <a:pt x="166" y="342"/>
                    <a:pt x="161" y="342"/>
                  </a:cubicBezTo>
                  <a:cubicBezTo>
                    <a:pt x="157" y="341"/>
                    <a:pt x="152" y="341"/>
                    <a:pt x="147" y="342"/>
                  </a:cubicBezTo>
                  <a:cubicBezTo>
                    <a:pt x="145" y="343"/>
                    <a:pt x="142" y="344"/>
                    <a:pt x="140" y="345"/>
                  </a:cubicBezTo>
                  <a:cubicBezTo>
                    <a:pt x="138" y="346"/>
                    <a:pt x="136" y="347"/>
                    <a:pt x="134" y="348"/>
                  </a:cubicBezTo>
                  <a:cubicBezTo>
                    <a:pt x="131" y="351"/>
                    <a:pt x="127" y="355"/>
                    <a:pt x="125" y="359"/>
                  </a:cubicBezTo>
                  <a:cubicBezTo>
                    <a:pt x="123" y="364"/>
                    <a:pt x="122" y="369"/>
                    <a:pt x="122" y="374"/>
                  </a:cubicBezTo>
                  <a:cubicBezTo>
                    <a:pt x="122" y="379"/>
                    <a:pt x="123" y="383"/>
                    <a:pt x="125" y="387"/>
                  </a:cubicBezTo>
                  <a:cubicBezTo>
                    <a:pt x="126" y="391"/>
                    <a:pt x="128" y="395"/>
                    <a:pt x="131" y="399"/>
                  </a:cubicBezTo>
                  <a:cubicBezTo>
                    <a:pt x="133" y="402"/>
                    <a:pt x="136" y="405"/>
                    <a:pt x="139" y="408"/>
                  </a:cubicBezTo>
                  <a:cubicBezTo>
                    <a:pt x="146" y="414"/>
                    <a:pt x="154" y="418"/>
                    <a:pt x="162" y="421"/>
                  </a:cubicBezTo>
                  <a:cubicBezTo>
                    <a:pt x="166" y="422"/>
                    <a:pt x="171" y="422"/>
                    <a:pt x="175" y="422"/>
                  </a:cubicBezTo>
                  <a:cubicBezTo>
                    <a:pt x="177" y="422"/>
                    <a:pt x="179" y="422"/>
                    <a:pt x="181" y="422"/>
                  </a:cubicBezTo>
                  <a:cubicBezTo>
                    <a:pt x="182" y="422"/>
                    <a:pt x="182" y="422"/>
                    <a:pt x="182" y="422"/>
                  </a:cubicBezTo>
                  <a:cubicBezTo>
                    <a:pt x="182" y="422"/>
                    <a:pt x="182" y="422"/>
                    <a:pt x="182" y="422"/>
                  </a:cubicBezTo>
                  <a:cubicBezTo>
                    <a:pt x="182" y="422"/>
                    <a:pt x="182" y="422"/>
                    <a:pt x="182" y="422"/>
                  </a:cubicBezTo>
                  <a:cubicBezTo>
                    <a:pt x="182" y="422"/>
                    <a:pt x="182" y="422"/>
                    <a:pt x="182" y="422"/>
                  </a:cubicBezTo>
                  <a:cubicBezTo>
                    <a:pt x="182" y="422"/>
                    <a:pt x="182" y="422"/>
                    <a:pt x="182" y="422"/>
                  </a:cubicBezTo>
                  <a:cubicBezTo>
                    <a:pt x="183" y="425"/>
                    <a:pt x="183" y="425"/>
                    <a:pt x="183" y="425"/>
                  </a:cubicBezTo>
                  <a:cubicBezTo>
                    <a:pt x="186" y="432"/>
                    <a:pt x="186" y="432"/>
                    <a:pt x="186" y="432"/>
                  </a:cubicBezTo>
                  <a:cubicBezTo>
                    <a:pt x="189" y="438"/>
                    <a:pt x="191" y="443"/>
                    <a:pt x="193" y="448"/>
                  </a:cubicBezTo>
                  <a:cubicBezTo>
                    <a:pt x="198" y="458"/>
                    <a:pt x="202" y="469"/>
                    <a:pt x="206" y="480"/>
                  </a:cubicBezTo>
                  <a:cubicBezTo>
                    <a:pt x="215" y="501"/>
                    <a:pt x="222" y="522"/>
                    <a:pt x="230" y="544"/>
                  </a:cubicBezTo>
                  <a:cubicBezTo>
                    <a:pt x="236" y="562"/>
                    <a:pt x="241" y="580"/>
                    <a:pt x="247" y="598"/>
                  </a:cubicBezTo>
                  <a:cubicBezTo>
                    <a:pt x="250" y="609"/>
                    <a:pt x="250" y="609"/>
                    <a:pt x="250" y="609"/>
                  </a:cubicBezTo>
                  <a:cubicBezTo>
                    <a:pt x="250" y="610"/>
                    <a:pt x="250" y="610"/>
                    <a:pt x="250" y="610"/>
                  </a:cubicBezTo>
                  <a:cubicBezTo>
                    <a:pt x="250" y="610"/>
                    <a:pt x="250" y="610"/>
                    <a:pt x="250" y="610"/>
                  </a:cubicBezTo>
                  <a:cubicBezTo>
                    <a:pt x="224" y="610"/>
                    <a:pt x="224" y="610"/>
                    <a:pt x="224" y="610"/>
                  </a:cubicBezTo>
                  <a:cubicBezTo>
                    <a:pt x="196" y="610"/>
                    <a:pt x="196" y="610"/>
                    <a:pt x="196" y="610"/>
                  </a:cubicBezTo>
                  <a:cubicBezTo>
                    <a:pt x="188" y="610"/>
                    <a:pt x="188" y="610"/>
                    <a:pt x="188" y="610"/>
                  </a:cubicBezTo>
                  <a:cubicBezTo>
                    <a:pt x="187" y="610"/>
                    <a:pt x="186" y="609"/>
                    <a:pt x="184" y="609"/>
                  </a:cubicBezTo>
                  <a:cubicBezTo>
                    <a:pt x="182" y="608"/>
                    <a:pt x="180" y="605"/>
                    <a:pt x="179" y="603"/>
                  </a:cubicBezTo>
                  <a:cubicBezTo>
                    <a:pt x="179" y="602"/>
                    <a:pt x="179" y="601"/>
                    <a:pt x="179" y="600"/>
                  </a:cubicBezTo>
                  <a:cubicBezTo>
                    <a:pt x="179" y="600"/>
                    <a:pt x="179" y="600"/>
                    <a:pt x="179" y="600"/>
                  </a:cubicBezTo>
                  <a:cubicBezTo>
                    <a:pt x="179" y="599"/>
                    <a:pt x="179" y="599"/>
                    <a:pt x="179" y="599"/>
                  </a:cubicBezTo>
                  <a:cubicBezTo>
                    <a:pt x="179" y="597"/>
                    <a:pt x="179" y="597"/>
                    <a:pt x="179" y="597"/>
                  </a:cubicBezTo>
                  <a:cubicBezTo>
                    <a:pt x="179" y="590"/>
                    <a:pt x="179" y="590"/>
                    <a:pt x="179" y="590"/>
                  </a:cubicBezTo>
                  <a:cubicBezTo>
                    <a:pt x="179" y="576"/>
                    <a:pt x="179" y="576"/>
                    <a:pt x="179" y="576"/>
                  </a:cubicBezTo>
                  <a:cubicBezTo>
                    <a:pt x="179" y="544"/>
                    <a:pt x="179" y="544"/>
                    <a:pt x="179" y="544"/>
                  </a:cubicBezTo>
                  <a:cubicBezTo>
                    <a:pt x="179" y="540"/>
                    <a:pt x="179" y="540"/>
                    <a:pt x="179" y="540"/>
                  </a:cubicBezTo>
                  <a:cubicBezTo>
                    <a:pt x="179" y="540"/>
                    <a:pt x="179" y="540"/>
                    <a:pt x="179" y="540"/>
                  </a:cubicBezTo>
                  <a:cubicBezTo>
                    <a:pt x="178" y="540"/>
                    <a:pt x="178" y="540"/>
                    <a:pt x="178" y="540"/>
                  </a:cubicBezTo>
                  <a:cubicBezTo>
                    <a:pt x="177" y="540"/>
                    <a:pt x="177" y="540"/>
                    <a:pt x="177" y="540"/>
                  </a:cubicBezTo>
                  <a:cubicBezTo>
                    <a:pt x="176" y="539"/>
                    <a:pt x="176" y="539"/>
                    <a:pt x="176" y="539"/>
                  </a:cubicBezTo>
                  <a:cubicBezTo>
                    <a:pt x="170" y="536"/>
                    <a:pt x="170" y="536"/>
                    <a:pt x="170" y="536"/>
                  </a:cubicBezTo>
                  <a:cubicBezTo>
                    <a:pt x="168" y="535"/>
                    <a:pt x="166" y="534"/>
                    <a:pt x="164" y="533"/>
                  </a:cubicBezTo>
                  <a:cubicBezTo>
                    <a:pt x="160" y="531"/>
                    <a:pt x="155" y="528"/>
                    <a:pt x="151" y="526"/>
                  </a:cubicBezTo>
                  <a:cubicBezTo>
                    <a:pt x="143" y="521"/>
                    <a:pt x="135" y="516"/>
                    <a:pt x="128" y="511"/>
                  </a:cubicBezTo>
                  <a:cubicBezTo>
                    <a:pt x="113" y="500"/>
                    <a:pt x="99" y="487"/>
                    <a:pt x="86" y="473"/>
                  </a:cubicBezTo>
                  <a:cubicBezTo>
                    <a:pt x="61" y="446"/>
                    <a:pt x="41" y="413"/>
                    <a:pt x="29" y="378"/>
                  </a:cubicBezTo>
                  <a:cubicBezTo>
                    <a:pt x="17" y="344"/>
                    <a:pt x="12" y="307"/>
                    <a:pt x="14" y="271"/>
                  </a:cubicBezTo>
                  <a:cubicBezTo>
                    <a:pt x="16" y="235"/>
                    <a:pt x="25" y="201"/>
                    <a:pt x="40" y="170"/>
                  </a:cubicBezTo>
                  <a:cubicBezTo>
                    <a:pt x="54" y="139"/>
                    <a:pt x="74" y="111"/>
                    <a:pt x="97" y="89"/>
                  </a:cubicBezTo>
                  <a:cubicBezTo>
                    <a:pt x="120" y="66"/>
                    <a:pt x="147" y="48"/>
                    <a:pt x="174" y="35"/>
                  </a:cubicBezTo>
                  <a:cubicBezTo>
                    <a:pt x="198" y="24"/>
                    <a:pt x="220" y="18"/>
                    <a:pt x="237" y="14"/>
                  </a:cubicBezTo>
                  <a:cubicBezTo>
                    <a:pt x="255" y="10"/>
                    <a:pt x="268" y="9"/>
                    <a:pt x="278" y="8"/>
                  </a:cubicBezTo>
                  <a:cubicBezTo>
                    <a:pt x="283" y="8"/>
                    <a:pt x="287" y="8"/>
                    <a:pt x="290" y="8"/>
                  </a:cubicBezTo>
                  <a:cubicBezTo>
                    <a:pt x="293" y="7"/>
                    <a:pt x="295" y="7"/>
                    <a:pt x="296" y="7"/>
                  </a:cubicBezTo>
                  <a:cubicBezTo>
                    <a:pt x="298" y="7"/>
                    <a:pt x="296" y="6"/>
                    <a:pt x="291" y="6"/>
                  </a:cubicBezTo>
                  <a:cubicBezTo>
                    <a:pt x="286" y="6"/>
                    <a:pt x="277" y="5"/>
                    <a:pt x="266" y="6"/>
                  </a:cubicBezTo>
                  <a:cubicBezTo>
                    <a:pt x="254" y="7"/>
                    <a:pt x="239" y="8"/>
                    <a:pt x="222" y="12"/>
                  </a:cubicBezTo>
                  <a:cubicBezTo>
                    <a:pt x="205" y="16"/>
                    <a:pt x="186" y="22"/>
                    <a:pt x="165" y="32"/>
                  </a:cubicBezTo>
                  <a:cubicBezTo>
                    <a:pt x="145" y="42"/>
                    <a:pt x="123" y="56"/>
                    <a:pt x="102" y="74"/>
                  </a:cubicBezTo>
                  <a:cubicBezTo>
                    <a:pt x="101" y="73"/>
                    <a:pt x="101" y="73"/>
                    <a:pt x="101" y="73"/>
                  </a:cubicBezTo>
                  <a:cubicBezTo>
                    <a:pt x="122" y="55"/>
                    <a:pt x="141" y="43"/>
                    <a:pt x="157" y="34"/>
                  </a:cubicBezTo>
                  <a:cubicBezTo>
                    <a:pt x="173" y="26"/>
                    <a:pt x="186" y="20"/>
                    <a:pt x="196" y="17"/>
                  </a:cubicBezTo>
                  <a:cubicBezTo>
                    <a:pt x="206" y="13"/>
                    <a:pt x="213" y="11"/>
                    <a:pt x="218" y="10"/>
                  </a:cubicBezTo>
                  <a:cubicBezTo>
                    <a:pt x="222" y="8"/>
                    <a:pt x="225" y="8"/>
                    <a:pt x="225" y="7"/>
                  </a:cubicBezTo>
                  <a:cubicBezTo>
                    <a:pt x="227" y="6"/>
                    <a:pt x="223" y="7"/>
                    <a:pt x="220" y="7"/>
                  </a:cubicBezTo>
                  <a:cubicBezTo>
                    <a:pt x="217" y="8"/>
                    <a:pt x="215" y="7"/>
                    <a:pt x="221" y="5"/>
                  </a:cubicBezTo>
                  <a:cubicBezTo>
                    <a:pt x="194" y="12"/>
                    <a:pt x="168" y="23"/>
                    <a:pt x="144" y="37"/>
                  </a:cubicBezTo>
                  <a:cubicBezTo>
                    <a:pt x="120" y="51"/>
                    <a:pt x="98" y="69"/>
                    <a:pt x="78" y="89"/>
                  </a:cubicBezTo>
                  <a:cubicBezTo>
                    <a:pt x="59" y="110"/>
                    <a:pt x="43" y="133"/>
                    <a:pt x="30" y="158"/>
                  </a:cubicBezTo>
                  <a:cubicBezTo>
                    <a:pt x="18" y="183"/>
                    <a:pt x="9" y="210"/>
                    <a:pt x="4" y="237"/>
                  </a:cubicBezTo>
                  <a:cubicBezTo>
                    <a:pt x="3" y="244"/>
                    <a:pt x="1" y="253"/>
                    <a:pt x="1" y="263"/>
                  </a:cubicBezTo>
                  <a:cubicBezTo>
                    <a:pt x="0" y="272"/>
                    <a:pt x="0" y="283"/>
                    <a:pt x="0" y="293"/>
                  </a:cubicBezTo>
                  <a:cubicBezTo>
                    <a:pt x="0" y="304"/>
                    <a:pt x="1" y="314"/>
                    <a:pt x="2" y="324"/>
                  </a:cubicBezTo>
                  <a:cubicBezTo>
                    <a:pt x="3" y="334"/>
                    <a:pt x="5" y="342"/>
                    <a:pt x="6" y="349"/>
                  </a:cubicBezTo>
                  <a:cubicBezTo>
                    <a:pt x="12" y="376"/>
                    <a:pt x="22" y="402"/>
                    <a:pt x="35" y="426"/>
                  </a:cubicBezTo>
                  <a:cubicBezTo>
                    <a:pt x="48" y="450"/>
                    <a:pt x="64" y="472"/>
                    <a:pt x="83" y="491"/>
                  </a:cubicBezTo>
                  <a:cubicBezTo>
                    <a:pt x="102" y="510"/>
                    <a:pt x="124" y="527"/>
                    <a:pt x="148" y="540"/>
                  </a:cubicBezTo>
                  <a:cubicBezTo>
                    <a:pt x="151" y="542"/>
                    <a:pt x="154" y="544"/>
                    <a:pt x="157" y="545"/>
                  </a:cubicBezTo>
                  <a:cubicBezTo>
                    <a:pt x="161" y="547"/>
                    <a:pt x="161" y="547"/>
                    <a:pt x="161" y="547"/>
                  </a:cubicBezTo>
                  <a:cubicBezTo>
                    <a:pt x="164" y="549"/>
                    <a:pt x="164" y="549"/>
                    <a:pt x="164" y="549"/>
                  </a:cubicBezTo>
                  <a:cubicBezTo>
                    <a:pt x="165" y="549"/>
                    <a:pt x="165" y="549"/>
                    <a:pt x="165" y="549"/>
                  </a:cubicBezTo>
                  <a:cubicBezTo>
                    <a:pt x="165" y="549"/>
                    <a:pt x="165" y="549"/>
                    <a:pt x="165" y="549"/>
                  </a:cubicBezTo>
                  <a:cubicBezTo>
                    <a:pt x="165" y="551"/>
                    <a:pt x="165" y="551"/>
                    <a:pt x="165" y="551"/>
                  </a:cubicBezTo>
                  <a:cubicBezTo>
                    <a:pt x="165" y="561"/>
                    <a:pt x="165" y="561"/>
                    <a:pt x="165" y="561"/>
                  </a:cubicBezTo>
                  <a:cubicBezTo>
                    <a:pt x="165" y="601"/>
                    <a:pt x="165" y="601"/>
                    <a:pt x="165" y="601"/>
                  </a:cubicBezTo>
                  <a:cubicBezTo>
                    <a:pt x="165" y="605"/>
                    <a:pt x="167" y="610"/>
                    <a:pt x="169" y="614"/>
                  </a:cubicBezTo>
                  <a:cubicBezTo>
                    <a:pt x="172" y="618"/>
                    <a:pt x="176" y="621"/>
                    <a:pt x="180" y="622"/>
                  </a:cubicBezTo>
                  <a:cubicBezTo>
                    <a:pt x="180" y="622"/>
                    <a:pt x="180" y="622"/>
                    <a:pt x="181" y="622"/>
                  </a:cubicBezTo>
                  <a:cubicBezTo>
                    <a:pt x="176" y="623"/>
                    <a:pt x="172" y="626"/>
                    <a:pt x="169" y="629"/>
                  </a:cubicBezTo>
                  <a:cubicBezTo>
                    <a:pt x="166" y="633"/>
                    <a:pt x="164" y="637"/>
                    <a:pt x="164" y="641"/>
                  </a:cubicBezTo>
                  <a:cubicBezTo>
                    <a:pt x="163" y="646"/>
                    <a:pt x="163" y="650"/>
                    <a:pt x="165" y="654"/>
                  </a:cubicBezTo>
                  <a:cubicBezTo>
                    <a:pt x="166" y="658"/>
                    <a:pt x="169" y="662"/>
                    <a:pt x="172" y="665"/>
                  </a:cubicBezTo>
                  <a:cubicBezTo>
                    <a:pt x="174" y="667"/>
                    <a:pt x="176" y="668"/>
                    <a:pt x="178" y="669"/>
                  </a:cubicBezTo>
                  <a:cubicBezTo>
                    <a:pt x="181" y="670"/>
                    <a:pt x="183" y="670"/>
                    <a:pt x="185" y="670"/>
                  </a:cubicBezTo>
                  <a:cubicBezTo>
                    <a:pt x="205" y="670"/>
                    <a:pt x="205" y="670"/>
                    <a:pt x="205" y="670"/>
                  </a:cubicBezTo>
                  <a:cubicBezTo>
                    <a:pt x="244" y="670"/>
                    <a:pt x="244" y="670"/>
                    <a:pt x="244" y="670"/>
                  </a:cubicBezTo>
                  <a:cubicBezTo>
                    <a:pt x="268" y="670"/>
                    <a:pt x="268" y="670"/>
                    <a:pt x="268" y="670"/>
                  </a:cubicBezTo>
                  <a:cubicBezTo>
                    <a:pt x="232" y="670"/>
                    <a:pt x="232" y="670"/>
                    <a:pt x="232" y="670"/>
                  </a:cubicBezTo>
                  <a:cubicBezTo>
                    <a:pt x="192" y="670"/>
                    <a:pt x="192" y="670"/>
                    <a:pt x="192" y="670"/>
                  </a:cubicBezTo>
                  <a:cubicBezTo>
                    <a:pt x="188" y="670"/>
                    <a:pt x="188" y="670"/>
                    <a:pt x="188" y="670"/>
                  </a:cubicBezTo>
                  <a:cubicBezTo>
                    <a:pt x="185" y="670"/>
                    <a:pt x="185" y="670"/>
                    <a:pt x="185" y="670"/>
                  </a:cubicBezTo>
                  <a:cubicBezTo>
                    <a:pt x="184" y="670"/>
                    <a:pt x="183" y="671"/>
                    <a:pt x="181" y="671"/>
                  </a:cubicBezTo>
                  <a:cubicBezTo>
                    <a:pt x="177" y="672"/>
                    <a:pt x="172" y="674"/>
                    <a:pt x="169" y="678"/>
                  </a:cubicBezTo>
                  <a:cubicBezTo>
                    <a:pt x="166" y="681"/>
                    <a:pt x="164" y="686"/>
                    <a:pt x="164" y="690"/>
                  </a:cubicBezTo>
                  <a:cubicBezTo>
                    <a:pt x="163" y="694"/>
                    <a:pt x="163" y="699"/>
                    <a:pt x="165" y="703"/>
                  </a:cubicBezTo>
                  <a:cubicBezTo>
                    <a:pt x="166" y="707"/>
                    <a:pt x="169" y="711"/>
                    <a:pt x="172" y="714"/>
                  </a:cubicBezTo>
                  <a:cubicBezTo>
                    <a:pt x="174" y="715"/>
                    <a:pt x="176" y="717"/>
                    <a:pt x="178" y="717"/>
                  </a:cubicBezTo>
                  <a:cubicBezTo>
                    <a:pt x="181" y="718"/>
                    <a:pt x="183" y="719"/>
                    <a:pt x="185" y="719"/>
                  </a:cubicBezTo>
                  <a:cubicBezTo>
                    <a:pt x="205" y="719"/>
                    <a:pt x="205" y="719"/>
                    <a:pt x="205" y="719"/>
                  </a:cubicBezTo>
                  <a:cubicBezTo>
                    <a:pt x="244" y="719"/>
                    <a:pt x="244" y="719"/>
                    <a:pt x="244" y="719"/>
                  </a:cubicBezTo>
                  <a:cubicBezTo>
                    <a:pt x="265" y="719"/>
                    <a:pt x="265" y="719"/>
                    <a:pt x="265" y="719"/>
                  </a:cubicBezTo>
                  <a:cubicBezTo>
                    <a:pt x="205" y="719"/>
                    <a:pt x="205" y="719"/>
                    <a:pt x="205" y="719"/>
                  </a:cubicBezTo>
                  <a:cubicBezTo>
                    <a:pt x="193" y="719"/>
                    <a:pt x="193" y="719"/>
                    <a:pt x="193" y="719"/>
                  </a:cubicBezTo>
                  <a:cubicBezTo>
                    <a:pt x="187" y="719"/>
                    <a:pt x="187" y="719"/>
                    <a:pt x="187" y="719"/>
                  </a:cubicBezTo>
                  <a:cubicBezTo>
                    <a:pt x="186" y="719"/>
                    <a:pt x="186" y="719"/>
                    <a:pt x="186" y="719"/>
                  </a:cubicBezTo>
                  <a:cubicBezTo>
                    <a:pt x="185" y="719"/>
                    <a:pt x="185" y="719"/>
                    <a:pt x="185" y="719"/>
                  </a:cubicBezTo>
                  <a:cubicBezTo>
                    <a:pt x="184" y="719"/>
                    <a:pt x="184" y="719"/>
                    <a:pt x="184" y="719"/>
                  </a:cubicBezTo>
                  <a:cubicBezTo>
                    <a:pt x="182" y="719"/>
                    <a:pt x="181" y="719"/>
                    <a:pt x="179" y="720"/>
                  </a:cubicBezTo>
                  <a:cubicBezTo>
                    <a:pt x="174" y="722"/>
                    <a:pt x="169" y="726"/>
                    <a:pt x="167" y="730"/>
                  </a:cubicBezTo>
                  <a:cubicBezTo>
                    <a:pt x="164" y="735"/>
                    <a:pt x="163" y="740"/>
                    <a:pt x="163" y="746"/>
                  </a:cubicBezTo>
                  <a:cubicBezTo>
                    <a:pt x="164" y="751"/>
                    <a:pt x="166" y="756"/>
                    <a:pt x="169" y="760"/>
                  </a:cubicBezTo>
                  <a:cubicBezTo>
                    <a:pt x="171" y="762"/>
                    <a:pt x="173" y="764"/>
                    <a:pt x="176" y="765"/>
                  </a:cubicBezTo>
                  <a:cubicBezTo>
                    <a:pt x="179" y="766"/>
                    <a:pt x="181" y="767"/>
                    <a:pt x="184" y="767"/>
                  </a:cubicBezTo>
                  <a:cubicBezTo>
                    <a:pt x="204" y="767"/>
                    <a:pt x="204" y="767"/>
                    <a:pt x="204" y="767"/>
                  </a:cubicBezTo>
                  <a:cubicBezTo>
                    <a:pt x="220" y="801"/>
                    <a:pt x="220" y="801"/>
                    <a:pt x="220" y="801"/>
                  </a:cubicBezTo>
                  <a:cubicBezTo>
                    <a:pt x="222" y="805"/>
                    <a:pt x="222" y="805"/>
                    <a:pt x="222" y="805"/>
                  </a:cubicBezTo>
                  <a:cubicBezTo>
                    <a:pt x="224" y="808"/>
                    <a:pt x="224" y="808"/>
                    <a:pt x="224" y="808"/>
                  </a:cubicBezTo>
                  <a:cubicBezTo>
                    <a:pt x="224" y="809"/>
                    <a:pt x="224" y="809"/>
                    <a:pt x="224" y="809"/>
                  </a:cubicBezTo>
                  <a:cubicBezTo>
                    <a:pt x="225" y="810"/>
                    <a:pt x="225" y="810"/>
                    <a:pt x="225" y="810"/>
                  </a:cubicBezTo>
                  <a:cubicBezTo>
                    <a:pt x="225" y="810"/>
                    <a:pt x="225" y="811"/>
                    <a:pt x="225" y="811"/>
                  </a:cubicBezTo>
                  <a:cubicBezTo>
                    <a:pt x="227" y="813"/>
                    <a:pt x="227" y="813"/>
                    <a:pt x="227" y="813"/>
                  </a:cubicBezTo>
                  <a:cubicBezTo>
                    <a:pt x="229" y="815"/>
                    <a:pt x="229" y="815"/>
                    <a:pt x="229" y="815"/>
                  </a:cubicBezTo>
                  <a:cubicBezTo>
                    <a:pt x="230" y="817"/>
                    <a:pt x="231" y="818"/>
                    <a:pt x="232" y="820"/>
                  </a:cubicBezTo>
                  <a:cubicBezTo>
                    <a:pt x="234" y="821"/>
                    <a:pt x="235" y="822"/>
                    <a:pt x="236" y="824"/>
                  </a:cubicBezTo>
                  <a:cubicBezTo>
                    <a:pt x="238" y="825"/>
                    <a:pt x="239" y="826"/>
                    <a:pt x="241" y="828"/>
                  </a:cubicBezTo>
                  <a:cubicBezTo>
                    <a:pt x="242" y="828"/>
                    <a:pt x="243" y="829"/>
                    <a:pt x="245" y="830"/>
                  </a:cubicBezTo>
                  <a:cubicBezTo>
                    <a:pt x="246" y="830"/>
                    <a:pt x="247" y="830"/>
                    <a:pt x="247" y="830"/>
                  </a:cubicBezTo>
                  <a:cubicBezTo>
                    <a:pt x="249" y="831"/>
                    <a:pt x="249" y="831"/>
                    <a:pt x="249" y="831"/>
                  </a:cubicBezTo>
                  <a:cubicBezTo>
                    <a:pt x="250" y="831"/>
                    <a:pt x="252" y="831"/>
                    <a:pt x="254" y="831"/>
                  </a:cubicBezTo>
                  <a:cubicBezTo>
                    <a:pt x="268" y="833"/>
                    <a:pt x="282" y="834"/>
                    <a:pt x="296" y="834"/>
                  </a:cubicBezTo>
                  <a:cubicBezTo>
                    <a:pt x="303" y="835"/>
                    <a:pt x="310" y="835"/>
                    <a:pt x="318" y="834"/>
                  </a:cubicBezTo>
                  <a:cubicBezTo>
                    <a:pt x="321" y="834"/>
                    <a:pt x="325" y="834"/>
                    <a:pt x="329" y="833"/>
                  </a:cubicBezTo>
                  <a:cubicBezTo>
                    <a:pt x="331" y="833"/>
                    <a:pt x="332" y="832"/>
                    <a:pt x="334" y="832"/>
                  </a:cubicBezTo>
                  <a:cubicBezTo>
                    <a:pt x="335" y="832"/>
                    <a:pt x="336" y="831"/>
                    <a:pt x="337" y="831"/>
                  </a:cubicBezTo>
                  <a:cubicBezTo>
                    <a:pt x="338" y="831"/>
                    <a:pt x="338" y="831"/>
                    <a:pt x="339" y="830"/>
                  </a:cubicBezTo>
                  <a:cubicBezTo>
                    <a:pt x="340" y="830"/>
                    <a:pt x="340" y="830"/>
                    <a:pt x="340" y="830"/>
                  </a:cubicBezTo>
                  <a:cubicBezTo>
                    <a:pt x="340" y="830"/>
                    <a:pt x="340" y="830"/>
                    <a:pt x="340" y="830"/>
                  </a:cubicBezTo>
                  <a:cubicBezTo>
                    <a:pt x="340" y="830"/>
                    <a:pt x="340" y="830"/>
                    <a:pt x="340" y="830"/>
                  </a:cubicBezTo>
                  <a:cubicBezTo>
                    <a:pt x="341" y="830"/>
                    <a:pt x="341" y="830"/>
                    <a:pt x="341" y="830"/>
                  </a:cubicBezTo>
                  <a:cubicBezTo>
                    <a:pt x="341" y="829"/>
                    <a:pt x="341" y="829"/>
                    <a:pt x="341" y="829"/>
                  </a:cubicBezTo>
                  <a:cubicBezTo>
                    <a:pt x="342" y="829"/>
                    <a:pt x="342" y="829"/>
                    <a:pt x="343" y="829"/>
                  </a:cubicBezTo>
                  <a:cubicBezTo>
                    <a:pt x="342" y="829"/>
                    <a:pt x="342" y="829"/>
                    <a:pt x="341" y="829"/>
                  </a:cubicBezTo>
                  <a:cubicBezTo>
                    <a:pt x="341" y="830"/>
                    <a:pt x="341" y="830"/>
                    <a:pt x="341" y="830"/>
                  </a:cubicBezTo>
                  <a:cubicBezTo>
                    <a:pt x="340" y="830"/>
                    <a:pt x="340" y="830"/>
                    <a:pt x="340" y="830"/>
                  </a:cubicBezTo>
                  <a:cubicBezTo>
                    <a:pt x="340" y="830"/>
                    <a:pt x="340" y="830"/>
                    <a:pt x="340" y="830"/>
                  </a:cubicBezTo>
                  <a:cubicBezTo>
                    <a:pt x="340" y="830"/>
                    <a:pt x="340" y="830"/>
                    <a:pt x="340" y="830"/>
                  </a:cubicBezTo>
                  <a:cubicBezTo>
                    <a:pt x="339" y="830"/>
                    <a:pt x="339" y="830"/>
                    <a:pt x="339" y="830"/>
                  </a:cubicBezTo>
                  <a:cubicBezTo>
                    <a:pt x="338" y="831"/>
                    <a:pt x="338" y="831"/>
                    <a:pt x="337" y="831"/>
                  </a:cubicBezTo>
                  <a:cubicBezTo>
                    <a:pt x="336" y="831"/>
                    <a:pt x="335" y="832"/>
                    <a:pt x="334" y="832"/>
                  </a:cubicBezTo>
                  <a:cubicBezTo>
                    <a:pt x="332" y="832"/>
                    <a:pt x="330" y="833"/>
                    <a:pt x="329" y="833"/>
                  </a:cubicBezTo>
                  <a:cubicBezTo>
                    <a:pt x="325" y="834"/>
                    <a:pt x="321" y="834"/>
                    <a:pt x="317" y="834"/>
                  </a:cubicBezTo>
                  <a:cubicBezTo>
                    <a:pt x="310" y="834"/>
                    <a:pt x="303" y="834"/>
                    <a:pt x="296" y="834"/>
                  </a:cubicBezTo>
                  <a:cubicBezTo>
                    <a:pt x="282" y="834"/>
                    <a:pt x="268" y="833"/>
                    <a:pt x="254" y="831"/>
                  </a:cubicBezTo>
                  <a:cubicBezTo>
                    <a:pt x="252" y="831"/>
                    <a:pt x="250" y="830"/>
                    <a:pt x="248" y="830"/>
                  </a:cubicBezTo>
                  <a:cubicBezTo>
                    <a:pt x="247" y="830"/>
                    <a:pt x="247" y="830"/>
                    <a:pt x="247" y="830"/>
                  </a:cubicBezTo>
                  <a:cubicBezTo>
                    <a:pt x="246" y="830"/>
                    <a:pt x="246" y="830"/>
                    <a:pt x="246" y="830"/>
                  </a:cubicBezTo>
                  <a:cubicBezTo>
                    <a:pt x="246" y="830"/>
                    <a:pt x="246" y="830"/>
                    <a:pt x="246" y="830"/>
                  </a:cubicBezTo>
                  <a:cubicBezTo>
                    <a:pt x="245" y="829"/>
                    <a:pt x="245" y="829"/>
                    <a:pt x="245" y="829"/>
                  </a:cubicBezTo>
                  <a:cubicBezTo>
                    <a:pt x="243" y="829"/>
                    <a:pt x="242" y="828"/>
                    <a:pt x="241" y="827"/>
                  </a:cubicBezTo>
                  <a:cubicBezTo>
                    <a:pt x="239" y="826"/>
                    <a:pt x="238" y="825"/>
                    <a:pt x="236" y="823"/>
                  </a:cubicBezTo>
                  <a:cubicBezTo>
                    <a:pt x="235" y="822"/>
                    <a:pt x="234" y="821"/>
                    <a:pt x="232" y="819"/>
                  </a:cubicBezTo>
                  <a:cubicBezTo>
                    <a:pt x="231" y="818"/>
                    <a:pt x="230" y="817"/>
                    <a:pt x="229" y="815"/>
                  </a:cubicBezTo>
                  <a:cubicBezTo>
                    <a:pt x="227" y="813"/>
                    <a:pt x="227" y="813"/>
                    <a:pt x="227" y="813"/>
                  </a:cubicBezTo>
                  <a:cubicBezTo>
                    <a:pt x="225" y="811"/>
                    <a:pt x="225" y="811"/>
                    <a:pt x="225" y="811"/>
                  </a:cubicBezTo>
                  <a:cubicBezTo>
                    <a:pt x="225" y="810"/>
                    <a:pt x="225" y="810"/>
                    <a:pt x="225" y="809"/>
                  </a:cubicBezTo>
                  <a:cubicBezTo>
                    <a:pt x="224" y="809"/>
                    <a:pt x="224" y="809"/>
                    <a:pt x="224" y="809"/>
                  </a:cubicBezTo>
                  <a:cubicBezTo>
                    <a:pt x="224" y="808"/>
                    <a:pt x="224" y="808"/>
                    <a:pt x="224" y="808"/>
                  </a:cubicBezTo>
                  <a:cubicBezTo>
                    <a:pt x="223" y="805"/>
                    <a:pt x="223" y="805"/>
                    <a:pt x="223" y="805"/>
                  </a:cubicBezTo>
                  <a:cubicBezTo>
                    <a:pt x="220" y="801"/>
                    <a:pt x="220" y="801"/>
                    <a:pt x="220" y="801"/>
                  </a:cubicBezTo>
                  <a:cubicBezTo>
                    <a:pt x="204" y="767"/>
                    <a:pt x="204" y="767"/>
                    <a:pt x="204" y="767"/>
                  </a:cubicBezTo>
                  <a:cubicBezTo>
                    <a:pt x="194" y="767"/>
                    <a:pt x="194" y="767"/>
                    <a:pt x="194" y="767"/>
                  </a:cubicBezTo>
                  <a:cubicBezTo>
                    <a:pt x="187" y="767"/>
                    <a:pt x="187" y="767"/>
                    <a:pt x="187" y="767"/>
                  </a:cubicBezTo>
                  <a:cubicBezTo>
                    <a:pt x="186" y="767"/>
                    <a:pt x="184" y="767"/>
                    <a:pt x="182" y="767"/>
                  </a:cubicBezTo>
                  <a:cubicBezTo>
                    <a:pt x="180" y="766"/>
                    <a:pt x="178" y="766"/>
                    <a:pt x="177" y="765"/>
                  </a:cubicBezTo>
                  <a:cubicBezTo>
                    <a:pt x="171" y="762"/>
                    <a:pt x="166" y="756"/>
                    <a:pt x="165" y="750"/>
                  </a:cubicBezTo>
                  <a:cubicBezTo>
                    <a:pt x="163" y="744"/>
                    <a:pt x="164" y="737"/>
                    <a:pt x="167" y="731"/>
                  </a:cubicBezTo>
                  <a:cubicBezTo>
                    <a:pt x="166" y="732"/>
                    <a:pt x="166" y="733"/>
                    <a:pt x="166" y="733"/>
                  </a:cubicBezTo>
                  <a:cubicBezTo>
                    <a:pt x="166" y="733"/>
                    <a:pt x="167" y="733"/>
                    <a:pt x="167" y="731"/>
                  </a:cubicBezTo>
                  <a:cubicBezTo>
                    <a:pt x="164" y="737"/>
                    <a:pt x="164" y="743"/>
                    <a:pt x="165" y="749"/>
                  </a:cubicBezTo>
                  <a:cubicBezTo>
                    <a:pt x="167" y="755"/>
                    <a:pt x="171" y="761"/>
                    <a:pt x="177" y="764"/>
                  </a:cubicBezTo>
                  <a:cubicBezTo>
                    <a:pt x="178" y="765"/>
                    <a:pt x="180" y="765"/>
                    <a:pt x="182" y="766"/>
                  </a:cubicBezTo>
                  <a:cubicBezTo>
                    <a:pt x="183" y="766"/>
                    <a:pt x="183" y="766"/>
                    <a:pt x="184" y="766"/>
                  </a:cubicBezTo>
                  <a:cubicBezTo>
                    <a:pt x="185" y="766"/>
                    <a:pt x="185" y="766"/>
                    <a:pt x="185" y="766"/>
                  </a:cubicBezTo>
                  <a:cubicBezTo>
                    <a:pt x="186" y="766"/>
                    <a:pt x="186" y="766"/>
                    <a:pt x="186" y="766"/>
                  </a:cubicBezTo>
                  <a:cubicBezTo>
                    <a:pt x="194" y="766"/>
                    <a:pt x="194" y="766"/>
                    <a:pt x="194" y="766"/>
                  </a:cubicBezTo>
                  <a:cubicBezTo>
                    <a:pt x="205" y="766"/>
                    <a:pt x="205" y="766"/>
                    <a:pt x="205" y="766"/>
                  </a:cubicBezTo>
                  <a:cubicBezTo>
                    <a:pt x="221" y="800"/>
                    <a:pt x="221" y="800"/>
                    <a:pt x="221" y="800"/>
                  </a:cubicBezTo>
                  <a:cubicBezTo>
                    <a:pt x="224" y="805"/>
                    <a:pt x="224" y="805"/>
                    <a:pt x="224" y="805"/>
                  </a:cubicBezTo>
                  <a:cubicBezTo>
                    <a:pt x="225" y="807"/>
                    <a:pt x="225" y="807"/>
                    <a:pt x="225" y="807"/>
                  </a:cubicBezTo>
                  <a:cubicBezTo>
                    <a:pt x="225" y="808"/>
                    <a:pt x="225" y="808"/>
                    <a:pt x="225" y="808"/>
                  </a:cubicBezTo>
                  <a:cubicBezTo>
                    <a:pt x="226" y="809"/>
                    <a:pt x="226" y="809"/>
                    <a:pt x="226" y="809"/>
                  </a:cubicBezTo>
                  <a:cubicBezTo>
                    <a:pt x="226" y="809"/>
                    <a:pt x="226" y="810"/>
                    <a:pt x="226" y="810"/>
                  </a:cubicBezTo>
                  <a:cubicBezTo>
                    <a:pt x="228" y="812"/>
                    <a:pt x="228" y="812"/>
                    <a:pt x="228" y="812"/>
                  </a:cubicBezTo>
                  <a:cubicBezTo>
                    <a:pt x="230" y="815"/>
                    <a:pt x="230" y="815"/>
                    <a:pt x="230" y="815"/>
                  </a:cubicBezTo>
                  <a:cubicBezTo>
                    <a:pt x="231" y="816"/>
                    <a:pt x="232" y="817"/>
                    <a:pt x="233" y="819"/>
                  </a:cubicBezTo>
                  <a:cubicBezTo>
                    <a:pt x="234" y="820"/>
                    <a:pt x="236" y="821"/>
                    <a:pt x="237" y="823"/>
                  </a:cubicBezTo>
                  <a:cubicBezTo>
                    <a:pt x="238" y="824"/>
                    <a:pt x="240" y="825"/>
                    <a:pt x="242" y="827"/>
                  </a:cubicBezTo>
                  <a:cubicBezTo>
                    <a:pt x="243" y="827"/>
                    <a:pt x="244" y="828"/>
                    <a:pt x="245" y="829"/>
                  </a:cubicBezTo>
                  <a:cubicBezTo>
                    <a:pt x="246" y="829"/>
                    <a:pt x="246" y="829"/>
                    <a:pt x="246" y="829"/>
                  </a:cubicBezTo>
                  <a:cubicBezTo>
                    <a:pt x="246" y="829"/>
                    <a:pt x="246" y="829"/>
                    <a:pt x="246" y="829"/>
                  </a:cubicBezTo>
                  <a:cubicBezTo>
                    <a:pt x="247" y="829"/>
                    <a:pt x="247" y="829"/>
                    <a:pt x="247" y="829"/>
                  </a:cubicBezTo>
                  <a:cubicBezTo>
                    <a:pt x="249" y="829"/>
                    <a:pt x="249" y="829"/>
                    <a:pt x="249" y="829"/>
                  </a:cubicBezTo>
                  <a:cubicBezTo>
                    <a:pt x="250" y="830"/>
                    <a:pt x="252" y="830"/>
                    <a:pt x="254" y="830"/>
                  </a:cubicBezTo>
                  <a:cubicBezTo>
                    <a:pt x="268" y="832"/>
                    <a:pt x="282" y="833"/>
                    <a:pt x="296" y="834"/>
                  </a:cubicBezTo>
                  <a:cubicBezTo>
                    <a:pt x="303" y="834"/>
                    <a:pt x="310" y="834"/>
                    <a:pt x="317" y="833"/>
                  </a:cubicBezTo>
                  <a:cubicBezTo>
                    <a:pt x="321" y="833"/>
                    <a:pt x="325" y="833"/>
                    <a:pt x="328" y="832"/>
                  </a:cubicBezTo>
                  <a:cubicBezTo>
                    <a:pt x="330" y="832"/>
                    <a:pt x="332" y="831"/>
                    <a:pt x="334" y="831"/>
                  </a:cubicBezTo>
                  <a:cubicBezTo>
                    <a:pt x="335" y="831"/>
                    <a:pt x="336" y="830"/>
                    <a:pt x="337" y="830"/>
                  </a:cubicBezTo>
                  <a:cubicBezTo>
                    <a:pt x="337" y="830"/>
                    <a:pt x="338" y="830"/>
                    <a:pt x="338" y="829"/>
                  </a:cubicBezTo>
                  <a:cubicBezTo>
                    <a:pt x="339" y="829"/>
                    <a:pt x="339" y="829"/>
                    <a:pt x="339" y="829"/>
                  </a:cubicBezTo>
                  <a:cubicBezTo>
                    <a:pt x="340" y="829"/>
                    <a:pt x="340" y="829"/>
                    <a:pt x="340" y="829"/>
                  </a:cubicBezTo>
                  <a:cubicBezTo>
                    <a:pt x="340" y="829"/>
                    <a:pt x="340" y="829"/>
                    <a:pt x="340" y="829"/>
                  </a:cubicBezTo>
                  <a:cubicBezTo>
                    <a:pt x="341" y="829"/>
                    <a:pt x="341" y="829"/>
                    <a:pt x="341" y="829"/>
                  </a:cubicBezTo>
                  <a:cubicBezTo>
                    <a:pt x="341" y="828"/>
                    <a:pt x="341" y="828"/>
                    <a:pt x="341" y="828"/>
                  </a:cubicBezTo>
                  <a:cubicBezTo>
                    <a:pt x="342" y="828"/>
                    <a:pt x="342" y="828"/>
                    <a:pt x="343" y="827"/>
                  </a:cubicBezTo>
                  <a:cubicBezTo>
                    <a:pt x="344" y="827"/>
                    <a:pt x="345" y="826"/>
                    <a:pt x="346" y="826"/>
                  </a:cubicBezTo>
                  <a:cubicBezTo>
                    <a:pt x="346" y="827"/>
                    <a:pt x="346" y="827"/>
                    <a:pt x="346" y="827"/>
                  </a:cubicBezTo>
                  <a:cubicBezTo>
                    <a:pt x="352" y="823"/>
                    <a:pt x="357" y="817"/>
                    <a:pt x="360" y="812"/>
                  </a:cubicBezTo>
                  <a:cubicBezTo>
                    <a:pt x="369" y="796"/>
                    <a:pt x="369" y="796"/>
                    <a:pt x="369" y="796"/>
                  </a:cubicBezTo>
                  <a:cubicBezTo>
                    <a:pt x="377" y="780"/>
                    <a:pt x="377" y="780"/>
                    <a:pt x="377" y="780"/>
                  </a:cubicBezTo>
                  <a:cubicBezTo>
                    <a:pt x="382" y="772"/>
                    <a:pt x="382" y="772"/>
                    <a:pt x="382" y="772"/>
                  </a:cubicBezTo>
                  <a:cubicBezTo>
                    <a:pt x="384" y="768"/>
                    <a:pt x="384" y="768"/>
                    <a:pt x="384" y="768"/>
                  </a:cubicBezTo>
                  <a:cubicBezTo>
                    <a:pt x="384" y="768"/>
                    <a:pt x="384" y="768"/>
                    <a:pt x="384" y="768"/>
                  </a:cubicBezTo>
                  <a:cubicBezTo>
                    <a:pt x="384" y="768"/>
                    <a:pt x="384" y="768"/>
                    <a:pt x="384" y="768"/>
                  </a:cubicBezTo>
                  <a:cubicBezTo>
                    <a:pt x="384" y="768"/>
                    <a:pt x="384" y="768"/>
                    <a:pt x="384" y="768"/>
                  </a:cubicBezTo>
                  <a:cubicBezTo>
                    <a:pt x="385" y="768"/>
                    <a:pt x="385" y="768"/>
                    <a:pt x="385" y="768"/>
                  </a:cubicBezTo>
                  <a:cubicBezTo>
                    <a:pt x="391" y="768"/>
                    <a:pt x="391" y="768"/>
                    <a:pt x="391" y="768"/>
                  </a:cubicBezTo>
                  <a:cubicBezTo>
                    <a:pt x="396" y="768"/>
                    <a:pt x="396" y="768"/>
                    <a:pt x="396" y="768"/>
                  </a:cubicBezTo>
                  <a:cubicBezTo>
                    <a:pt x="396" y="768"/>
                    <a:pt x="396" y="768"/>
                    <a:pt x="396" y="768"/>
                  </a:cubicBezTo>
                  <a:cubicBezTo>
                    <a:pt x="397" y="768"/>
                    <a:pt x="397" y="768"/>
                    <a:pt x="397" y="768"/>
                  </a:cubicBezTo>
                  <a:cubicBezTo>
                    <a:pt x="398" y="768"/>
                    <a:pt x="398" y="768"/>
                    <a:pt x="399" y="768"/>
                  </a:cubicBezTo>
                  <a:cubicBezTo>
                    <a:pt x="400" y="768"/>
                    <a:pt x="401" y="768"/>
                    <a:pt x="402" y="767"/>
                  </a:cubicBezTo>
                  <a:cubicBezTo>
                    <a:pt x="406" y="766"/>
                    <a:pt x="409" y="764"/>
                    <a:pt x="412" y="761"/>
                  </a:cubicBezTo>
                  <a:cubicBezTo>
                    <a:pt x="416" y="756"/>
                    <a:pt x="418" y="749"/>
                    <a:pt x="418" y="744"/>
                  </a:cubicBezTo>
                  <a:cubicBezTo>
                    <a:pt x="417" y="748"/>
                    <a:pt x="416" y="753"/>
                    <a:pt x="414" y="757"/>
                  </a:cubicBezTo>
                  <a:cubicBezTo>
                    <a:pt x="411" y="761"/>
                    <a:pt x="407" y="764"/>
                    <a:pt x="402" y="765"/>
                  </a:cubicBezTo>
                  <a:cubicBezTo>
                    <a:pt x="401" y="766"/>
                    <a:pt x="400" y="766"/>
                    <a:pt x="399" y="766"/>
                  </a:cubicBezTo>
                  <a:cubicBezTo>
                    <a:pt x="398" y="766"/>
                    <a:pt x="397" y="766"/>
                    <a:pt x="397" y="766"/>
                  </a:cubicBezTo>
                  <a:cubicBezTo>
                    <a:pt x="396" y="766"/>
                    <a:pt x="396" y="766"/>
                    <a:pt x="396" y="766"/>
                  </a:cubicBezTo>
                  <a:cubicBezTo>
                    <a:pt x="396" y="766"/>
                    <a:pt x="396" y="766"/>
                    <a:pt x="396" y="766"/>
                  </a:cubicBezTo>
                  <a:cubicBezTo>
                    <a:pt x="395" y="766"/>
                    <a:pt x="395" y="766"/>
                    <a:pt x="395" y="766"/>
                  </a:cubicBezTo>
                  <a:cubicBezTo>
                    <a:pt x="390" y="766"/>
                    <a:pt x="390" y="766"/>
                    <a:pt x="390" y="766"/>
                  </a:cubicBezTo>
                  <a:cubicBezTo>
                    <a:pt x="385" y="766"/>
                    <a:pt x="385" y="766"/>
                    <a:pt x="385" y="766"/>
                  </a:cubicBezTo>
                  <a:cubicBezTo>
                    <a:pt x="384" y="766"/>
                    <a:pt x="384" y="766"/>
                    <a:pt x="384" y="766"/>
                  </a:cubicBezTo>
                  <a:cubicBezTo>
                    <a:pt x="384" y="766"/>
                    <a:pt x="384" y="766"/>
                    <a:pt x="384" y="766"/>
                  </a:cubicBezTo>
                  <a:cubicBezTo>
                    <a:pt x="383" y="766"/>
                    <a:pt x="383" y="766"/>
                    <a:pt x="383" y="766"/>
                  </a:cubicBezTo>
                  <a:cubicBezTo>
                    <a:pt x="383" y="766"/>
                    <a:pt x="383" y="766"/>
                    <a:pt x="383" y="766"/>
                  </a:cubicBezTo>
                  <a:cubicBezTo>
                    <a:pt x="382" y="767"/>
                    <a:pt x="382" y="767"/>
                    <a:pt x="382" y="767"/>
                  </a:cubicBezTo>
                  <a:cubicBezTo>
                    <a:pt x="379" y="771"/>
                    <a:pt x="379" y="771"/>
                    <a:pt x="379" y="771"/>
                  </a:cubicBezTo>
                  <a:cubicBezTo>
                    <a:pt x="375" y="780"/>
                    <a:pt x="375" y="780"/>
                    <a:pt x="375" y="780"/>
                  </a:cubicBezTo>
                  <a:cubicBezTo>
                    <a:pt x="366" y="796"/>
                    <a:pt x="366" y="796"/>
                    <a:pt x="366" y="796"/>
                  </a:cubicBezTo>
                  <a:cubicBezTo>
                    <a:pt x="361" y="805"/>
                    <a:pt x="361" y="805"/>
                    <a:pt x="361" y="805"/>
                  </a:cubicBezTo>
                  <a:cubicBezTo>
                    <a:pt x="359" y="809"/>
                    <a:pt x="359" y="809"/>
                    <a:pt x="359" y="809"/>
                  </a:cubicBezTo>
                  <a:cubicBezTo>
                    <a:pt x="358" y="811"/>
                    <a:pt x="357" y="812"/>
                    <a:pt x="356" y="814"/>
                  </a:cubicBezTo>
                  <a:cubicBezTo>
                    <a:pt x="354" y="816"/>
                    <a:pt x="352" y="819"/>
                    <a:pt x="349" y="822"/>
                  </a:cubicBezTo>
                  <a:cubicBezTo>
                    <a:pt x="346" y="824"/>
                    <a:pt x="343" y="826"/>
                    <a:pt x="339" y="828"/>
                  </a:cubicBezTo>
                  <a:cubicBezTo>
                    <a:pt x="339" y="828"/>
                    <a:pt x="339" y="828"/>
                    <a:pt x="339" y="828"/>
                  </a:cubicBezTo>
                  <a:cubicBezTo>
                    <a:pt x="336" y="829"/>
                    <a:pt x="333" y="830"/>
                    <a:pt x="330" y="830"/>
                  </a:cubicBezTo>
                  <a:cubicBezTo>
                    <a:pt x="327" y="831"/>
                    <a:pt x="324" y="831"/>
                    <a:pt x="321" y="831"/>
                  </a:cubicBezTo>
                  <a:cubicBezTo>
                    <a:pt x="315" y="832"/>
                    <a:pt x="309" y="832"/>
                    <a:pt x="303" y="832"/>
                  </a:cubicBezTo>
                  <a:cubicBezTo>
                    <a:pt x="291" y="832"/>
                    <a:pt x="279" y="831"/>
                    <a:pt x="267" y="830"/>
                  </a:cubicBezTo>
                  <a:cubicBezTo>
                    <a:pt x="261" y="829"/>
                    <a:pt x="255" y="829"/>
                    <a:pt x="249" y="828"/>
                  </a:cubicBezTo>
                  <a:cubicBezTo>
                    <a:pt x="248" y="828"/>
                    <a:pt x="247" y="828"/>
                    <a:pt x="246" y="827"/>
                  </a:cubicBezTo>
                  <a:cubicBezTo>
                    <a:pt x="245" y="827"/>
                    <a:pt x="244" y="826"/>
                    <a:pt x="243" y="826"/>
                  </a:cubicBezTo>
                  <a:cubicBezTo>
                    <a:pt x="241" y="825"/>
                    <a:pt x="240" y="824"/>
                    <a:pt x="239" y="823"/>
                  </a:cubicBezTo>
                  <a:cubicBezTo>
                    <a:pt x="238" y="822"/>
                    <a:pt x="237" y="820"/>
                    <a:pt x="236" y="819"/>
                  </a:cubicBezTo>
                  <a:cubicBezTo>
                    <a:pt x="240" y="823"/>
                    <a:pt x="246" y="827"/>
                    <a:pt x="253" y="828"/>
                  </a:cubicBezTo>
                  <a:cubicBezTo>
                    <a:pt x="263" y="829"/>
                    <a:pt x="273" y="830"/>
                    <a:pt x="283" y="831"/>
                  </a:cubicBezTo>
                  <a:cubicBezTo>
                    <a:pt x="292" y="831"/>
                    <a:pt x="302" y="832"/>
                    <a:pt x="311" y="832"/>
                  </a:cubicBezTo>
                  <a:cubicBezTo>
                    <a:pt x="316" y="832"/>
                    <a:pt x="321" y="831"/>
                    <a:pt x="325" y="831"/>
                  </a:cubicBezTo>
                  <a:cubicBezTo>
                    <a:pt x="330" y="830"/>
                    <a:pt x="335" y="829"/>
                    <a:pt x="339" y="827"/>
                  </a:cubicBezTo>
                  <a:cubicBezTo>
                    <a:pt x="339" y="827"/>
                    <a:pt x="339" y="827"/>
                    <a:pt x="339" y="827"/>
                  </a:cubicBezTo>
                  <a:cubicBezTo>
                    <a:pt x="343" y="826"/>
                    <a:pt x="346" y="824"/>
                    <a:pt x="349" y="821"/>
                  </a:cubicBezTo>
                  <a:cubicBezTo>
                    <a:pt x="352" y="819"/>
                    <a:pt x="354" y="816"/>
                    <a:pt x="356" y="813"/>
                  </a:cubicBezTo>
                  <a:cubicBezTo>
                    <a:pt x="357" y="812"/>
                    <a:pt x="358" y="810"/>
                    <a:pt x="359" y="809"/>
                  </a:cubicBezTo>
                  <a:cubicBezTo>
                    <a:pt x="361" y="804"/>
                    <a:pt x="361" y="804"/>
                    <a:pt x="361" y="804"/>
                  </a:cubicBezTo>
                  <a:cubicBezTo>
                    <a:pt x="366" y="796"/>
                    <a:pt x="366" y="796"/>
                    <a:pt x="366" y="796"/>
                  </a:cubicBezTo>
                  <a:cubicBezTo>
                    <a:pt x="375" y="779"/>
                    <a:pt x="375" y="779"/>
                    <a:pt x="375" y="779"/>
                  </a:cubicBezTo>
                  <a:cubicBezTo>
                    <a:pt x="379" y="771"/>
                    <a:pt x="379" y="771"/>
                    <a:pt x="379" y="771"/>
                  </a:cubicBezTo>
                  <a:cubicBezTo>
                    <a:pt x="381" y="767"/>
                    <a:pt x="381" y="767"/>
                    <a:pt x="381" y="767"/>
                  </a:cubicBezTo>
                  <a:cubicBezTo>
                    <a:pt x="382" y="765"/>
                    <a:pt x="382" y="765"/>
                    <a:pt x="382" y="765"/>
                  </a:cubicBezTo>
                  <a:cubicBezTo>
                    <a:pt x="390" y="766"/>
                    <a:pt x="390" y="766"/>
                    <a:pt x="390" y="766"/>
                  </a:cubicBezTo>
                  <a:cubicBezTo>
                    <a:pt x="395" y="766"/>
                    <a:pt x="395" y="766"/>
                    <a:pt x="395" y="766"/>
                  </a:cubicBezTo>
                  <a:cubicBezTo>
                    <a:pt x="396" y="766"/>
                    <a:pt x="396" y="766"/>
                    <a:pt x="396" y="766"/>
                  </a:cubicBezTo>
                  <a:cubicBezTo>
                    <a:pt x="396" y="766"/>
                    <a:pt x="396" y="766"/>
                    <a:pt x="396" y="766"/>
                  </a:cubicBezTo>
                  <a:cubicBezTo>
                    <a:pt x="397" y="766"/>
                    <a:pt x="397" y="766"/>
                    <a:pt x="397" y="766"/>
                  </a:cubicBezTo>
                  <a:cubicBezTo>
                    <a:pt x="397" y="766"/>
                    <a:pt x="398" y="766"/>
                    <a:pt x="398" y="765"/>
                  </a:cubicBezTo>
                  <a:cubicBezTo>
                    <a:pt x="400" y="765"/>
                    <a:pt x="401" y="765"/>
                    <a:pt x="402" y="765"/>
                  </a:cubicBezTo>
                  <a:cubicBezTo>
                    <a:pt x="407" y="763"/>
                    <a:pt x="410" y="760"/>
                    <a:pt x="413" y="756"/>
                  </a:cubicBezTo>
                  <a:cubicBezTo>
                    <a:pt x="415" y="752"/>
                    <a:pt x="417" y="748"/>
                    <a:pt x="417" y="743"/>
                  </a:cubicBezTo>
                  <a:cubicBezTo>
                    <a:pt x="417" y="740"/>
                    <a:pt x="416" y="737"/>
                    <a:pt x="415" y="734"/>
                  </a:cubicBezTo>
                  <a:cubicBezTo>
                    <a:pt x="413" y="730"/>
                    <a:pt x="410" y="727"/>
                    <a:pt x="407" y="725"/>
                  </a:cubicBezTo>
                  <a:cubicBezTo>
                    <a:pt x="405" y="723"/>
                    <a:pt x="402" y="723"/>
                    <a:pt x="399" y="723"/>
                  </a:cubicBezTo>
                  <a:cubicBezTo>
                    <a:pt x="397" y="723"/>
                    <a:pt x="396" y="723"/>
                    <a:pt x="396" y="724"/>
                  </a:cubicBezTo>
                  <a:cubicBezTo>
                    <a:pt x="396" y="724"/>
                    <a:pt x="397" y="725"/>
                    <a:pt x="400" y="726"/>
                  </a:cubicBezTo>
                  <a:cubicBezTo>
                    <a:pt x="402" y="727"/>
                    <a:pt x="405" y="729"/>
                    <a:pt x="408" y="733"/>
                  </a:cubicBezTo>
                  <a:cubicBezTo>
                    <a:pt x="408" y="734"/>
                    <a:pt x="409" y="735"/>
                    <a:pt x="410" y="737"/>
                  </a:cubicBezTo>
                  <a:cubicBezTo>
                    <a:pt x="410" y="739"/>
                    <a:pt x="410" y="740"/>
                    <a:pt x="411" y="742"/>
                  </a:cubicBezTo>
                  <a:cubicBezTo>
                    <a:pt x="411" y="745"/>
                    <a:pt x="410" y="747"/>
                    <a:pt x="410" y="747"/>
                  </a:cubicBezTo>
                  <a:cubicBezTo>
                    <a:pt x="409" y="749"/>
                    <a:pt x="409" y="748"/>
                    <a:pt x="408" y="747"/>
                  </a:cubicBezTo>
                  <a:cubicBezTo>
                    <a:pt x="408" y="749"/>
                    <a:pt x="406" y="752"/>
                    <a:pt x="405" y="754"/>
                  </a:cubicBezTo>
                  <a:cubicBezTo>
                    <a:pt x="403" y="756"/>
                    <a:pt x="401" y="757"/>
                    <a:pt x="398" y="758"/>
                  </a:cubicBezTo>
                  <a:cubicBezTo>
                    <a:pt x="397" y="758"/>
                    <a:pt x="397" y="758"/>
                    <a:pt x="396" y="758"/>
                  </a:cubicBezTo>
                  <a:cubicBezTo>
                    <a:pt x="394" y="758"/>
                    <a:pt x="394" y="758"/>
                    <a:pt x="394" y="758"/>
                  </a:cubicBezTo>
                  <a:cubicBezTo>
                    <a:pt x="389" y="758"/>
                    <a:pt x="389" y="758"/>
                    <a:pt x="389" y="758"/>
                  </a:cubicBezTo>
                  <a:cubicBezTo>
                    <a:pt x="377" y="758"/>
                    <a:pt x="377" y="758"/>
                    <a:pt x="377" y="758"/>
                  </a:cubicBezTo>
                  <a:cubicBezTo>
                    <a:pt x="362" y="787"/>
                    <a:pt x="362" y="787"/>
                    <a:pt x="362" y="787"/>
                  </a:cubicBezTo>
                  <a:cubicBezTo>
                    <a:pt x="354" y="801"/>
                    <a:pt x="354" y="801"/>
                    <a:pt x="354" y="801"/>
                  </a:cubicBezTo>
                  <a:cubicBezTo>
                    <a:pt x="352" y="804"/>
                    <a:pt x="352" y="804"/>
                    <a:pt x="352" y="804"/>
                  </a:cubicBezTo>
                  <a:cubicBezTo>
                    <a:pt x="352" y="805"/>
                    <a:pt x="351" y="806"/>
                    <a:pt x="350" y="807"/>
                  </a:cubicBezTo>
                  <a:cubicBezTo>
                    <a:pt x="349" y="809"/>
                    <a:pt x="348" y="811"/>
                    <a:pt x="346" y="813"/>
                  </a:cubicBezTo>
                  <a:cubicBezTo>
                    <a:pt x="345" y="815"/>
                    <a:pt x="343" y="816"/>
                    <a:pt x="342" y="817"/>
                  </a:cubicBezTo>
                  <a:cubicBezTo>
                    <a:pt x="341" y="817"/>
                    <a:pt x="341" y="818"/>
                    <a:pt x="341" y="818"/>
                  </a:cubicBezTo>
                  <a:cubicBezTo>
                    <a:pt x="341" y="818"/>
                    <a:pt x="341" y="817"/>
                    <a:pt x="342" y="817"/>
                  </a:cubicBezTo>
                  <a:cubicBezTo>
                    <a:pt x="343" y="816"/>
                    <a:pt x="345" y="815"/>
                    <a:pt x="346" y="813"/>
                  </a:cubicBezTo>
                  <a:cubicBezTo>
                    <a:pt x="348" y="811"/>
                    <a:pt x="349" y="809"/>
                    <a:pt x="350" y="807"/>
                  </a:cubicBezTo>
                  <a:cubicBezTo>
                    <a:pt x="351" y="806"/>
                    <a:pt x="352" y="805"/>
                    <a:pt x="352" y="804"/>
                  </a:cubicBezTo>
                  <a:cubicBezTo>
                    <a:pt x="354" y="801"/>
                    <a:pt x="354" y="801"/>
                    <a:pt x="354" y="801"/>
                  </a:cubicBezTo>
                  <a:cubicBezTo>
                    <a:pt x="361" y="787"/>
                    <a:pt x="361" y="787"/>
                    <a:pt x="361" y="787"/>
                  </a:cubicBezTo>
                  <a:cubicBezTo>
                    <a:pt x="377" y="757"/>
                    <a:pt x="377" y="757"/>
                    <a:pt x="377" y="757"/>
                  </a:cubicBezTo>
                  <a:cubicBezTo>
                    <a:pt x="389" y="757"/>
                    <a:pt x="389" y="757"/>
                    <a:pt x="389" y="757"/>
                  </a:cubicBezTo>
                  <a:cubicBezTo>
                    <a:pt x="394" y="757"/>
                    <a:pt x="394" y="757"/>
                    <a:pt x="394" y="757"/>
                  </a:cubicBezTo>
                  <a:cubicBezTo>
                    <a:pt x="396" y="757"/>
                    <a:pt x="396" y="757"/>
                    <a:pt x="396" y="757"/>
                  </a:cubicBezTo>
                  <a:cubicBezTo>
                    <a:pt x="397" y="757"/>
                    <a:pt x="398" y="757"/>
                    <a:pt x="398" y="757"/>
                  </a:cubicBezTo>
                  <a:cubicBezTo>
                    <a:pt x="401" y="757"/>
                    <a:pt x="403" y="755"/>
                    <a:pt x="405" y="753"/>
                  </a:cubicBezTo>
                  <a:cubicBezTo>
                    <a:pt x="406" y="751"/>
                    <a:pt x="407" y="748"/>
                    <a:pt x="408" y="746"/>
                  </a:cubicBezTo>
                  <a:cubicBezTo>
                    <a:pt x="408" y="745"/>
                    <a:pt x="407" y="745"/>
                    <a:pt x="407" y="746"/>
                  </a:cubicBezTo>
                  <a:cubicBezTo>
                    <a:pt x="406" y="746"/>
                    <a:pt x="406" y="748"/>
                    <a:pt x="405" y="750"/>
                  </a:cubicBezTo>
                  <a:cubicBezTo>
                    <a:pt x="404" y="751"/>
                    <a:pt x="403" y="752"/>
                    <a:pt x="402" y="753"/>
                  </a:cubicBezTo>
                  <a:cubicBezTo>
                    <a:pt x="401" y="754"/>
                    <a:pt x="399" y="755"/>
                    <a:pt x="398" y="755"/>
                  </a:cubicBezTo>
                  <a:cubicBezTo>
                    <a:pt x="397" y="755"/>
                    <a:pt x="397" y="755"/>
                    <a:pt x="397" y="755"/>
                  </a:cubicBezTo>
                  <a:cubicBezTo>
                    <a:pt x="396" y="755"/>
                    <a:pt x="396" y="755"/>
                    <a:pt x="396" y="755"/>
                  </a:cubicBezTo>
                  <a:cubicBezTo>
                    <a:pt x="396" y="755"/>
                    <a:pt x="396" y="755"/>
                    <a:pt x="396" y="755"/>
                  </a:cubicBezTo>
                  <a:cubicBezTo>
                    <a:pt x="394" y="755"/>
                    <a:pt x="394" y="755"/>
                    <a:pt x="394" y="755"/>
                  </a:cubicBezTo>
                  <a:cubicBezTo>
                    <a:pt x="390" y="755"/>
                    <a:pt x="390" y="755"/>
                    <a:pt x="390" y="755"/>
                  </a:cubicBezTo>
                  <a:cubicBezTo>
                    <a:pt x="376" y="755"/>
                    <a:pt x="376" y="755"/>
                    <a:pt x="376" y="755"/>
                  </a:cubicBezTo>
                  <a:cubicBezTo>
                    <a:pt x="366" y="774"/>
                    <a:pt x="366" y="774"/>
                    <a:pt x="366" y="774"/>
                  </a:cubicBezTo>
                  <a:cubicBezTo>
                    <a:pt x="363" y="780"/>
                    <a:pt x="360" y="785"/>
                    <a:pt x="358" y="789"/>
                  </a:cubicBezTo>
                  <a:cubicBezTo>
                    <a:pt x="353" y="798"/>
                    <a:pt x="353" y="798"/>
                    <a:pt x="353" y="798"/>
                  </a:cubicBezTo>
                  <a:cubicBezTo>
                    <a:pt x="351" y="802"/>
                    <a:pt x="351" y="802"/>
                    <a:pt x="351" y="802"/>
                  </a:cubicBezTo>
                  <a:cubicBezTo>
                    <a:pt x="350" y="803"/>
                    <a:pt x="350" y="804"/>
                    <a:pt x="349" y="804"/>
                  </a:cubicBezTo>
                  <a:cubicBezTo>
                    <a:pt x="349" y="805"/>
                    <a:pt x="349" y="806"/>
                    <a:pt x="348" y="806"/>
                  </a:cubicBezTo>
                  <a:cubicBezTo>
                    <a:pt x="347" y="809"/>
                    <a:pt x="345" y="811"/>
                    <a:pt x="342" y="813"/>
                  </a:cubicBezTo>
                  <a:cubicBezTo>
                    <a:pt x="340" y="815"/>
                    <a:pt x="338" y="817"/>
                    <a:pt x="336" y="818"/>
                  </a:cubicBezTo>
                  <a:cubicBezTo>
                    <a:pt x="335" y="818"/>
                    <a:pt x="335" y="818"/>
                    <a:pt x="335" y="818"/>
                  </a:cubicBezTo>
                  <a:cubicBezTo>
                    <a:pt x="331" y="819"/>
                    <a:pt x="326" y="820"/>
                    <a:pt x="320" y="821"/>
                  </a:cubicBezTo>
                  <a:cubicBezTo>
                    <a:pt x="315" y="821"/>
                    <a:pt x="310" y="821"/>
                    <a:pt x="304" y="821"/>
                  </a:cubicBezTo>
                  <a:cubicBezTo>
                    <a:pt x="293" y="821"/>
                    <a:pt x="282" y="821"/>
                    <a:pt x="270" y="820"/>
                  </a:cubicBezTo>
                  <a:cubicBezTo>
                    <a:pt x="265" y="819"/>
                    <a:pt x="259" y="818"/>
                    <a:pt x="254" y="818"/>
                  </a:cubicBezTo>
                  <a:cubicBezTo>
                    <a:pt x="252" y="817"/>
                    <a:pt x="251" y="817"/>
                    <a:pt x="250" y="817"/>
                  </a:cubicBezTo>
                  <a:cubicBezTo>
                    <a:pt x="249" y="817"/>
                    <a:pt x="249" y="817"/>
                    <a:pt x="249" y="817"/>
                  </a:cubicBezTo>
                  <a:cubicBezTo>
                    <a:pt x="249" y="817"/>
                    <a:pt x="249" y="817"/>
                    <a:pt x="249" y="817"/>
                  </a:cubicBezTo>
                  <a:cubicBezTo>
                    <a:pt x="249" y="817"/>
                    <a:pt x="249" y="817"/>
                    <a:pt x="249" y="817"/>
                  </a:cubicBezTo>
                  <a:cubicBezTo>
                    <a:pt x="249" y="817"/>
                    <a:pt x="249" y="817"/>
                    <a:pt x="249" y="817"/>
                  </a:cubicBezTo>
                  <a:cubicBezTo>
                    <a:pt x="249" y="817"/>
                    <a:pt x="249" y="817"/>
                    <a:pt x="249" y="817"/>
                  </a:cubicBezTo>
                  <a:cubicBezTo>
                    <a:pt x="249" y="817"/>
                    <a:pt x="249" y="817"/>
                    <a:pt x="249" y="816"/>
                  </a:cubicBezTo>
                  <a:cubicBezTo>
                    <a:pt x="247" y="815"/>
                    <a:pt x="245" y="814"/>
                    <a:pt x="244" y="812"/>
                  </a:cubicBezTo>
                  <a:cubicBezTo>
                    <a:pt x="242" y="810"/>
                    <a:pt x="240" y="808"/>
                    <a:pt x="239" y="806"/>
                  </a:cubicBezTo>
                  <a:cubicBezTo>
                    <a:pt x="237" y="804"/>
                    <a:pt x="237" y="804"/>
                    <a:pt x="237" y="804"/>
                  </a:cubicBezTo>
                  <a:cubicBezTo>
                    <a:pt x="237" y="803"/>
                    <a:pt x="237" y="803"/>
                    <a:pt x="237" y="803"/>
                  </a:cubicBezTo>
                  <a:cubicBezTo>
                    <a:pt x="237" y="803"/>
                    <a:pt x="237" y="803"/>
                    <a:pt x="237" y="803"/>
                  </a:cubicBezTo>
                  <a:cubicBezTo>
                    <a:pt x="237" y="803"/>
                    <a:pt x="237" y="803"/>
                    <a:pt x="237" y="803"/>
                  </a:cubicBezTo>
                  <a:cubicBezTo>
                    <a:pt x="235" y="800"/>
                    <a:pt x="235" y="800"/>
                    <a:pt x="235" y="800"/>
                  </a:cubicBezTo>
                  <a:cubicBezTo>
                    <a:pt x="228" y="785"/>
                    <a:pt x="228" y="785"/>
                    <a:pt x="228" y="785"/>
                  </a:cubicBezTo>
                  <a:cubicBezTo>
                    <a:pt x="221" y="771"/>
                    <a:pt x="221" y="771"/>
                    <a:pt x="221" y="771"/>
                  </a:cubicBezTo>
                  <a:cubicBezTo>
                    <a:pt x="213" y="753"/>
                    <a:pt x="213" y="753"/>
                    <a:pt x="213" y="753"/>
                  </a:cubicBezTo>
                  <a:cubicBezTo>
                    <a:pt x="185" y="753"/>
                    <a:pt x="185" y="753"/>
                    <a:pt x="185" y="753"/>
                  </a:cubicBezTo>
                  <a:cubicBezTo>
                    <a:pt x="183" y="753"/>
                    <a:pt x="182" y="752"/>
                    <a:pt x="180" y="750"/>
                  </a:cubicBezTo>
                  <a:cubicBezTo>
                    <a:pt x="179" y="749"/>
                    <a:pt x="178" y="746"/>
                    <a:pt x="178" y="744"/>
                  </a:cubicBezTo>
                  <a:cubicBezTo>
                    <a:pt x="178" y="741"/>
                    <a:pt x="178" y="739"/>
                    <a:pt x="179" y="737"/>
                  </a:cubicBezTo>
                  <a:cubicBezTo>
                    <a:pt x="181" y="735"/>
                    <a:pt x="182" y="734"/>
                    <a:pt x="184" y="733"/>
                  </a:cubicBezTo>
                  <a:cubicBezTo>
                    <a:pt x="184" y="733"/>
                    <a:pt x="185" y="733"/>
                    <a:pt x="185" y="733"/>
                  </a:cubicBezTo>
                  <a:cubicBezTo>
                    <a:pt x="188" y="733"/>
                    <a:pt x="188" y="733"/>
                    <a:pt x="188" y="733"/>
                  </a:cubicBezTo>
                  <a:cubicBezTo>
                    <a:pt x="194" y="733"/>
                    <a:pt x="194" y="733"/>
                    <a:pt x="194" y="733"/>
                  </a:cubicBezTo>
                  <a:cubicBezTo>
                    <a:pt x="206" y="733"/>
                    <a:pt x="206" y="733"/>
                    <a:pt x="206" y="733"/>
                  </a:cubicBezTo>
                  <a:cubicBezTo>
                    <a:pt x="263" y="732"/>
                    <a:pt x="326" y="734"/>
                    <a:pt x="373" y="732"/>
                  </a:cubicBezTo>
                  <a:cubicBezTo>
                    <a:pt x="414" y="731"/>
                    <a:pt x="399" y="727"/>
                    <a:pt x="357" y="725"/>
                  </a:cubicBezTo>
                  <a:cubicBezTo>
                    <a:pt x="357" y="724"/>
                    <a:pt x="357" y="724"/>
                    <a:pt x="357" y="724"/>
                  </a:cubicBezTo>
                  <a:cubicBezTo>
                    <a:pt x="399" y="725"/>
                    <a:pt x="378" y="722"/>
                    <a:pt x="383" y="720"/>
                  </a:cubicBezTo>
                  <a:cubicBezTo>
                    <a:pt x="364" y="720"/>
                    <a:pt x="346" y="720"/>
                    <a:pt x="327" y="719"/>
                  </a:cubicBezTo>
                  <a:cubicBezTo>
                    <a:pt x="361" y="719"/>
                    <a:pt x="361" y="719"/>
                    <a:pt x="361" y="719"/>
                  </a:cubicBezTo>
                  <a:cubicBezTo>
                    <a:pt x="380" y="719"/>
                    <a:pt x="380" y="719"/>
                    <a:pt x="380" y="719"/>
                  </a:cubicBezTo>
                  <a:cubicBezTo>
                    <a:pt x="389" y="720"/>
                    <a:pt x="389" y="720"/>
                    <a:pt x="389" y="720"/>
                  </a:cubicBezTo>
                  <a:cubicBezTo>
                    <a:pt x="393" y="720"/>
                    <a:pt x="393" y="720"/>
                    <a:pt x="393" y="720"/>
                  </a:cubicBezTo>
                  <a:cubicBezTo>
                    <a:pt x="396" y="720"/>
                    <a:pt x="396" y="720"/>
                    <a:pt x="396" y="720"/>
                  </a:cubicBezTo>
                  <a:cubicBezTo>
                    <a:pt x="396" y="720"/>
                    <a:pt x="396" y="720"/>
                    <a:pt x="396" y="720"/>
                  </a:cubicBezTo>
                  <a:cubicBezTo>
                    <a:pt x="397" y="720"/>
                    <a:pt x="397" y="720"/>
                    <a:pt x="397" y="720"/>
                  </a:cubicBezTo>
                  <a:cubicBezTo>
                    <a:pt x="398" y="720"/>
                    <a:pt x="398" y="720"/>
                    <a:pt x="399" y="719"/>
                  </a:cubicBezTo>
                  <a:cubicBezTo>
                    <a:pt x="403" y="719"/>
                    <a:pt x="407" y="717"/>
                    <a:pt x="409" y="715"/>
                  </a:cubicBezTo>
                  <a:cubicBezTo>
                    <a:pt x="412" y="713"/>
                    <a:pt x="414" y="710"/>
                    <a:pt x="416" y="707"/>
                  </a:cubicBezTo>
                  <a:cubicBezTo>
                    <a:pt x="418" y="701"/>
                    <a:pt x="418" y="696"/>
                    <a:pt x="417" y="691"/>
                  </a:cubicBezTo>
                  <a:cubicBezTo>
                    <a:pt x="418" y="697"/>
                    <a:pt x="417" y="703"/>
                    <a:pt x="413" y="708"/>
                  </a:cubicBezTo>
                  <a:cubicBezTo>
                    <a:pt x="412" y="711"/>
                    <a:pt x="409" y="713"/>
                    <a:pt x="406" y="715"/>
                  </a:cubicBezTo>
                  <a:cubicBezTo>
                    <a:pt x="404" y="716"/>
                    <a:pt x="400" y="717"/>
                    <a:pt x="397" y="718"/>
                  </a:cubicBezTo>
                  <a:cubicBezTo>
                    <a:pt x="369" y="717"/>
                    <a:pt x="369" y="717"/>
                    <a:pt x="369" y="717"/>
                  </a:cubicBezTo>
                  <a:cubicBezTo>
                    <a:pt x="350" y="717"/>
                    <a:pt x="330" y="717"/>
                    <a:pt x="311" y="716"/>
                  </a:cubicBezTo>
                  <a:cubicBezTo>
                    <a:pt x="195" y="716"/>
                    <a:pt x="195" y="716"/>
                    <a:pt x="195" y="716"/>
                  </a:cubicBezTo>
                  <a:cubicBezTo>
                    <a:pt x="227" y="716"/>
                    <a:pt x="264" y="715"/>
                    <a:pt x="296" y="716"/>
                  </a:cubicBezTo>
                  <a:cubicBezTo>
                    <a:pt x="319" y="716"/>
                    <a:pt x="341" y="717"/>
                    <a:pt x="362" y="717"/>
                  </a:cubicBezTo>
                  <a:cubicBezTo>
                    <a:pt x="394" y="717"/>
                    <a:pt x="394" y="717"/>
                    <a:pt x="394" y="717"/>
                  </a:cubicBezTo>
                  <a:cubicBezTo>
                    <a:pt x="395" y="717"/>
                    <a:pt x="396" y="717"/>
                    <a:pt x="398" y="717"/>
                  </a:cubicBezTo>
                  <a:cubicBezTo>
                    <a:pt x="400" y="717"/>
                    <a:pt x="402" y="716"/>
                    <a:pt x="403" y="716"/>
                  </a:cubicBezTo>
                  <a:cubicBezTo>
                    <a:pt x="406" y="714"/>
                    <a:pt x="409" y="712"/>
                    <a:pt x="411" y="709"/>
                  </a:cubicBezTo>
                  <a:cubicBezTo>
                    <a:pt x="416" y="704"/>
                    <a:pt x="417" y="697"/>
                    <a:pt x="416" y="691"/>
                  </a:cubicBezTo>
                  <a:cubicBezTo>
                    <a:pt x="416" y="688"/>
                    <a:pt x="415" y="685"/>
                    <a:pt x="414" y="683"/>
                  </a:cubicBezTo>
                  <a:cubicBezTo>
                    <a:pt x="412" y="679"/>
                    <a:pt x="409" y="677"/>
                    <a:pt x="406" y="676"/>
                  </a:cubicBezTo>
                  <a:cubicBezTo>
                    <a:pt x="404" y="674"/>
                    <a:pt x="401" y="674"/>
                    <a:pt x="399" y="674"/>
                  </a:cubicBezTo>
                  <a:cubicBezTo>
                    <a:pt x="397" y="674"/>
                    <a:pt x="396" y="675"/>
                    <a:pt x="396" y="675"/>
                  </a:cubicBezTo>
                  <a:cubicBezTo>
                    <a:pt x="396" y="676"/>
                    <a:pt x="397" y="676"/>
                    <a:pt x="399" y="677"/>
                  </a:cubicBezTo>
                  <a:cubicBezTo>
                    <a:pt x="401" y="678"/>
                    <a:pt x="404" y="679"/>
                    <a:pt x="407" y="683"/>
                  </a:cubicBezTo>
                  <a:cubicBezTo>
                    <a:pt x="408" y="685"/>
                    <a:pt x="410" y="688"/>
                    <a:pt x="410" y="690"/>
                  </a:cubicBezTo>
                  <a:cubicBezTo>
                    <a:pt x="411" y="693"/>
                    <a:pt x="411" y="695"/>
                    <a:pt x="411" y="695"/>
                  </a:cubicBezTo>
                  <a:cubicBezTo>
                    <a:pt x="410" y="697"/>
                    <a:pt x="409" y="696"/>
                    <a:pt x="409" y="695"/>
                  </a:cubicBezTo>
                  <a:cubicBezTo>
                    <a:pt x="409" y="698"/>
                    <a:pt x="408" y="701"/>
                    <a:pt x="406" y="704"/>
                  </a:cubicBezTo>
                  <a:cubicBezTo>
                    <a:pt x="404" y="706"/>
                    <a:pt x="401" y="708"/>
                    <a:pt x="398" y="709"/>
                  </a:cubicBezTo>
                  <a:cubicBezTo>
                    <a:pt x="398" y="709"/>
                    <a:pt x="397" y="709"/>
                    <a:pt x="396" y="709"/>
                  </a:cubicBezTo>
                  <a:cubicBezTo>
                    <a:pt x="393" y="709"/>
                    <a:pt x="393" y="709"/>
                    <a:pt x="393" y="709"/>
                  </a:cubicBezTo>
                  <a:cubicBezTo>
                    <a:pt x="388" y="709"/>
                    <a:pt x="388" y="709"/>
                    <a:pt x="388" y="709"/>
                  </a:cubicBezTo>
                  <a:cubicBezTo>
                    <a:pt x="377" y="709"/>
                    <a:pt x="377" y="709"/>
                    <a:pt x="377" y="709"/>
                  </a:cubicBezTo>
                  <a:cubicBezTo>
                    <a:pt x="332" y="708"/>
                    <a:pt x="332" y="708"/>
                    <a:pt x="332" y="708"/>
                  </a:cubicBezTo>
                  <a:cubicBezTo>
                    <a:pt x="295" y="708"/>
                    <a:pt x="259" y="708"/>
                    <a:pt x="223" y="707"/>
                  </a:cubicBezTo>
                  <a:cubicBezTo>
                    <a:pt x="259" y="708"/>
                    <a:pt x="296" y="708"/>
                    <a:pt x="332" y="708"/>
                  </a:cubicBezTo>
                  <a:cubicBezTo>
                    <a:pt x="377" y="709"/>
                    <a:pt x="377" y="709"/>
                    <a:pt x="377" y="709"/>
                  </a:cubicBezTo>
                  <a:cubicBezTo>
                    <a:pt x="388" y="709"/>
                    <a:pt x="388" y="709"/>
                    <a:pt x="388" y="709"/>
                  </a:cubicBezTo>
                  <a:cubicBezTo>
                    <a:pt x="394" y="709"/>
                    <a:pt x="394" y="709"/>
                    <a:pt x="394" y="709"/>
                  </a:cubicBezTo>
                  <a:cubicBezTo>
                    <a:pt x="395" y="709"/>
                    <a:pt x="395" y="709"/>
                    <a:pt x="395" y="709"/>
                  </a:cubicBezTo>
                  <a:cubicBezTo>
                    <a:pt x="396" y="709"/>
                    <a:pt x="396" y="709"/>
                    <a:pt x="396" y="709"/>
                  </a:cubicBezTo>
                  <a:cubicBezTo>
                    <a:pt x="397" y="709"/>
                    <a:pt x="397" y="709"/>
                    <a:pt x="397" y="709"/>
                  </a:cubicBezTo>
                  <a:cubicBezTo>
                    <a:pt x="397" y="709"/>
                    <a:pt x="398" y="708"/>
                    <a:pt x="399" y="708"/>
                  </a:cubicBezTo>
                  <a:cubicBezTo>
                    <a:pt x="401" y="708"/>
                    <a:pt x="404" y="706"/>
                    <a:pt x="406" y="703"/>
                  </a:cubicBezTo>
                  <a:cubicBezTo>
                    <a:pt x="407" y="701"/>
                    <a:pt x="408" y="697"/>
                    <a:pt x="408" y="694"/>
                  </a:cubicBezTo>
                  <a:cubicBezTo>
                    <a:pt x="408" y="694"/>
                    <a:pt x="407" y="694"/>
                    <a:pt x="407" y="694"/>
                  </a:cubicBezTo>
                  <a:cubicBezTo>
                    <a:pt x="407" y="695"/>
                    <a:pt x="407" y="696"/>
                    <a:pt x="406" y="699"/>
                  </a:cubicBezTo>
                  <a:cubicBezTo>
                    <a:pt x="405" y="700"/>
                    <a:pt x="404" y="703"/>
                    <a:pt x="402" y="704"/>
                  </a:cubicBezTo>
                  <a:cubicBezTo>
                    <a:pt x="400" y="705"/>
                    <a:pt x="399" y="706"/>
                    <a:pt x="397" y="706"/>
                  </a:cubicBezTo>
                  <a:cubicBezTo>
                    <a:pt x="397" y="706"/>
                    <a:pt x="397" y="706"/>
                    <a:pt x="396" y="706"/>
                  </a:cubicBezTo>
                  <a:cubicBezTo>
                    <a:pt x="394" y="706"/>
                    <a:pt x="394" y="706"/>
                    <a:pt x="394" y="706"/>
                  </a:cubicBezTo>
                  <a:cubicBezTo>
                    <a:pt x="390" y="706"/>
                    <a:pt x="390" y="706"/>
                    <a:pt x="390" y="706"/>
                  </a:cubicBezTo>
                  <a:cubicBezTo>
                    <a:pt x="379" y="707"/>
                    <a:pt x="366" y="707"/>
                    <a:pt x="357" y="707"/>
                  </a:cubicBezTo>
                  <a:cubicBezTo>
                    <a:pt x="306" y="705"/>
                    <a:pt x="251" y="706"/>
                    <a:pt x="201" y="705"/>
                  </a:cubicBezTo>
                  <a:cubicBezTo>
                    <a:pt x="187" y="705"/>
                    <a:pt x="187" y="705"/>
                    <a:pt x="187" y="705"/>
                  </a:cubicBezTo>
                  <a:cubicBezTo>
                    <a:pt x="185" y="704"/>
                    <a:pt x="185" y="704"/>
                    <a:pt x="185" y="704"/>
                  </a:cubicBezTo>
                  <a:cubicBezTo>
                    <a:pt x="185" y="704"/>
                    <a:pt x="185" y="704"/>
                    <a:pt x="185" y="704"/>
                  </a:cubicBezTo>
                  <a:cubicBezTo>
                    <a:pt x="184" y="704"/>
                    <a:pt x="184" y="704"/>
                    <a:pt x="183" y="704"/>
                  </a:cubicBezTo>
                  <a:cubicBezTo>
                    <a:pt x="182" y="704"/>
                    <a:pt x="181" y="703"/>
                    <a:pt x="180" y="702"/>
                  </a:cubicBezTo>
                  <a:cubicBezTo>
                    <a:pt x="179" y="700"/>
                    <a:pt x="178" y="697"/>
                    <a:pt x="178" y="694"/>
                  </a:cubicBezTo>
                  <a:cubicBezTo>
                    <a:pt x="178" y="692"/>
                    <a:pt x="179" y="689"/>
                    <a:pt x="181" y="687"/>
                  </a:cubicBezTo>
                  <a:cubicBezTo>
                    <a:pt x="181" y="686"/>
                    <a:pt x="182" y="686"/>
                    <a:pt x="183" y="685"/>
                  </a:cubicBezTo>
                  <a:cubicBezTo>
                    <a:pt x="184" y="685"/>
                    <a:pt x="184" y="685"/>
                    <a:pt x="185" y="685"/>
                  </a:cubicBezTo>
                  <a:cubicBezTo>
                    <a:pt x="185" y="685"/>
                    <a:pt x="185" y="685"/>
                    <a:pt x="185" y="685"/>
                  </a:cubicBezTo>
                  <a:cubicBezTo>
                    <a:pt x="185" y="685"/>
                    <a:pt x="185" y="685"/>
                    <a:pt x="185" y="685"/>
                  </a:cubicBezTo>
                  <a:cubicBezTo>
                    <a:pt x="186" y="685"/>
                    <a:pt x="186" y="685"/>
                    <a:pt x="186" y="685"/>
                  </a:cubicBezTo>
                  <a:cubicBezTo>
                    <a:pt x="187" y="685"/>
                    <a:pt x="187" y="685"/>
                    <a:pt x="187" y="685"/>
                  </a:cubicBezTo>
                  <a:cubicBezTo>
                    <a:pt x="201" y="685"/>
                    <a:pt x="201" y="685"/>
                    <a:pt x="201" y="685"/>
                  </a:cubicBezTo>
                  <a:cubicBezTo>
                    <a:pt x="229" y="685"/>
                    <a:pt x="229" y="685"/>
                    <a:pt x="229" y="685"/>
                  </a:cubicBezTo>
                  <a:cubicBezTo>
                    <a:pt x="279" y="684"/>
                    <a:pt x="334" y="685"/>
                    <a:pt x="376" y="684"/>
                  </a:cubicBezTo>
                  <a:cubicBezTo>
                    <a:pt x="412" y="683"/>
                    <a:pt x="398" y="678"/>
                    <a:pt x="362" y="677"/>
                  </a:cubicBezTo>
                  <a:cubicBezTo>
                    <a:pt x="362" y="675"/>
                    <a:pt x="362" y="675"/>
                    <a:pt x="362" y="675"/>
                  </a:cubicBezTo>
                  <a:cubicBezTo>
                    <a:pt x="398" y="676"/>
                    <a:pt x="380" y="673"/>
                    <a:pt x="385" y="671"/>
                  </a:cubicBezTo>
                  <a:cubicBezTo>
                    <a:pt x="369" y="671"/>
                    <a:pt x="353" y="671"/>
                    <a:pt x="337" y="671"/>
                  </a:cubicBezTo>
                  <a:cubicBezTo>
                    <a:pt x="361" y="671"/>
                    <a:pt x="361" y="671"/>
                    <a:pt x="361" y="671"/>
                  </a:cubicBezTo>
                  <a:cubicBezTo>
                    <a:pt x="380" y="671"/>
                    <a:pt x="380" y="671"/>
                    <a:pt x="380" y="671"/>
                  </a:cubicBezTo>
                  <a:cubicBezTo>
                    <a:pt x="389" y="671"/>
                    <a:pt x="389" y="671"/>
                    <a:pt x="389" y="671"/>
                  </a:cubicBezTo>
                  <a:cubicBezTo>
                    <a:pt x="393" y="671"/>
                    <a:pt x="393" y="671"/>
                    <a:pt x="393" y="671"/>
                  </a:cubicBezTo>
                  <a:cubicBezTo>
                    <a:pt x="396" y="671"/>
                    <a:pt x="396" y="671"/>
                    <a:pt x="396" y="671"/>
                  </a:cubicBezTo>
                  <a:cubicBezTo>
                    <a:pt x="396" y="671"/>
                    <a:pt x="396" y="671"/>
                    <a:pt x="396" y="671"/>
                  </a:cubicBezTo>
                  <a:cubicBezTo>
                    <a:pt x="397" y="671"/>
                    <a:pt x="397" y="671"/>
                    <a:pt x="397" y="671"/>
                  </a:cubicBezTo>
                  <a:cubicBezTo>
                    <a:pt x="398" y="671"/>
                    <a:pt x="399" y="671"/>
                    <a:pt x="399" y="671"/>
                  </a:cubicBezTo>
                  <a:cubicBezTo>
                    <a:pt x="403" y="670"/>
                    <a:pt x="407" y="668"/>
                    <a:pt x="409" y="666"/>
                  </a:cubicBezTo>
                  <a:cubicBezTo>
                    <a:pt x="412" y="664"/>
                    <a:pt x="414" y="661"/>
                    <a:pt x="416" y="658"/>
                  </a:cubicBezTo>
                  <a:cubicBezTo>
                    <a:pt x="418" y="653"/>
                    <a:pt x="418" y="647"/>
                    <a:pt x="417" y="642"/>
                  </a:cubicBezTo>
                  <a:cubicBezTo>
                    <a:pt x="418" y="648"/>
                    <a:pt x="417" y="655"/>
                    <a:pt x="413" y="660"/>
                  </a:cubicBezTo>
                  <a:cubicBezTo>
                    <a:pt x="412" y="662"/>
                    <a:pt x="409" y="665"/>
                    <a:pt x="407" y="666"/>
                  </a:cubicBezTo>
                  <a:cubicBezTo>
                    <a:pt x="404" y="668"/>
                    <a:pt x="400" y="669"/>
                    <a:pt x="397" y="669"/>
                  </a:cubicBezTo>
                  <a:cubicBezTo>
                    <a:pt x="369" y="669"/>
                    <a:pt x="369" y="669"/>
                    <a:pt x="369" y="669"/>
                  </a:cubicBezTo>
                  <a:cubicBezTo>
                    <a:pt x="350" y="668"/>
                    <a:pt x="330" y="668"/>
                    <a:pt x="311" y="668"/>
                  </a:cubicBezTo>
                  <a:cubicBezTo>
                    <a:pt x="195" y="667"/>
                    <a:pt x="195" y="667"/>
                    <a:pt x="195" y="667"/>
                  </a:cubicBezTo>
                  <a:cubicBezTo>
                    <a:pt x="227" y="667"/>
                    <a:pt x="264" y="667"/>
                    <a:pt x="296" y="668"/>
                  </a:cubicBezTo>
                  <a:cubicBezTo>
                    <a:pt x="319" y="668"/>
                    <a:pt x="341" y="668"/>
                    <a:pt x="362" y="668"/>
                  </a:cubicBezTo>
                  <a:cubicBezTo>
                    <a:pt x="394" y="668"/>
                    <a:pt x="394" y="668"/>
                    <a:pt x="394" y="668"/>
                  </a:cubicBezTo>
                  <a:cubicBezTo>
                    <a:pt x="396" y="668"/>
                    <a:pt x="396" y="668"/>
                    <a:pt x="396" y="668"/>
                  </a:cubicBezTo>
                  <a:cubicBezTo>
                    <a:pt x="396" y="668"/>
                    <a:pt x="396" y="668"/>
                    <a:pt x="396" y="668"/>
                  </a:cubicBezTo>
                  <a:cubicBezTo>
                    <a:pt x="397" y="668"/>
                    <a:pt x="397" y="668"/>
                    <a:pt x="397" y="668"/>
                  </a:cubicBezTo>
                  <a:cubicBezTo>
                    <a:pt x="397" y="668"/>
                    <a:pt x="398" y="668"/>
                    <a:pt x="398" y="668"/>
                  </a:cubicBezTo>
                  <a:cubicBezTo>
                    <a:pt x="400" y="668"/>
                    <a:pt x="402" y="668"/>
                    <a:pt x="403" y="667"/>
                  </a:cubicBezTo>
                  <a:cubicBezTo>
                    <a:pt x="407" y="666"/>
                    <a:pt x="409" y="663"/>
                    <a:pt x="411" y="661"/>
                  </a:cubicBezTo>
                  <a:cubicBezTo>
                    <a:pt x="416" y="656"/>
                    <a:pt x="417" y="649"/>
                    <a:pt x="416" y="642"/>
                  </a:cubicBezTo>
                  <a:cubicBezTo>
                    <a:pt x="416" y="639"/>
                    <a:pt x="415" y="637"/>
                    <a:pt x="414" y="634"/>
                  </a:cubicBezTo>
                  <a:cubicBezTo>
                    <a:pt x="412" y="631"/>
                    <a:pt x="409" y="629"/>
                    <a:pt x="406" y="627"/>
                  </a:cubicBezTo>
                  <a:cubicBezTo>
                    <a:pt x="404" y="626"/>
                    <a:pt x="401" y="625"/>
                    <a:pt x="399" y="626"/>
                  </a:cubicBezTo>
                  <a:cubicBezTo>
                    <a:pt x="397" y="626"/>
                    <a:pt x="396" y="626"/>
                    <a:pt x="396" y="627"/>
                  </a:cubicBezTo>
                  <a:cubicBezTo>
                    <a:pt x="396" y="627"/>
                    <a:pt x="397" y="628"/>
                    <a:pt x="399" y="628"/>
                  </a:cubicBezTo>
                  <a:cubicBezTo>
                    <a:pt x="401" y="629"/>
                    <a:pt x="404" y="631"/>
                    <a:pt x="407" y="634"/>
                  </a:cubicBezTo>
                  <a:cubicBezTo>
                    <a:pt x="408" y="636"/>
                    <a:pt x="410" y="639"/>
                    <a:pt x="410" y="642"/>
                  </a:cubicBezTo>
                  <a:cubicBezTo>
                    <a:pt x="411" y="645"/>
                    <a:pt x="411" y="647"/>
                    <a:pt x="411" y="647"/>
                  </a:cubicBezTo>
                  <a:cubicBezTo>
                    <a:pt x="410" y="648"/>
                    <a:pt x="409" y="647"/>
                    <a:pt x="409" y="646"/>
                  </a:cubicBezTo>
                  <a:cubicBezTo>
                    <a:pt x="409" y="650"/>
                    <a:pt x="408" y="653"/>
                    <a:pt x="406" y="655"/>
                  </a:cubicBezTo>
                  <a:cubicBezTo>
                    <a:pt x="404" y="658"/>
                    <a:pt x="401" y="660"/>
                    <a:pt x="398" y="660"/>
                  </a:cubicBezTo>
                  <a:cubicBezTo>
                    <a:pt x="398" y="660"/>
                    <a:pt x="397" y="660"/>
                    <a:pt x="396" y="660"/>
                  </a:cubicBezTo>
                  <a:cubicBezTo>
                    <a:pt x="394" y="660"/>
                    <a:pt x="394" y="660"/>
                    <a:pt x="394" y="660"/>
                  </a:cubicBezTo>
                  <a:cubicBezTo>
                    <a:pt x="388" y="660"/>
                    <a:pt x="388" y="660"/>
                    <a:pt x="388" y="660"/>
                  </a:cubicBezTo>
                  <a:cubicBezTo>
                    <a:pt x="377" y="660"/>
                    <a:pt x="377" y="660"/>
                    <a:pt x="377" y="660"/>
                  </a:cubicBezTo>
                  <a:cubicBezTo>
                    <a:pt x="332" y="660"/>
                    <a:pt x="332" y="660"/>
                    <a:pt x="332" y="660"/>
                  </a:cubicBezTo>
                  <a:cubicBezTo>
                    <a:pt x="295" y="660"/>
                    <a:pt x="259" y="659"/>
                    <a:pt x="223" y="658"/>
                  </a:cubicBezTo>
                  <a:cubicBezTo>
                    <a:pt x="259" y="659"/>
                    <a:pt x="296" y="660"/>
                    <a:pt x="332" y="660"/>
                  </a:cubicBezTo>
                  <a:cubicBezTo>
                    <a:pt x="377" y="660"/>
                    <a:pt x="377" y="660"/>
                    <a:pt x="377" y="660"/>
                  </a:cubicBezTo>
                  <a:cubicBezTo>
                    <a:pt x="388" y="660"/>
                    <a:pt x="388" y="660"/>
                    <a:pt x="388" y="660"/>
                  </a:cubicBezTo>
                  <a:cubicBezTo>
                    <a:pt x="394" y="660"/>
                    <a:pt x="394" y="660"/>
                    <a:pt x="394" y="660"/>
                  </a:cubicBezTo>
                  <a:cubicBezTo>
                    <a:pt x="395" y="660"/>
                    <a:pt x="395" y="660"/>
                    <a:pt x="395" y="660"/>
                  </a:cubicBezTo>
                  <a:cubicBezTo>
                    <a:pt x="396" y="660"/>
                    <a:pt x="396" y="660"/>
                    <a:pt x="396" y="660"/>
                  </a:cubicBezTo>
                  <a:cubicBezTo>
                    <a:pt x="397" y="660"/>
                    <a:pt x="397" y="660"/>
                    <a:pt x="397" y="660"/>
                  </a:cubicBezTo>
                  <a:cubicBezTo>
                    <a:pt x="397" y="660"/>
                    <a:pt x="398" y="660"/>
                    <a:pt x="399" y="660"/>
                  </a:cubicBezTo>
                  <a:cubicBezTo>
                    <a:pt x="402" y="659"/>
                    <a:pt x="404" y="657"/>
                    <a:pt x="406" y="654"/>
                  </a:cubicBezTo>
                  <a:cubicBezTo>
                    <a:pt x="407" y="652"/>
                    <a:pt x="408" y="649"/>
                    <a:pt x="408" y="646"/>
                  </a:cubicBezTo>
                  <a:cubicBezTo>
                    <a:pt x="408" y="645"/>
                    <a:pt x="407" y="645"/>
                    <a:pt x="407" y="646"/>
                  </a:cubicBezTo>
                  <a:cubicBezTo>
                    <a:pt x="407" y="646"/>
                    <a:pt x="407" y="648"/>
                    <a:pt x="406" y="650"/>
                  </a:cubicBezTo>
                  <a:cubicBezTo>
                    <a:pt x="405" y="651"/>
                    <a:pt x="404" y="654"/>
                    <a:pt x="402" y="656"/>
                  </a:cubicBezTo>
                  <a:cubicBezTo>
                    <a:pt x="400" y="657"/>
                    <a:pt x="399" y="658"/>
                    <a:pt x="397" y="658"/>
                  </a:cubicBezTo>
                  <a:cubicBezTo>
                    <a:pt x="397" y="658"/>
                    <a:pt x="397" y="658"/>
                    <a:pt x="396" y="658"/>
                  </a:cubicBezTo>
                  <a:cubicBezTo>
                    <a:pt x="394" y="658"/>
                    <a:pt x="394" y="658"/>
                    <a:pt x="394" y="658"/>
                  </a:cubicBezTo>
                  <a:cubicBezTo>
                    <a:pt x="390" y="658"/>
                    <a:pt x="390" y="658"/>
                    <a:pt x="390" y="658"/>
                  </a:cubicBezTo>
                  <a:cubicBezTo>
                    <a:pt x="379" y="658"/>
                    <a:pt x="366" y="658"/>
                    <a:pt x="357" y="658"/>
                  </a:cubicBezTo>
                  <a:cubicBezTo>
                    <a:pt x="306" y="657"/>
                    <a:pt x="251" y="657"/>
                    <a:pt x="201" y="656"/>
                  </a:cubicBezTo>
                  <a:cubicBezTo>
                    <a:pt x="187" y="656"/>
                    <a:pt x="187" y="656"/>
                    <a:pt x="187" y="656"/>
                  </a:cubicBezTo>
                  <a:cubicBezTo>
                    <a:pt x="185" y="656"/>
                    <a:pt x="185" y="656"/>
                    <a:pt x="185" y="656"/>
                  </a:cubicBezTo>
                  <a:cubicBezTo>
                    <a:pt x="185" y="656"/>
                    <a:pt x="185" y="656"/>
                    <a:pt x="185" y="656"/>
                  </a:cubicBezTo>
                  <a:cubicBezTo>
                    <a:pt x="184" y="656"/>
                    <a:pt x="184" y="656"/>
                    <a:pt x="183" y="655"/>
                  </a:cubicBezTo>
                  <a:cubicBezTo>
                    <a:pt x="182" y="655"/>
                    <a:pt x="181" y="654"/>
                    <a:pt x="180" y="653"/>
                  </a:cubicBezTo>
                  <a:cubicBezTo>
                    <a:pt x="179" y="652"/>
                    <a:pt x="178" y="649"/>
                    <a:pt x="178" y="646"/>
                  </a:cubicBezTo>
                  <a:cubicBezTo>
                    <a:pt x="178" y="643"/>
                    <a:pt x="179" y="640"/>
                    <a:pt x="181" y="638"/>
                  </a:cubicBezTo>
                  <a:cubicBezTo>
                    <a:pt x="181" y="638"/>
                    <a:pt x="182" y="637"/>
                    <a:pt x="183" y="637"/>
                  </a:cubicBezTo>
                  <a:cubicBezTo>
                    <a:pt x="184" y="636"/>
                    <a:pt x="184" y="636"/>
                    <a:pt x="185" y="636"/>
                  </a:cubicBezTo>
                  <a:cubicBezTo>
                    <a:pt x="185" y="636"/>
                    <a:pt x="185" y="636"/>
                    <a:pt x="185" y="636"/>
                  </a:cubicBezTo>
                  <a:cubicBezTo>
                    <a:pt x="185" y="636"/>
                    <a:pt x="185" y="636"/>
                    <a:pt x="185" y="636"/>
                  </a:cubicBezTo>
                  <a:cubicBezTo>
                    <a:pt x="186" y="636"/>
                    <a:pt x="186" y="636"/>
                    <a:pt x="186" y="636"/>
                  </a:cubicBezTo>
                  <a:cubicBezTo>
                    <a:pt x="187" y="636"/>
                    <a:pt x="187" y="636"/>
                    <a:pt x="187" y="636"/>
                  </a:cubicBezTo>
                  <a:cubicBezTo>
                    <a:pt x="201" y="636"/>
                    <a:pt x="201" y="636"/>
                    <a:pt x="201" y="636"/>
                  </a:cubicBezTo>
                  <a:cubicBezTo>
                    <a:pt x="229" y="636"/>
                    <a:pt x="229" y="636"/>
                    <a:pt x="229" y="636"/>
                  </a:cubicBezTo>
                  <a:cubicBezTo>
                    <a:pt x="279" y="635"/>
                    <a:pt x="334" y="636"/>
                    <a:pt x="376" y="635"/>
                  </a:cubicBezTo>
                  <a:cubicBezTo>
                    <a:pt x="412" y="634"/>
                    <a:pt x="398" y="630"/>
                    <a:pt x="362" y="628"/>
                  </a:cubicBezTo>
                  <a:cubicBezTo>
                    <a:pt x="362" y="627"/>
                    <a:pt x="362" y="627"/>
                    <a:pt x="362" y="627"/>
                  </a:cubicBezTo>
                  <a:cubicBezTo>
                    <a:pt x="393" y="627"/>
                    <a:pt x="385" y="625"/>
                    <a:pt x="384" y="624"/>
                  </a:cubicBezTo>
                  <a:cubicBezTo>
                    <a:pt x="391" y="624"/>
                    <a:pt x="391" y="624"/>
                    <a:pt x="391" y="624"/>
                  </a:cubicBezTo>
                  <a:cubicBezTo>
                    <a:pt x="392" y="624"/>
                    <a:pt x="392" y="624"/>
                    <a:pt x="392" y="624"/>
                  </a:cubicBezTo>
                  <a:cubicBezTo>
                    <a:pt x="393" y="624"/>
                    <a:pt x="393" y="624"/>
                    <a:pt x="393" y="624"/>
                  </a:cubicBezTo>
                  <a:cubicBezTo>
                    <a:pt x="394" y="624"/>
                    <a:pt x="394" y="624"/>
                    <a:pt x="394" y="624"/>
                  </a:cubicBezTo>
                  <a:cubicBezTo>
                    <a:pt x="395" y="624"/>
                    <a:pt x="397" y="623"/>
                    <a:pt x="398" y="623"/>
                  </a:cubicBezTo>
                  <a:cubicBezTo>
                    <a:pt x="400" y="623"/>
                    <a:pt x="403" y="622"/>
                    <a:pt x="405" y="620"/>
                  </a:cubicBezTo>
                  <a:cubicBezTo>
                    <a:pt x="410" y="617"/>
                    <a:pt x="414" y="613"/>
                    <a:pt x="415" y="608"/>
                  </a:cubicBezTo>
                  <a:cubicBezTo>
                    <a:pt x="416" y="605"/>
                    <a:pt x="417" y="603"/>
                    <a:pt x="417" y="600"/>
                  </a:cubicBezTo>
                  <a:cubicBezTo>
                    <a:pt x="417" y="594"/>
                    <a:pt x="417" y="594"/>
                    <a:pt x="417" y="594"/>
                  </a:cubicBezTo>
                  <a:cubicBezTo>
                    <a:pt x="417" y="571"/>
                    <a:pt x="417" y="571"/>
                    <a:pt x="417" y="571"/>
                  </a:cubicBezTo>
                  <a:cubicBezTo>
                    <a:pt x="417" y="550"/>
                    <a:pt x="417" y="550"/>
                    <a:pt x="417" y="550"/>
                  </a:cubicBezTo>
                  <a:cubicBezTo>
                    <a:pt x="417" y="549"/>
                    <a:pt x="417" y="549"/>
                    <a:pt x="417" y="549"/>
                  </a:cubicBezTo>
                  <a:cubicBezTo>
                    <a:pt x="420" y="548"/>
                    <a:pt x="420" y="548"/>
                    <a:pt x="420" y="548"/>
                  </a:cubicBezTo>
                  <a:cubicBezTo>
                    <a:pt x="423" y="546"/>
                    <a:pt x="427" y="544"/>
                    <a:pt x="430" y="542"/>
                  </a:cubicBezTo>
                  <a:cubicBezTo>
                    <a:pt x="427" y="544"/>
                    <a:pt x="423" y="546"/>
                    <a:pt x="420" y="548"/>
                  </a:cubicBezTo>
                  <a:cubicBezTo>
                    <a:pt x="417" y="549"/>
                    <a:pt x="417" y="549"/>
                    <a:pt x="417" y="549"/>
                  </a:cubicBezTo>
                  <a:cubicBezTo>
                    <a:pt x="417" y="549"/>
                    <a:pt x="417" y="549"/>
                    <a:pt x="417" y="550"/>
                  </a:cubicBezTo>
                  <a:cubicBezTo>
                    <a:pt x="417" y="572"/>
                    <a:pt x="417" y="572"/>
                    <a:pt x="417" y="572"/>
                  </a:cubicBezTo>
                  <a:cubicBezTo>
                    <a:pt x="417" y="595"/>
                    <a:pt x="417" y="595"/>
                    <a:pt x="417" y="595"/>
                  </a:cubicBezTo>
                  <a:cubicBezTo>
                    <a:pt x="417" y="601"/>
                    <a:pt x="417" y="601"/>
                    <a:pt x="417" y="601"/>
                  </a:cubicBezTo>
                  <a:cubicBezTo>
                    <a:pt x="417" y="603"/>
                    <a:pt x="416" y="606"/>
                    <a:pt x="415" y="609"/>
                  </a:cubicBezTo>
                  <a:cubicBezTo>
                    <a:pt x="413" y="614"/>
                    <a:pt x="409" y="618"/>
                    <a:pt x="405" y="621"/>
                  </a:cubicBezTo>
                  <a:cubicBezTo>
                    <a:pt x="402" y="622"/>
                    <a:pt x="400" y="623"/>
                    <a:pt x="397" y="623"/>
                  </a:cubicBezTo>
                  <a:cubicBezTo>
                    <a:pt x="396" y="623"/>
                    <a:pt x="394" y="624"/>
                    <a:pt x="393" y="624"/>
                  </a:cubicBezTo>
                  <a:cubicBezTo>
                    <a:pt x="390" y="624"/>
                    <a:pt x="390" y="624"/>
                    <a:pt x="390" y="624"/>
                  </a:cubicBezTo>
                  <a:cubicBezTo>
                    <a:pt x="384" y="624"/>
                    <a:pt x="384" y="624"/>
                    <a:pt x="384" y="624"/>
                  </a:cubicBezTo>
                  <a:cubicBezTo>
                    <a:pt x="384" y="623"/>
                    <a:pt x="384" y="623"/>
                    <a:pt x="385" y="623"/>
                  </a:cubicBezTo>
                  <a:cubicBezTo>
                    <a:pt x="379" y="623"/>
                    <a:pt x="374" y="623"/>
                    <a:pt x="369" y="623"/>
                  </a:cubicBezTo>
                  <a:cubicBezTo>
                    <a:pt x="390" y="623"/>
                    <a:pt x="390" y="623"/>
                    <a:pt x="390" y="623"/>
                  </a:cubicBezTo>
                  <a:cubicBezTo>
                    <a:pt x="393" y="623"/>
                    <a:pt x="393" y="623"/>
                    <a:pt x="393" y="623"/>
                  </a:cubicBezTo>
                  <a:cubicBezTo>
                    <a:pt x="394" y="623"/>
                    <a:pt x="395" y="623"/>
                    <a:pt x="397" y="622"/>
                  </a:cubicBezTo>
                  <a:cubicBezTo>
                    <a:pt x="399" y="622"/>
                    <a:pt x="402" y="621"/>
                    <a:pt x="404" y="620"/>
                  </a:cubicBezTo>
                  <a:cubicBezTo>
                    <a:pt x="409" y="617"/>
                    <a:pt x="413" y="612"/>
                    <a:pt x="414" y="607"/>
                  </a:cubicBezTo>
                  <a:cubicBezTo>
                    <a:pt x="415" y="606"/>
                    <a:pt x="415" y="605"/>
                    <a:pt x="415" y="603"/>
                  </a:cubicBezTo>
                  <a:cubicBezTo>
                    <a:pt x="416" y="603"/>
                    <a:pt x="416" y="602"/>
                    <a:pt x="416" y="601"/>
                  </a:cubicBezTo>
                  <a:cubicBezTo>
                    <a:pt x="416" y="601"/>
                    <a:pt x="416" y="600"/>
                    <a:pt x="416" y="599"/>
                  </a:cubicBezTo>
                  <a:cubicBezTo>
                    <a:pt x="416" y="593"/>
                    <a:pt x="416" y="593"/>
                    <a:pt x="416" y="593"/>
                  </a:cubicBezTo>
                  <a:cubicBezTo>
                    <a:pt x="416" y="581"/>
                    <a:pt x="416" y="581"/>
                    <a:pt x="416" y="581"/>
                  </a:cubicBezTo>
                  <a:cubicBezTo>
                    <a:pt x="416" y="557"/>
                    <a:pt x="416" y="557"/>
                    <a:pt x="416" y="557"/>
                  </a:cubicBezTo>
                  <a:cubicBezTo>
                    <a:pt x="416" y="549"/>
                    <a:pt x="416" y="549"/>
                    <a:pt x="416" y="549"/>
                  </a:cubicBezTo>
                  <a:cubicBezTo>
                    <a:pt x="416" y="548"/>
                    <a:pt x="416" y="548"/>
                    <a:pt x="416" y="548"/>
                  </a:cubicBezTo>
                  <a:cubicBezTo>
                    <a:pt x="416" y="548"/>
                    <a:pt x="416" y="548"/>
                    <a:pt x="416" y="548"/>
                  </a:cubicBezTo>
                  <a:cubicBezTo>
                    <a:pt x="417" y="548"/>
                    <a:pt x="417" y="548"/>
                    <a:pt x="417" y="548"/>
                  </a:cubicBezTo>
                  <a:cubicBezTo>
                    <a:pt x="419" y="547"/>
                    <a:pt x="421" y="546"/>
                    <a:pt x="423" y="545"/>
                  </a:cubicBezTo>
                  <a:cubicBezTo>
                    <a:pt x="430" y="541"/>
                    <a:pt x="437" y="537"/>
                    <a:pt x="444" y="533"/>
                  </a:cubicBezTo>
                  <a:cubicBezTo>
                    <a:pt x="445" y="534"/>
                    <a:pt x="445" y="534"/>
                    <a:pt x="445" y="534"/>
                  </a:cubicBezTo>
                  <a:cubicBezTo>
                    <a:pt x="476" y="514"/>
                    <a:pt x="504" y="488"/>
                    <a:pt x="526" y="458"/>
                  </a:cubicBezTo>
                  <a:cubicBezTo>
                    <a:pt x="548" y="428"/>
                    <a:pt x="564" y="394"/>
                    <a:pt x="574" y="357"/>
                  </a:cubicBezTo>
                  <a:cubicBezTo>
                    <a:pt x="583" y="321"/>
                    <a:pt x="585" y="283"/>
                    <a:pt x="579" y="245"/>
                  </a:cubicBezTo>
                  <a:cubicBezTo>
                    <a:pt x="574" y="208"/>
                    <a:pt x="561" y="171"/>
                    <a:pt x="542" y="139"/>
                  </a:cubicBezTo>
                  <a:close/>
                  <a:moveTo>
                    <a:pt x="338" y="819"/>
                  </a:moveTo>
                  <a:cubicBezTo>
                    <a:pt x="339" y="819"/>
                    <a:pt x="340" y="819"/>
                    <a:pt x="340" y="818"/>
                  </a:cubicBezTo>
                  <a:cubicBezTo>
                    <a:pt x="340" y="819"/>
                    <a:pt x="339" y="819"/>
                    <a:pt x="338" y="819"/>
                  </a:cubicBezTo>
                  <a:close/>
                  <a:moveTo>
                    <a:pt x="256" y="820"/>
                  </a:moveTo>
                  <a:cubicBezTo>
                    <a:pt x="265" y="821"/>
                    <a:pt x="274" y="822"/>
                    <a:pt x="283" y="823"/>
                  </a:cubicBezTo>
                  <a:cubicBezTo>
                    <a:pt x="292" y="823"/>
                    <a:pt x="301" y="824"/>
                    <a:pt x="310" y="824"/>
                  </a:cubicBezTo>
                  <a:cubicBezTo>
                    <a:pt x="315" y="824"/>
                    <a:pt x="319" y="823"/>
                    <a:pt x="324" y="823"/>
                  </a:cubicBezTo>
                  <a:cubicBezTo>
                    <a:pt x="328" y="822"/>
                    <a:pt x="333" y="822"/>
                    <a:pt x="336" y="820"/>
                  </a:cubicBezTo>
                  <a:cubicBezTo>
                    <a:pt x="337" y="820"/>
                    <a:pt x="337" y="820"/>
                    <a:pt x="337" y="820"/>
                  </a:cubicBezTo>
                  <a:cubicBezTo>
                    <a:pt x="337" y="820"/>
                    <a:pt x="337" y="820"/>
                    <a:pt x="338" y="819"/>
                  </a:cubicBezTo>
                  <a:cubicBezTo>
                    <a:pt x="337" y="820"/>
                    <a:pt x="337" y="820"/>
                    <a:pt x="337" y="820"/>
                  </a:cubicBezTo>
                  <a:cubicBezTo>
                    <a:pt x="336" y="820"/>
                    <a:pt x="336" y="820"/>
                    <a:pt x="336" y="820"/>
                  </a:cubicBezTo>
                  <a:cubicBezTo>
                    <a:pt x="332" y="822"/>
                    <a:pt x="328" y="822"/>
                    <a:pt x="324" y="823"/>
                  </a:cubicBezTo>
                  <a:cubicBezTo>
                    <a:pt x="319" y="823"/>
                    <a:pt x="315" y="824"/>
                    <a:pt x="310" y="824"/>
                  </a:cubicBezTo>
                  <a:cubicBezTo>
                    <a:pt x="301" y="824"/>
                    <a:pt x="292" y="824"/>
                    <a:pt x="283" y="823"/>
                  </a:cubicBezTo>
                  <a:cubicBezTo>
                    <a:pt x="274" y="822"/>
                    <a:pt x="264" y="821"/>
                    <a:pt x="256" y="820"/>
                  </a:cubicBezTo>
                  <a:cubicBezTo>
                    <a:pt x="253" y="820"/>
                    <a:pt x="251" y="820"/>
                    <a:pt x="249" y="819"/>
                  </a:cubicBezTo>
                  <a:cubicBezTo>
                    <a:pt x="249" y="819"/>
                    <a:pt x="249" y="819"/>
                    <a:pt x="248" y="819"/>
                  </a:cubicBezTo>
                  <a:cubicBezTo>
                    <a:pt x="248" y="819"/>
                    <a:pt x="248" y="819"/>
                    <a:pt x="248" y="819"/>
                  </a:cubicBezTo>
                  <a:cubicBezTo>
                    <a:pt x="249" y="819"/>
                    <a:pt x="249" y="819"/>
                    <a:pt x="249" y="819"/>
                  </a:cubicBezTo>
                  <a:cubicBezTo>
                    <a:pt x="249" y="819"/>
                    <a:pt x="249" y="819"/>
                    <a:pt x="249" y="819"/>
                  </a:cubicBezTo>
                  <a:cubicBezTo>
                    <a:pt x="249" y="819"/>
                    <a:pt x="249" y="819"/>
                    <a:pt x="249" y="819"/>
                  </a:cubicBezTo>
                  <a:cubicBezTo>
                    <a:pt x="251" y="820"/>
                    <a:pt x="254" y="820"/>
                    <a:pt x="256" y="820"/>
                  </a:cubicBezTo>
                  <a:close/>
                  <a:moveTo>
                    <a:pt x="249" y="817"/>
                  </a:moveTo>
                  <a:cubicBezTo>
                    <a:pt x="249" y="817"/>
                    <a:pt x="249" y="817"/>
                    <a:pt x="249" y="817"/>
                  </a:cubicBezTo>
                  <a:cubicBezTo>
                    <a:pt x="249" y="817"/>
                    <a:pt x="249" y="817"/>
                    <a:pt x="249" y="817"/>
                  </a:cubicBezTo>
                  <a:cubicBezTo>
                    <a:pt x="249" y="817"/>
                    <a:pt x="249" y="817"/>
                    <a:pt x="249" y="817"/>
                  </a:cubicBezTo>
                  <a:close/>
                  <a:moveTo>
                    <a:pt x="249" y="819"/>
                  </a:moveTo>
                  <a:cubicBezTo>
                    <a:pt x="249" y="819"/>
                    <a:pt x="249" y="819"/>
                    <a:pt x="249" y="819"/>
                  </a:cubicBezTo>
                  <a:cubicBezTo>
                    <a:pt x="248" y="819"/>
                    <a:pt x="248" y="819"/>
                    <a:pt x="248" y="819"/>
                  </a:cubicBezTo>
                  <a:cubicBezTo>
                    <a:pt x="248" y="819"/>
                    <a:pt x="248" y="819"/>
                    <a:pt x="248" y="819"/>
                  </a:cubicBezTo>
                  <a:cubicBezTo>
                    <a:pt x="249" y="819"/>
                    <a:pt x="249" y="819"/>
                    <a:pt x="249" y="819"/>
                  </a:cubicBezTo>
                  <a:close/>
                  <a:moveTo>
                    <a:pt x="246" y="817"/>
                  </a:moveTo>
                  <a:cubicBezTo>
                    <a:pt x="246" y="818"/>
                    <a:pt x="247" y="818"/>
                    <a:pt x="248" y="818"/>
                  </a:cubicBezTo>
                  <a:cubicBezTo>
                    <a:pt x="248" y="819"/>
                    <a:pt x="248" y="819"/>
                    <a:pt x="248" y="819"/>
                  </a:cubicBezTo>
                  <a:cubicBezTo>
                    <a:pt x="248" y="819"/>
                    <a:pt x="248" y="819"/>
                    <a:pt x="248" y="819"/>
                  </a:cubicBezTo>
                  <a:cubicBezTo>
                    <a:pt x="248" y="819"/>
                    <a:pt x="248" y="819"/>
                    <a:pt x="248" y="819"/>
                  </a:cubicBezTo>
                  <a:cubicBezTo>
                    <a:pt x="248" y="819"/>
                    <a:pt x="248" y="819"/>
                    <a:pt x="248" y="819"/>
                  </a:cubicBezTo>
                  <a:cubicBezTo>
                    <a:pt x="248" y="819"/>
                    <a:pt x="248" y="819"/>
                    <a:pt x="248" y="819"/>
                  </a:cubicBezTo>
                  <a:cubicBezTo>
                    <a:pt x="248" y="819"/>
                    <a:pt x="248" y="819"/>
                    <a:pt x="248" y="818"/>
                  </a:cubicBezTo>
                  <a:cubicBezTo>
                    <a:pt x="247" y="818"/>
                    <a:pt x="246" y="817"/>
                    <a:pt x="245" y="817"/>
                  </a:cubicBezTo>
                  <a:cubicBezTo>
                    <a:pt x="243" y="814"/>
                    <a:pt x="240" y="811"/>
                    <a:pt x="237" y="807"/>
                  </a:cubicBezTo>
                  <a:cubicBezTo>
                    <a:pt x="240" y="811"/>
                    <a:pt x="243" y="814"/>
                    <a:pt x="246" y="817"/>
                  </a:cubicBezTo>
                  <a:close/>
                  <a:moveTo>
                    <a:pt x="230" y="813"/>
                  </a:moveTo>
                  <a:cubicBezTo>
                    <a:pt x="230" y="812"/>
                    <a:pt x="230" y="812"/>
                    <a:pt x="230" y="812"/>
                  </a:cubicBezTo>
                  <a:cubicBezTo>
                    <a:pt x="228" y="811"/>
                    <a:pt x="228" y="811"/>
                    <a:pt x="228" y="811"/>
                  </a:cubicBezTo>
                  <a:cubicBezTo>
                    <a:pt x="228" y="810"/>
                    <a:pt x="228" y="810"/>
                    <a:pt x="228" y="810"/>
                  </a:cubicBezTo>
                  <a:cubicBezTo>
                    <a:pt x="227" y="809"/>
                    <a:pt x="227" y="809"/>
                    <a:pt x="227" y="809"/>
                  </a:cubicBezTo>
                  <a:cubicBezTo>
                    <a:pt x="227" y="808"/>
                    <a:pt x="227" y="808"/>
                    <a:pt x="227" y="808"/>
                  </a:cubicBezTo>
                  <a:cubicBezTo>
                    <a:pt x="223" y="800"/>
                    <a:pt x="223" y="800"/>
                    <a:pt x="223" y="800"/>
                  </a:cubicBezTo>
                  <a:cubicBezTo>
                    <a:pt x="215" y="784"/>
                    <a:pt x="215" y="784"/>
                    <a:pt x="215" y="784"/>
                  </a:cubicBezTo>
                  <a:cubicBezTo>
                    <a:pt x="220" y="793"/>
                    <a:pt x="224" y="804"/>
                    <a:pt x="230" y="813"/>
                  </a:cubicBezTo>
                  <a:close/>
                  <a:moveTo>
                    <a:pt x="190" y="672"/>
                  </a:moveTo>
                  <a:cubicBezTo>
                    <a:pt x="187" y="672"/>
                    <a:pt x="187" y="672"/>
                    <a:pt x="187" y="672"/>
                  </a:cubicBezTo>
                  <a:cubicBezTo>
                    <a:pt x="185" y="672"/>
                    <a:pt x="185" y="672"/>
                    <a:pt x="185" y="672"/>
                  </a:cubicBezTo>
                  <a:cubicBezTo>
                    <a:pt x="185" y="672"/>
                    <a:pt x="184" y="672"/>
                    <a:pt x="183" y="672"/>
                  </a:cubicBezTo>
                  <a:cubicBezTo>
                    <a:pt x="180" y="672"/>
                    <a:pt x="177" y="673"/>
                    <a:pt x="175" y="675"/>
                  </a:cubicBezTo>
                  <a:cubicBezTo>
                    <a:pt x="172" y="677"/>
                    <a:pt x="170" y="679"/>
                    <a:pt x="169" y="681"/>
                  </a:cubicBezTo>
                  <a:cubicBezTo>
                    <a:pt x="166" y="686"/>
                    <a:pt x="165" y="691"/>
                    <a:pt x="165" y="696"/>
                  </a:cubicBezTo>
                  <a:cubicBezTo>
                    <a:pt x="165" y="702"/>
                    <a:pt x="167" y="707"/>
                    <a:pt x="171" y="711"/>
                  </a:cubicBezTo>
                  <a:cubicBezTo>
                    <a:pt x="173" y="713"/>
                    <a:pt x="175" y="715"/>
                    <a:pt x="178" y="716"/>
                  </a:cubicBezTo>
                  <a:cubicBezTo>
                    <a:pt x="179" y="716"/>
                    <a:pt x="181" y="717"/>
                    <a:pt x="182" y="717"/>
                  </a:cubicBezTo>
                  <a:cubicBezTo>
                    <a:pt x="183" y="717"/>
                    <a:pt x="184" y="717"/>
                    <a:pt x="184" y="717"/>
                  </a:cubicBezTo>
                  <a:cubicBezTo>
                    <a:pt x="185" y="717"/>
                    <a:pt x="185" y="717"/>
                    <a:pt x="185" y="717"/>
                  </a:cubicBezTo>
                  <a:cubicBezTo>
                    <a:pt x="186" y="717"/>
                    <a:pt x="186" y="717"/>
                    <a:pt x="186" y="717"/>
                  </a:cubicBezTo>
                  <a:cubicBezTo>
                    <a:pt x="199" y="717"/>
                    <a:pt x="199" y="717"/>
                    <a:pt x="199" y="717"/>
                  </a:cubicBezTo>
                  <a:cubicBezTo>
                    <a:pt x="224" y="718"/>
                    <a:pt x="224" y="718"/>
                    <a:pt x="224" y="718"/>
                  </a:cubicBezTo>
                  <a:cubicBezTo>
                    <a:pt x="257" y="718"/>
                    <a:pt x="290" y="718"/>
                    <a:pt x="325" y="718"/>
                  </a:cubicBezTo>
                  <a:cubicBezTo>
                    <a:pt x="325" y="719"/>
                    <a:pt x="325" y="719"/>
                    <a:pt x="325" y="719"/>
                  </a:cubicBezTo>
                  <a:cubicBezTo>
                    <a:pt x="323" y="719"/>
                    <a:pt x="322" y="719"/>
                    <a:pt x="321" y="719"/>
                  </a:cubicBezTo>
                  <a:cubicBezTo>
                    <a:pt x="300" y="719"/>
                    <a:pt x="300" y="719"/>
                    <a:pt x="300" y="719"/>
                  </a:cubicBezTo>
                  <a:cubicBezTo>
                    <a:pt x="297" y="719"/>
                    <a:pt x="297" y="719"/>
                    <a:pt x="297" y="719"/>
                  </a:cubicBezTo>
                  <a:cubicBezTo>
                    <a:pt x="272" y="719"/>
                    <a:pt x="247" y="718"/>
                    <a:pt x="223" y="718"/>
                  </a:cubicBezTo>
                  <a:cubicBezTo>
                    <a:pt x="198" y="718"/>
                    <a:pt x="198" y="718"/>
                    <a:pt x="198" y="718"/>
                  </a:cubicBezTo>
                  <a:cubicBezTo>
                    <a:pt x="186" y="718"/>
                    <a:pt x="186" y="718"/>
                    <a:pt x="186" y="718"/>
                  </a:cubicBezTo>
                  <a:cubicBezTo>
                    <a:pt x="185" y="718"/>
                    <a:pt x="185" y="718"/>
                    <a:pt x="185" y="718"/>
                  </a:cubicBezTo>
                  <a:cubicBezTo>
                    <a:pt x="184" y="718"/>
                    <a:pt x="184" y="718"/>
                    <a:pt x="184" y="718"/>
                  </a:cubicBezTo>
                  <a:cubicBezTo>
                    <a:pt x="183" y="718"/>
                    <a:pt x="182" y="718"/>
                    <a:pt x="181" y="718"/>
                  </a:cubicBezTo>
                  <a:cubicBezTo>
                    <a:pt x="180" y="718"/>
                    <a:pt x="178" y="717"/>
                    <a:pt x="177" y="716"/>
                  </a:cubicBezTo>
                  <a:cubicBezTo>
                    <a:pt x="174" y="715"/>
                    <a:pt x="172" y="713"/>
                    <a:pt x="170" y="711"/>
                  </a:cubicBezTo>
                  <a:cubicBezTo>
                    <a:pt x="166" y="707"/>
                    <a:pt x="164" y="702"/>
                    <a:pt x="164" y="696"/>
                  </a:cubicBezTo>
                  <a:cubicBezTo>
                    <a:pt x="164" y="691"/>
                    <a:pt x="165" y="685"/>
                    <a:pt x="168" y="680"/>
                  </a:cubicBezTo>
                  <a:cubicBezTo>
                    <a:pt x="170" y="678"/>
                    <a:pt x="172" y="676"/>
                    <a:pt x="174" y="674"/>
                  </a:cubicBezTo>
                  <a:cubicBezTo>
                    <a:pt x="177" y="673"/>
                    <a:pt x="180" y="671"/>
                    <a:pt x="183" y="671"/>
                  </a:cubicBezTo>
                  <a:cubicBezTo>
                    <a:pt x="183" y="671"/>
                    <a:pt x="184" y="671"/>
                    <a:pt x="185" y="671"/>
                  </a:cubicBezTo>
                  <a:cubicBezTo>
                    <a:pt x="187" y="671"/>
                    <a:pt x="187" y="671"/>
                    <a:pt x="187" y="671"/>
                  </a:cubicBezTo>
                  <a:cubicBezTo>
                    <a:pt x="190" y="671"/>
                    <a:pt x="190" y="671"/>
                    <a:pt x="190" y="671"/>
                  </a:cubicBezTo>
                  <a:cubicBezTo>
                    <a:pt x="196" y="671"/>
                    <a:pt x="196" y="671"/>
                    <a:pt x="196" y="671"/>
                  </a:cubicBezTo>
                  <a:cubicBezTo>
                    <a:pt x="196" y="671"/>
                    <a:pt x="194" y="671"/>
                    <a:pt x="197" y="671"/>
                  </a:cubicBezTo>
                  <a:lnTo>
                    <a:pt x="190" y="672"/>
                  </a:lnTo>
                  <a:close/>
                  <a:moveTo>
                    <a:pt x="136" y="380"/>
                  </a:moveTo>
                  <a:cubicBezTo>
                    <a:pt x="135" y="376"/>
                    <a:pt x="135" y="371"/>
                    <a:pt x="136" y="368"/>
                  </a:cubicBezTo>
                  <a:cubicBezTo>
                    <a:pt x="137" y="364"/>
                    <a:pt x="139" y="361"/>
                    <a:pt x="143" y="359"/>
                  </a:cubicBezTo>
                  <a:cubicBezTo>
                    <a:pt x="146" y="356"/>
                    <a:pt x="150" y="355"/>
                    <a:pt x="154" y="354"/>
                  </a:cubicBezTo>
                  <a:cubicBezTo>
                    <a:pt x="158" y="354"/>
                    <a:pt x="162" y="355"/>
                    <a:pt x="166" y="357"/>
                  </a:cubicBezTo>
                  <a:cubicBezTo>
                    <a:pt x="170" y="359"/>
                    <a:pt x="174" y="362"/>
                    <a:pt x="177" y="366"/>
                  </a:cubicBezTo>
                  <a:cubicBezTo>
                    <a:pt x="180" y="369"/>
                    <a:pt x="183" y="373"/>
                    <a:pt x="185" y="377"/>
                  </a:cubicBezTo>
                  <a:cubicBezTo>
                    <a:pt x="188" y="384"/>
                    <a:pt x="188" y="384"/>
                    <a:pt x="188" y="384"/>
                  </a:cubicBezTo>
                  <a:cubicBezTo>
                    <a:pt x="194" y="396"/>
                    <a:pt x="194" y="396"/>
                    <a:pt x="194" y="396"/>
                  </a:cubicBezTo>
                  <a:cubicBezTo>
                    <a:pt x="196" y="395"/>
                    <a:pt x="198" y="394"/>
                    <a:pt x="200" y="393"/>
                  </a:cubicBezTo>
                  <a:cubicBezTo>
                    <a:pt x="201" y="393"/>
                    <a:pt x="201" y="392"/>
                    <a:pt x="202" y="392"/>
                  </a:cubicBezTo>
                  <a:cubicBezTo>
                    <a:pt x="203" y="391"/>
                    <a:pt x="204" y="391"/>
                    <a:pt x="205" y="390"/>
                  </a:cubicBezTo>
                  <a:cubicBezTo>
                    <a:pt x="207" y="389"/>
                    <a:pt x="207" y="389"/>
                    <a:pt x="207" y="389"/>
                  </a:cubicBezTo>
                  <a:cubicBezTo>
                    <a:pt x="209" y="388"/>
                    <a:pt x="209" y="388"/>
                    <a:pt x="209" y="388"/>
                  </a:cubicBezTo>
                  <a:cubicBezTo>
                    <a:pt x="210" y="387"/>
                    <a:pt x="211" y="386"/>
                    <a:pt x="213" y="386"/>
                  </a:cubicBezTo>
                  <a:cubicBezTo>
                    <a:pt x="217" y="383"/>
                    <a:pt x="221" y="380"/>
                    <a:pt x="225" y="376"/>
                  </a:cubicBezTo>
                  <a:cubicBezTo>
                    <a:pt x="229" y="373"/>
                    <a:pt x="233" y="369"/>
                    <a:pt x="237" y="366"/>
                  </a:cubicBezTo>
                  <a:cubicBezTo>
                    <a:pt x="239" y="364"/>
                    <a:pt x="240" y="362"/>
                    <a:pt x="242" y="360"/>
                  </a:cubicBezTo>
                  <a:cubicBezTo>
                    <a:pt x="244" y="358"/>
                    <a:pt x="244" y="358"/>
                    <a:pt x="244" y="358"/>
                  </a:cubicBezTo>
                  <a:cubicBezTo>
                    <a:pt x="246" y="356"/>
                    <a:pt x="246" y="356"/>
                    <a:pt x="246" y="356"/>
                  </a:cubicBezTo>
                  <a:cubicBezTo>
                    <a:pt x="247" y="354"/>
                    <a:pt x="249" y="353"/>
                    <a:pt x="250" y="351"/>
                  </a:cubicBezTo>
                  <a:cubicBezTo>
                    <a:pt x="249" y="349"/>
                    <a:pt x="247" y="348"/>
                    <a:pt x="246" y="346"/>
                  </a:cubicBezTo>
                  <a:cubicBezTo>
                    <a:pt x="245" y="345"/>
                    <a:pt x="245" y="345"/>
                    <a:pt x="245" y="345"/>
                  </a:cubicBezTo>
                  <a:cubicBezTo>
                    <a:pt x="245" y="344"/>
                    <a:pt x="245" y="344"/>
                    <a:pt x="245" y="344"/>
                  </a:cubicBezTo>
                  <a:cubicBezTo>
                    <a:pt x="245" y="343"/>
                    <a:pt x="244" y="343"/>
                    <a:pt x="244" y="342"/>
                  </a:cubicBezTo>
                  <a:cubicBezTo>
                    <a:pt x="243" y="340"/>
                    <a:pt x="242" y="338"/>
                    <a:pt x="242" y="336"/>
                  </a:cubicBezTo>
                  <a:cubicBezTo>
                    <a:pt x="242" y="335"/>
                    <a:pt x="241" y="334"/>
                    <a:pt x="241" y="333"/>
                  </a:cubicBezTo>
                  <a:cubicBezTo>
                    <a:pt x="241" y="332"/>
                    <a:pt x="241" y="332"/>
                    <a:pt x="241" y="331"/>
                  </a:cubicBezTo>
                  <a:cubicBezTo>
                    <a:pt x="241" y="331"/>
                    <a:pt x="241" y="330"/>
                    <a:pt x="241" y="330"/>
                  </a:cubicBezTo>
                  <a:cubicBezTo>
                    <a:pt x="241" y="328"/>
                    <a:pt x="241" y="325"/>
                    <a:pt x="241" y="323"/>
                  </a:cubicBezTo>
                  <a:cubicBezTo>
                    <a:pt x="242" y="314"/>
                    <a:pt x="246" y="306"/>
                    <a:pt x="251" y="298"/>
                  </a:cubicBezTo>
                  <a:cubicBezTo>
                    <a:pt x="253" y="295"/>
                    <a:pt x="256" y="291"/>
                    <a:pt x="260" y="289"/>
                  </a:cubicBezTo>
                  <a:cubicBezTo>
                    <a:pt x="263" y="287"/>
                    <a:pt x="267" y="286"/>
                    <a:pt x="271" y="286"/>
                  </a:cubicBezTo>
                  <a:cubicBezTo>
                    <a:pt x="274" y="287"/>
                    <a:pt x="278" y="288"/>
                    <a:pt x="281" y="291"/>
                  </a:cubicBezTo>
                  <a:cubicBezTo>
                    <a:pt x="285" y="293"/>
                    <a:pt x="287" y="297"/>
                    <a:pt x="288" y="300"/>
                  </a:cubicBezTo>
                  <a:cubicBezTo>
                    <a:pt x="291" y="307"/>
                    <a:pt x="288" y="316"/>
                    <a:pt x="284" y="324"/>
                  </a:cubicBezTo>
                  <a:cubicBezTo>
                    <a:pt x="282" y="328"/>
                    <a:pt x="279" y="332"/>
                    <a:pt x="276" y="335"/>
                  </a:cubicBezTo>
                  <a:cubicBezTo>
                    <a:pt x="275" y="337"/>
                    <a:pt x="275" y="337"/>
                    <a:pt x="275" y="337"/>
                  </a:cubicBezTo>
                  <a:cubicBezTo>
                    <a:pt x="273" y="339"/>
                    <a:pt x="273" y="339"/>
                    <a:pt x="273" y="339"/>
                  </a:cubicBezTo>
                  <a:cubicBezTo>
                    <a:pt x="269" y="344"/>
                    <a:pt x="269" y="344"/>
                    <a:pt x="269" y="344"/>
                  </a:cubicBezTo>
                  <a:cubicBezTo>
                    <a:pt x="268" y="346"/>
                    <a:pt x="267" y="347"/>
                    <a:pt x="267" y="349"/>
                  </a:cubicBezTo>
                  <a:cubicBezTo>
                    <a:pt x="267" y="349"/>
                    <a:pt x="267" y="350"/>
                    <a:pt x="267" y="350"/>
                  </a:cubicBezTo>
                  <a:cubicBezTo>
                    <a:pt x="267" y="351"/>
                    <a:pt x="267" y="351"/>
                    <a:pt x="267" y="351"/>
                  </a:cubicBezTo>
                  <a:cubicBezTo>
                    <a:pt x="267" y="351"/>
                    <a:pt x="267" y="351"/>
                    <a:pt x="268" y="351"/>
                  </a:cubicBezTo>
                  <a:cubicBezTo>
                    <a:pt x="268" y="352"/>
                    <a:pt x="268" y="352"/>
                    <a:pt x="268" y="352"/>
                  </a:cubicBezTo>
                  <a:cubicBezTo>
                    <a:pt x="268" y="352"/>
                    <a:pt x="269" y="353"/>
                    <a:pt x="270" y="353"/>
                  </a:cubicBezTo>
                  <a:cubicBezTo>
                    <a:pt x="270" y="354"/>
                    <a:pt x="271" y="354"/>
                    <a:pt x="272" y="354"/>
                  </a:cubicBezTo>
                  <a:cubicBezTo>
                    <a:pt x="274" y="355"/>
                    <a:pt x="276" y="356"/>
                    <a:pt x="277" y="356"/>
                  </a:cubicBezTo>
                  <a:cubicBezTo>
                    <a:pt x="278" y="356"/>
                    <a:pt x="279" y="357"/>
                    <a:pt x="280" y="357"/>
                  </a:cubicBezTo>
                  <a:cubicBezTo>
                    <a:pt x="283" y="357"/>
                    <a:pt x="283" y="357"/>
                    <a:pt x="283" y="357"/>
                  </a:cubicBezTo>
                  <a:cubicBezTo>
                    <a:pt x="285" y="358"/>
                    <a:pt x="286" y="358"/>
                    <a:pt x="287" y="358"/>
                  </a:cubicBezTo>
                  <a:cubicBezTo>
                    <a:pt x="292" y="359"/>
                    <a:pt x="297" y="359"/>
                    <a:pt x="303" y="359"/>
                  </a:cubicBezTo>
                  <a:cubicBezTo>
                    <a:pt x="308" y="359"/>
                    <a:pt x="313" y="359"/>
                    <a:pt x="318" y="358"/>
                  </a:cubicBezTo>
                  <a:cubicBezTo>
                    <a:pt x="321" y="357"/>
                    <a:pt x="323" y="356"/>
                    <a:pt x="326" y="355"/>
                  </a:cubicBezTo>
                  <a:cubicBezTo>
                    <a:pt x="327" y="355"/>
                    <a:pt x="327" y="355"/>
                    <a:pt x="327" y="355"/>
                  </a:cubicBezTo>
                  <a:cubicBezTo>
                    <a:pt x="328" y="355"/>
                    <a:pt x="328" y="355"/>
                    <a:pt x="328" y="355"/>
                  </a:cubicBezTo>
                  <a:cubicBezTo>
                    <a:pt x="331" y="353"/>
                    <a:pt x="331" y="353"/>
                    <a:pt x="331" y="353"/>
                  </a:cubicBezTo>
                  <a:cubicBezTo>
                    <a:pt x="333" y="353"/>
                    <a:pt x="335" y="352"/>
                    <a:pt x="337" y="351"/>
                  </a:cubicBezTo>
                  <a:cubicBezTo>
                    <a:pt x="336" y="348"/>
                    <a:pt x="336" y="345"/>
                    <a:pt x="335" y="342"/>
                  </a:cubicBezTo>
                  <a:cubicBezTo>
                    <a:pt x="335" y="340"/>
                    <a:pt x="335" y="340"/>
                    <a:pt x="335" y="340"/>
                  </a:cubicBezTo>
                  <a:cubicBezTo>
                    <a:pt x="335" y="339"/>
                    <a:pt x="335" y="339"/>
                    <a:pt x="335" y="339"/>
                  </a:cubicBezTo>
                  <a:cubicBezTo>
                    <a:pt x="334" y="337"/>
                    <a:pt x="334" y="337"/>
                    <a:pt x="334" y="337"/>
                  </a:cubicBezTo>
                  <a:cubicBezTo>
                    <a:pt x="334" y="333"/>
                    <a:pt x="334" y="330"/>
                    <a:pt x="334" y="327"/>
                  </a:cubicBezTo>
                  <a:cubicBezTo>
                    <a:pt x="334" y="320"/>
                    <a:pt x="336" y="314"/>
                    <a:pt x="339" y="309"/>
                  </a:cubicBezTo>
                  <a:cubicBezTo>
                    <a:pt x="340" y="307"/>
                    <a:pt x="342" y="304"/>
                    <a:pt x="345" y="302"/>
                  </a:cubicBezTo>
                  <a:cubicBezTo>
                    <a:pt x="346" y="301"/>
                    <a:pt x="347" y="300"/>
                    <a:pt x="348" y="299"/>
                  </a:cubicBezTo>
                  <a:cubicBezTo>
                    <a:pt x="349" y="298"/>
                    <a:pt x="350" y="297"/>
                    <a:pt x="352" y="297"/>
                  </a:cubicBezTo>
                  <a:cubicBezTo>
                    <a:pt x="357" y="294"/>
                    <a:pt x="363" y="294"/>
                    <a:pt x="367" y="296"/>
                  </a:cubicBezTo>
                  <a:cubicBezTo>
                    <a:pt x="369" y="296"/>
                    <a:pt x="370" y="297"/>
                    <a:pt x="371" y="297"/>
                  </a:cubicBezTo>
                  <a:cubicBezTo>
                    <a:pt x="371" y="298"/>
                    <a:pt x="372" y="298"/>
                    <a:pt x="372" y="299"/>
                  </a:cubicBezTo>
                  <a:cubicBezTo>
                    <a:pt x="373" y="299"/>
                    <a:pt x="373" y="300"/>
                    <a:pt x="374" y="300"/>
                  </a:cubicBezTo>
                  <a:cubicBezTo>
                    <a:pt x="375" y="303"/>
                    <a:pt x="377" y="305"/>
                    <a:pt x="378" y="308"/>
                  </a:cubicBezTo>
                  <a:cubicBezTo>
                    <a:pt x="380" y="313"/>
                    <a:pt x="380" y="319"/>
                    <a:pt x="378" y="325"/>
                  </a:cubicBezTo>
                  <a:cubicBezTo>
                    <a:pt x="376" y="330"/>
                    <a:pt x="372" y="336"/>
                    <a:pt x="367" y="340"/>
                  </a:cubicBezTo>
                  <a:cubicBezTo>
                    <a:pt x="365" y="343"/>
                    <a:pt x="363" y="345"/>
                    <a:pt x="360" y="347"/>
                  </a:cubicBezTo>
                  <a:cubicBezTo>
                    <a:pt x="359" y="347"/>
                    <a:pt x="359" y="348"/>
                    <a:pt x="358" y="348"/>
                  </a:cubicBezTo>
                  <a:cubicBezTo>
                    <a:pt x="357" y="349"/>
                    <a:pt x="357" y="349"/>
                    <a:pt x="357" y="349"/>
                  </a:cubicBezTo>
                  <a:cubicBezTo>
                    <a:pt x="356" y="350"/>
                    <a:pt x="356" y="350"/>
                    <a:pt x="356" y="350"/>
                  </a:cubicBezTo>
                  <a:cubicBezTo>
                    <a:pt x="353" y="352"/>
                    <a:pt x="351" y="353"/>
                    <a:pt x="348" y="355"/>
                  </a:cubicBezTo>
                  <a:cubicBezTo>
                    <a:pt x="349" y="357"/>
                    <a:pt x="349" y="359"/>
                    <a:pt x="350" y="361"/>
                  </a:cubicBezTo>
                  <a:cubicBezTo>
                    <a:pt x="350" y="362"/>
                    <a:pt x="351" y="363"/>
                    <a:pt x="351" y="364"/>
                  </a:cubicBezTo>
                  <a:cubicBezTo>
                    <a:pt x="352" y="366"/>
                    <a:pt x="352" y="366"/>
                    <a:pt x="352" y="366"/>
                  </a:cubicBezTo>
                  <a:cubicBezTo>
                    <a:pt x="353" y="369"/>
                    <a:pt x="354" y="371"/>
                    <a:pt x="356" y="373"/>
                  </a:cubicBezTo>
                  <a:cubicBezTo>
                    <a:pt x="358" y="378"/>
                    <a:pt x="361" y="382"/>
                    <a:pt x="364" y="387"/>
                  </a:cubicBezTo>
                  <a:cubicBezTo>
                    <a:pt x="367" y="391"/>
                    <a:pt x="371" y="395"/>
                    <a:pt x="375" y="398"/>
                  </a:cubicBezTo>
                  <a:cubicBezTo>
                    <a:pt x="376" y="399"/>
                    <a:pt x="377" y="400"/>
                    <a:pt x="378" y="400"/>
                  </a:cubicBezTo>
                  <a:cubicBezTo>
                    <a:pt x="379" y="401"/>
                    <a:pt x="379" y="401"/>
                    <a:pt x="380" y="402"/>
                  </a:cubicBezTo>
                  <a:cubicBezTo>
                    <a:pt x="381" y="402"/>
                    <a:pt x="381" y="402"/>
                    <a:pt x="381" y="402"/>
                  </a:cubicBezTo>
                  <a:cubicBezTo>
                    <a:pt x="381" y="402"/>
                    <a:pt x="381" y="402"/>
                    <a:pt x="381" y="402"/>
                  </a:cubicBezTo>
                  <a:cubicBezTo>
                    <a:pt x="383" y="403"/>
                    <a:pt x="383" y="403"/>
                    <a:pt x="383" y="403"/>
                  </a:cubicBezTo>
                  <a:cubicBezTo>
                    <a:pt x="384" y="404"/>
                    <a:pt x="386" y="405"/>
                    <a:pt x="388" y="406"/>
                  </a:cubicBezTo>
                  <a:cubicBezTo>
                    <a:pt x="391" y="407"/>
                    <a:pt x="391" y="407"/>
                    <a:pt x="391" y="407"/>
                  </a:cubicBezTo>
                  <a:cubicBezTo>
                    <a:pt x="392" y="408"/>
                    <a:pt x="392" y="408"/>
                    <a:pt x="392" y="408"/>
                  </a:cubicBezTo>
                  <a:cubicBezTo>
                    <a:pt x="393" y="408"/>
                    <a:pt x="393" y="408"/>
                    <a:pt x="394" y="408"/>
                  </a:cubicBezTo>
                  <a:cubicBezTo>
                    <a:pt x="401" y="393"/>
                    <a:pt x="401" y="393"/>
                    <a:pt x="401" y="393"/>
                  </a:cubicBezTo>
                  <a:cubicBezTo>
                    <a:pt x="406" y="383"/>
                    <a:pt x="406" y="383"/>
                    <a:pt x="406" y="383"/>
                  </a:cubicBezTo>
                  <a:cubicBezTo>
                    <a:pt x="408" y="379"/>
                    <a:pt x="408" y="379"/>
                    <a:pt x="408" y="379"/>
                  </a:cubicBezTo>
                  <a:cubicBezTo>
                    <a:pt x="409" y="378"/>
                    <a:pt x="409" y="378"/>
                    <a:pt x="409" y="378"/>
                  </a:cubicBezTo>
                  <a:cubicBezTo>
                    <a:pt x="409" y="377"/>
                    <a:pt x="409" y="377"/>
                    <a:pt x="409" y="377"/>
                  </a:cubicBezTo>
                  <a:cubicBezTo>
                    <a:pt x="410" y="376"/>
                    <a:pt x="410" y="375"/>
                    <a:pt x="411" y="375"/>
                  </a:cubicBezTo>
                  <a:cubicBezTo>
                    <a:pt x="413" y="372"/>
                    <a:pt x="415" y="370"/>
                    <a:pt x="417" y="367"/>
                  </a:cubicBezTo>
                  <a:cubicBezTo>
                    <a:pt x="420" y="365"/>
                    <a:pt x="422" y="363"/>
                    <a:pt x="425" y="362"/>
                  </a:cubicBezTo>
                  <a:cubicBezTo>
                    <a:pt x="426" y="361"/>
                    <a:pt x="427" y="361"/>
                    <a:pt x="429" y="361"/>
                  </a:cubicBezTo>
                  <a:cubicBezTo>
                    <a:pt x="430" y="361"/>
                    <a:pt x="431" y="361"/>
                    <a:pt x="432" y="361"/>
                  </a:cubicBezTo>
                  <a:cubicBezTo>
                    <a:pt x="437" y="362"/>
                    <a:pt x="441" y="366"/>
                    <a:pt x="444" y="372"/>
                  </a:cubicBezTo>
                  <a:cubicBezTo>
                    <a:pt x="446" y="377"/>
                    <a:pt x="447" y="384"/>
                    <a:pt x="446" y="390"/>
                  </a:cubicBezTo>
                  <a:cubicBezTo>
                    <a:pt x="445" y="393"/>
                    <a:pt x="445" y="396"/>
                    <a:pt x="443" y="399"/>
                  </a:cubicBezTo>
                  <a:cubicBezTo>
                    <a:pt x="442" y="402"/>
                    <a:pt x="440" y="405"/>
                    <a:pt x="438" y="407"/>
                  </a:cubicBezTo>
                  <a:cubicBezTo>
                    <a:pt x="434" y="411"/>
                    <a:pt x="429" y="415"/>
                    <a:pt x="423" y="417"/>
                  </a:cubicBezTo>
                  <a:cubicBezTo>
                    <a:pt x="420" y="418"/>
                    <a:pt x="416" y="418"/>
                    <a:pt x="413" y="418"/>
                  </a:cubicBezTo>
                  <a:cubicBezTo>
                    <a:pt x="411" y="418"/>
                    <a:pt x="410" y="419"/>
                    <a:pt x="408" y="419"/>
                  </a:cubicBezTo>
                  <a:cubicBezTo>
                    <a:pt x="407" y="418"/>
                    <a:pt x="407" y="418"/>
                    <a:pt x="407" y="418"/>
                  </a:cubicBezTo>
                  <a:cubicBezTo>
                    <a:pt x="407" y="418"/>
                    <a:pt x="406" y="418"/>
                    <a:pt x="406" y="418"/>
                  </a:cubicBezTo>
                  <a:cubicBezTo>
                    <a:pt x="405" y="418"/>
                    <a:pt x="404" y="418"/>
                    <a:pt x="404" y="418"/>
                  </a:cubicBezTo>
                  <a:cubicBezTo>
                    <a:pt x="399" y="418"/>
                    <a:pt x="399" y="418"/>
                    <a:pt x="399" y="418"/>
                  </a:cubicBezTo>
                  <a:cubicBezTo>
                    <a:pt x="398" y="419"/>
                    <a:pt x="397" y="421"/>
                    <a:pt x="397" y="423"/>
                  </a:cubicBezTo>
                  <a:cubicBezTo>
                    <a:pt x="395" y="427"/>
                    <a:pt x="395" y="427"/>
                    <a:pt x="395" y="427"/>
                  </a:cubicBezTo>
                  <a:cubicBezTo>
                    <a:pt x="392" y="432"/>
                    <a:pt x="392" y="432"/>
                    <a:pt x="392" y="432"/>
                  </a:cubicBezTo>
                  <a:cubicBezTo>
                    <a:pt x="387" y="443"/>
                    <a:pt x="387" y="443"/>
                    <a:pt x="387" y="443"/>
                  </a:cubicBezTo>
                  <a:cubicBezTo>
                    <a:pt x="384" y="451"/>
                    <a:pt x="381" y="458"/>
                    <a:pt x="378" y="465"/>
                  </a:cubicBezTo>
                  <a:cubicBezTo>
                    <a:pt x="372" y="480"/>
                    <a:pt x="367" y="495"/>
                    <a:pt x="361" y="510"/>
                  </a:cubicBezTo>
                  <a:cubicBezTo>
                    <a:pt x="351" y="539"/>
                    <a:pt x="341" y="570"/>
                    <a:pt x="332" y="600"/>
                  </a:cubicBezTo>
                  <a:cubicBezTo>
                    <a:pt x="327" y="617"/>
                    <a:pt x="327" y="617"/>
                    <a:pt x="327" y="617"/>
                  </a:cubicBezTo>
                  <a:cubicBezTo>
                    <a:pt x="326" y="622"/>
                    <a:pt x="326" y="622"/>
                    <a:pt x="326" y="622"/>
                  </a:cubicBezTo>
                  <a:cubicBezTo>
                    <a:pt x="325" y="622"/>
                    <a:pt x="325" y="622"/>
                    <a:pt x="325" y="622"/>
                  </a:cubicBezTo>
                  <a:cubicBezTo>
                    <a:pt x="330" y="603"/>
                    <a:pt x="330" y="603"/>
                    <a:pt x="330" y="603"/>
                  </a:cubicBezTo>
                  <a:cubicBezTo>
                    <a:pt x="334" y="592"/>
                    <a:pt x="334" y="592"/>
                    <a:pt x="334" y="592"/>
                  </a:cubicBezTo>
                  <a:cubicBezTo>
                    <a:pt x="342" y="563"/>
                    <a:pt x="352" y="534"/>
                    <a:pt x="362" y="506"/>
                  </a:cubicBezTo>
                  <a:cubicBezTo>
                    <a:pt x="367" y="491"/>
                    <a:pt x="373" y="477"/>
                    <a:pt x="378" y="463"/>
                  </a:cubicBezTo>
                  <a:cubicBezTo>
                    <a:pt x="381" y="456"/>
                    <a:pt x="384" y="449"/>
                    <a:pt x="387" y="442"/>
                  </a:cubicBezTo>
                  <a:cubicBezTo>
                    <a:pt x="392" y="432"/>
                    <a:pt x="392" y="432"/>
                    <a:pt x="392" y="432"/>
                  </a:cubicBezTo>
                  <a:cubicBezTo>
                    <a:pt x="394" y="426"/>
                    <a:pt x="394" y="426"/>
                    <a:pt x="394" y="426"/>
                  </a:cubicBezTo>
                  <a:cubicBezTo>
                    <a:pt x="398" y="417"/>
                    <a:pt x="398" y="417"/>
                    <a:pt x="398" y="417"/>
                  </a:cubicBezTo>
                  <a:cubicBezTo>
                    <a:pt x="403" y="418"/>
                    <a:pt x="403" y="418"/>
                    <a:pt x="403" y="418"/>
                  </a:cubicBezTo>
                  <a:cubicBezTo>
                    <a:pt x="404" y="418"/>
                    <a:pt x="405" y="418"/>
                    <a:pt x="406" y="418"/>
                  </a:cubicBezTo>
                  <a:cubicBezTo>
                    <a:pt x="406" y="418"/>
                    <a:pt x="407" y="418"/>
                    <a:pt x="407" y="418"/>
                  </a:cubicBezTo>
                  <a:cubicBezTo>
                    <a:pt x="408" y="418"/>
                    <a:pt x="408" y="418"/>
                    <a:pt x="408" y="418"/>
                  </a:cubicBezTo>
                  <a:cubicBezTo>
                    <a:pt x="410" y="418"/>
                    <a:pt x="411" y="418"/>
                    <a:pt x="413" y="418"/>
                  </a:cubicBezTo>
                  <a:cubicBezTo>
                    <a:pt x="416" y="417"/>
                    <a:pt x="419" y="417"/>
                    <a:pt x="422" y="416"/>
                  </a:cubicBezTo>
                  <a:cubicBezTo>
                    <a:pt x="428" y="414"/>
                    <a:pt x="434" y="411"/>
                    <a:pt x="438" y="406"/>
                  </a:cubicBezTo>
                  <a:cubicBezTo>
                    <a:pt x="440" y="404"/>
                    <a:pt x="442" y="402"/>
                    <a:pt x="443" y="399"/>
                  </a:cubicBezTo>
                  <a:cubicBezTo>
                    <a:pt x="444" y="396"/>
                    <a:pt x="445" y="393"/>
                    <a:pt x="445" y="390"/>
                  </a:cubicBezTo>
                  <a:cubicBezTo>
                    <a:pt x="446" y="384"/>
                    <a:pt x="446" y="377"/>
                    <a:pt x="443" y="372"/>
                  </a:cubicBezTo>
                  <a:cubicBezTo>
                    <a:pt x="441" y="367"/>
                    <a:pt x="436" y="362"/>
                    <a:pt x="432" y="362"/>
                  </a:cubicBezTo>
                  <a:cubicBezTo>
                    <a:pt x="431" y="362"/>
                    <a:pt x="431" y="362"/>
                    <a:pt x="430" y="361"/>
                  </a:cubicBezTo>
                  <a:cubicBezTo>
                    <a:pt x="430" y="361"/>
                    <a:pt x="429" y="362"/>
                    <a:pt x="429" y="362"/>
                  </a:cubicBezTo>
                  <a:cubicBezTo>
                    <a:pt x="428" y="362"/>
                    <a:pt x="426" y="362"/>
                    <a:pt x="425" y="363"/>
                  </a:cubicBezTo>
                  <a:cubicBezTo>
                    <a:pt x="423" y="364"/>
                    <a:pt x="420" y="366"/>
                    <a:pt x="418" y="368"/>
                  </a:cubicBezTo>
                  <a:cubicBezTo>
                    <a:pt x="415" y="370"/>
                    <a:pt x="413" y="373"/>
                    <a:pt x="411" y="375"/>
                  </a:cubicBezTo>
                  <a:cubicBezTo>
                    <a:pt x="411" y="376"/>
                    <a:pt x="410" y="377"/>
                    <a:pt x="410" y="377"/>
                  </a:cubicBezTo>
                  <a:cubicBezTo>
                    <a:pt x="409" y="378"/>
                    <a:pt x="409" y="378"/>
                    <a:pt x="409" y="378"/>
                  </a:cubicBezTo>
                  <a:cubicBezTo>
                    <a:pt x="409" y="379"/>
                    <a:pt x="409" y="379"/>
                    <a:pt x="409" y="379"/>
                  </a:cubicBezTo>
                  <a:cubicBezTo>
                    <a:pt x="406" y="384"/>
                    <a:pt x="406" y="384"/>
                    <a:pt x="406" y="384"/>
                  </a:cubicBezTo>
                  <a:cubicBezTo>
                    <a:pt x="402" y="394"/>
                    <a:pt x="402" y="394"/>
                    <a:pt x="402" y="394"/>
                  </a:cubicBezTo>
                  <a:cubicBezTo>
                    <a:pt x="394" y="409"/>
                    <a:pt x="394" y="409"/>
                    <a:pt x="394" y="409"/>
                  </a:cubicBezTo>
                  <a:cubicBezTo>
                    <a:pt x="394" y="409"/>
                    <a:pt x="393" y="409"/>
                    <a:pt x="393" y="409"/>
                  </a:cubicBezTo>
                  <a:cubicBezTo>
                    <a:pt x="391" y="408"/>
                    <a:pt x="391" y="408"/>
                    <a:pt x="391" y="408"/>
                  </a:cubicBezTo>
                  <a:cubicBezTo>
                    <a:pt x="388" y="407"/>
                    <a:pt x="388" y="407"/>
                    <a:pt x="388" y="407"/>
                  </a:cubicBezTo>
                  <a:cubicBezTo>
                    <a:pt x="386" y="406"/>
                    <a:pt x="384" y="405"/>
                    <a:pt x="382" y="404"/>
                  </a:cubicBezTo>
                  <a:cubicBezTo>
                    <a:pt x="381" y="403"/>
                    <a:pt x="381" y="403"/>
                    <a:pt x="381" y="403"/>
                  </a:cubicBezTo>
                  <a:cubicBezTo>
                    <a:pt x="380" y="403"/>
                    <a:pt x="380" y="403"/>
                    <a:pt x="380" y="403"/>
                  </a:cubicBezTo>
                  <a:cubicBezTo>
                    <a:pt x="380" y="402"/>
                    <a:pt x="380" y="402"/>
                    <a:pt x="380" y="402"/>
                  </a:cubicBezTo>
                  <a:cubicBezTo>
                    <a:pt x="379" y="402"/>
                    <a:pt x="378" y="402"/>
                    <a:pt x="378" y="401"/>
                  </a:cubicBezTo>
                  <a:cubicBezTo>
                    <a:pt x="377" y="400"/>
                    <a:pt x="376" y="400"/>
                    <a:pt x="375" y="399"/>
                  </a:cubicBezTo>
                  <a:cubicBezTo>
                    <a:pt x="370" y="395"/>
                    <a:pt x="367" y="391"/>
                    <a:pt x="363" y="387"/>
                  </a:cubicBezTo>
                  <a:cubicBezTo>
                    <a:pt x="360" y="383"/>
                    <a:pt x="357" y="378"/>
                    <a:pt x="355" y="374"/>
                  </a:cubicBezTo>
                  <a:cubicBezTo>
                    <a:pt x="354" y="371"/>
                    <a:pt x="352" y="369"/>
                    <a:pt x="351" y="367"/>
                  </a:cubicBezTo>
                  <a:cubicBezTo>
                    <a:pt x="351" y="366"/>
                    <a:pt x="351" y="366"/>
                    <a:pt x="351" y="366"/>
                  </a:cubicBezTo>
                  <a:cubicBezTo>
                    <a:pt x="350" y="364"/>
                    <a:pt x="350" y="364"/>
                    <a:pt x="350" y="364"/>
                  </a:cubicBezTo>
                  <a:cubicBezTo>
                    <a:pt x="350" y="363"/>
                    <a:pt x="350" y="362"/>
                    <a:pt x="349" y="361"/>
                  </a:cubicBezTo>
                  <a:cubicBezTo>
                    <a:pt x="348" y="359"/>
                    <a:pt x="348" y="357"/>
                    <a:pt x="347" y="355"/>
                  </a:cubicBezTo>
                  <a:cubicBezTo>
                    <a:pt x="350" y="353"/>
                    <a:pt x="352" y="351"/>
                    <a:pt x="355" y="349"/>
                  </a:cubicBezTo>
                  <a:cubicBezTo>
                    <a:pt x="357" y="348"/>
                    <a:pt x="357" y="348"/>
                    <a:pt x="357" y="348"/>
                  </a:cubicBezTo>
                  <a:cubicBezTo>
                    <a:pt x="358" y="348"/>
                    <a:pt x="358" y="348"/>
                    <a:pt x="358" y="348"/>
                  </a:cubicBezTo>
                  <a:cubicBezTo>
                    <a:pt x="358" y="347"/>
                    <a:pt x="359" y="347"/>
                    <a:pt x="359" y="346"/>
                  </a:cubicBezTo>
                  <a:cubicBezTo>
                    <a:pt x="362" y="344"/>
                    <a:pt x="364" y="342"/>
                    <a:pt x="367" y="340"/>
                  </a:cubicBezTo>
                  <a:cubicBezTo>
                    <a:pt x="371" y="335"/>
                    <a:pt x="375" y="330"/>
                    <a:pt x="377" y="325"/>
                  </a:cubicBezTo>
                  <a:cubicBezTo>
                    <a:pt x="379" y="319"/>
                    <a:pt x="379" y="313"/>
                    <a:pt x="377" y="308"/>
                  </a:cubicBezTo>
                  <a:cubicBezTo>
                    <a:pt x="376" y="306"/>
                    <a:pt x="375" y="303"/>
                    <a:pt x="373" y="301"/>
                  </a:cubicBezTo>
                  <a:cubicBezTo>
                    <a:pt x="372" y="301"/>
                    <a:pt x="372" y="300"/>
                    <a:pt x="371" y="299"/>
                  </a:cubicBezTo>
                  <a:cubicBezTo>
                    <a:pt x="371" y="299"/>
                    <a:pt x="371" y="299"/>
                    <a:pt x="370" y="298"/>
                  </a:cubicBezTo>
                  <a:cubicBezTo>
                    <a:pt x="369" y="297"/>
                    <a:pt x="368" y="297"/>
                    <a:pt x="367" y="296"/>
                  </a:cubicBezTo>
                  <a:cubicBezTo>
                    <a:pt x="363" y="295"/>
                    <a:pt x="357" y="295"/>
                    <a:pt x="352" y="298"/>
                  </a:cubicBezTo>
                  <a:cubicBezTo>
                    <a:pt x="351" y="298"/>
                    <a:pt x="350" y="299"/>
                    <a:pt x="349" y="300"/>
                  </a:cubicBezTo>
                  <a:cubicBezTo>
                    <a:pt x="347" y="301"/>
                    <a:pt x="346" y="302"/>
                    <a:pt x="345" y="303"/>
                  </a:cubicBezTo>
                  <a:cubicBezTo>
                    <a:pt x="343" y="305"/>
                    <a:pt x="341" y="307"/>
                    <a:pt x="340" y="310"/>
                  </a:cubicBezTo>
                  <a:cubicBezTo>
                    <a:pt x="337" y="315"/>
                    <a:pt x="335" y="321"/>
                    <a:pt x="335" y="327"/>
                  </a:cubicBezTo>
                  <a:cubicBezTo>
                    <a:pt x="335" y="330"/>
                    <a:pt x="335" y="333"/>
                    <a:pt x="335" y="337"/>
                  </a:cubicBezTo>
                  <a:cubicBezTo>
                    <a:pt x="336" y="339"/>
                    <a:pt x="336" y="339"/>
                    <a:pt x="336" y="339"/>
                  </a:cubicBezTo>
                  <a:cubicBezTo>
                    <a:pt x="336" y="340"/>
                    <a:pt x="336" y="340"/>
                    <a:pt x="336" y="340"/>
                  </a:cubicBezTo>
                  <a:cubicBezTo>
                    <a:pt x="336" y="342"/>
                    <a:pt x="336" y="342"/>
                    <a:pt x="336" y="342"/>
                  </a:cubicBezTo>
                  <a:cubicBezTo>
                    <a:pt x="336" y="343"/>
                    <a:pt x="336" y="343"/>
                    <a:pt x="336" y="343"/>
                  </a:cubicBezTo>
                  <a:cubicBezTo>
                    <a:pt x="337" y="344"/>
                    <a:pt x="337" y="344"/>
                    <a:pt x="337" y="344"/>
                  </a:cubicBezTo>
                  <a:cubicBezTo>
                    <a:pt x="337" y="347"/>
                    <a:pt x="337" y="347"/>
                    <a:pt x="337" y="347"/>
                  </a:cubicBezTo>
                  <a:cubicBezTo>
                    <a:pt x="338" y="351"/>
                    <a:pt x="338" y="351"/>
                    <a:pt x="338" y="351"/>
                  </a:cubicBezTo>
                  <a:cubicBezTo>
                    <a:pt x="336" y="352"/>
                    <a:pt x="334" y="353"/>
                    <a:pt x="332" y="354"/>
                  </a:cubicBezTo>
                  <a:cubicBezTo>
                    <a:pt x="331" y="355"/>
                    <a:pt x="330" y="355"/>
                    <a:pt x="329" y="355"/>
                  </a:cubicBezTo>
                  <a:cubicBezTo>
                    <a:pt x="328" y="356"/>
                    <a:pt x="328" y="356"/>
                    <a:pt x="328" y="356"/>
                  </a:cubicBezTo>
                  <a:cubicBezTo>
                    <a:pt x="326" y="356"/>
                    <a:pt x="326" y="356"/>
                    <a:pt x="326" y="356"/>
                  </a:cubicBezTo>
                  <a:cubicBezTo>
                    <a:pt x="324" y="357"/>
                    <a:pt x="321" y="358"/>
                    <a:pt x="318" y="359"/>
                  </a:cubicBezTo>
                  <a:cubicBezTo>
                    <a:pt x="313" y="360"/>
                    <a:pt x="308" y="360"/>
                    <a:pt x="303" y="360"/>
                  </a:cubicBezTo>
                  <a:cubicBezTo>
                    <a:pt x="297" y="360"/>
                    <a:pt x="292" y="360"/>
                    <a:pt x="287" y="359"/>
                  </a:cubicBezTo>
                  <a:cubicBezTo>
                    <a:pt x="286" y="359"/>
                    <a:pt x="284" y="359"/>
                    <a:pt x="283" y="358"/>
                  </a:cubicBezTo>
                  <a:cubicBezTo>
                    <a:pt x="282" y="358"/>
                    <a:pt x="281" y="358"/>
                    <a:pt x="280" y="358"/>
                  </a:cubicBezTo>
                  <a:cubicBezTo>
                    <a:pt x="279" y="358"/>
                    <a:pt x="278" y="357"/>
                    <a:pt x="277" y="357"/>
                  </a:cubicBezTo>
                  <a:cubicBezTo>
                    <a:pt x="275" y="357"/>
                    <a:pt x="273" y="356"/>
                    <a:pt x="271" y="355"/>
                  </a:cubicBezTo>
                  <a:cubicBezTo>
                    <a:pt x="270" y="355"/>
                    <a:pt x="269" y="354"/>
                    <a:pt x="268" y="354"/>
                  </a:cubicBezTo>
                  <a:cubicBezTo>
                    <a:pt x="268" y="353"/>
                    <a:pt x="267" y="353"/>
                    <a:pt x="267" y="352"/>
                  </a:cubicBezTo>
                  <a:cubicBezTo>
                    <a:pt x="266" y="352"/>
                    <a:pt x="266" y="351"/>
                    <a:pt x="266" y="351"/>
                  </a:cubicBezTo>
                  <a:cubicBezTo>
                    <a:pt x="266" y="350"/>
                    <a:pt x="266" y="350"/>
                    <a:pt x="266" y="350"/>
                  </a:cubicBezTo>
                  <a:cubicBezTo>
                    <a:pt x="266" y="350"/>
                    <a:pt x="266" y="349"/>
                    <a:pt x="265" y="349"/>
                  </a:cubicBezTo>
                  <a:cubicBezTo>
                    <a:pt x="265" y="348"/>
                    <a:pt x="266" y="346"/>
                    <a:pt x="268" y="344"/>
                  </a:cubicBezTo>
                  <a:cubicBezTo>
                    <a:pt x="272" y="339"/>
                    <a:pt x="272" y="339"/>
                    <a:pt x="272" y="339"/>
                  </a:cubicBezTo>
                  <a:cubicBezTo>
                    <a:pt x="274" y="336"/>
                    <a:pt x="274" y="336"/>
                    <a:pt x="274" y="336"/>
                  </a:cubicBezTo>
                  <a:cubicBezTo>
                    <a:pt x="275" y="335"/>
                    <a:pt x="275" y="335"/>
                    <a:pt x="275" y="335"/>
                  </a:cubicBezTo>
                  <a:cubicBezTo>
                    <a:pt x="278" y="331"/>
                    <a:pt x="281" y="327"/>
                    <a:pt x="283" y="323"/>
                  </a:cubicBezTo>
                  <a:cubicBezTo>
                    <a:pt x="285" y="319"/>
                    <a:pt x="287" y="315"/>
                    <a:pt x="288" y="311"/>
                  </a:cubicBezTo>
                  <a:cubicBezTo>
                    <a:pt x="289" y="307"/>
                    <a:pt x="289" y="304"/>
                    <a:pt x="288" y="300"/>
                  </a:cubicBezTo>
                  <a:cubicBezTo>
                    <a:pt x="286" y="297"/>
                    <a:pt x="284" y="294"/>
                    <a:pt x="281" y="292"/>
                  </a:cubicBezTo>
                  <a:cubicBezTo>
                    <a:pt x="277" y="289"/>
                    <a:pt x="274" y="288"/>
                    <a:pt x="270" y="287"/>
                  </a:cubicBezTo>
                  <a:cubicBezTo>
                    <a:pt x="267" y="287"/>
                    <a:pt x="264" y="288"/>
                    <a:pt x="260" y="290"/>
                  </a:cubicBezTo>
                  <a:cubicBezTo>
                    <a:pt x="257" y="292"/>
                    <a:pt x="254" y="295"/>
                    <a:pt x="252" y="299"/>
                  </a:cubicBezTo>
                  <a:cubicBezTo>
                    <a:pt x="247" y="306"/>
                    <a:pt x="243" y="315"/>
                    <a:pt x="242" y="323"/>
                  </a:cubicBezTo>
                  <a:cubicBezTo>
                    <a:pt x="242" y="326"/>
                    <a:pt x="242" y="328"/>
                    <a:pt x="242" y="330"/>
                  </a:cubicBezTo>
                  <a:cubicBezTo>
                    <a:pt x="242" y="330"/>
                    <a:pt x="242" y="331"/>
                    <a:pt x="242" y="331"/>
                  </a:cubicBezTo>
                  <a:cubicBezTo>
                    <a:pt x="242" y="332"/>
                    <a:pt x="242" y="332"/>
                    <a:pt x="242" y="333"/>
                  </a:cubicBezTo>
                  <a:cubicBezTo>
                    <a:pt x="242" y="334"/>
                    <a:pt x="243" y="335"/>
                    <a:pt x="243" y="336"/>
                  </a:cubicBezTo>
                  <a:cubicBezTo>
                    <a:pt x="243" y="338"/>
                    <a:pt x="244" y="340"/>
                    <a:pt x="245" y="342"/>
                  </a:cubicBezTo>
                  <a:cubicBezTo>
                    <a:pt x="245" y="342"/>
                    <a:pt x="245" y="343"/>
                    <a:pt x="246" y="343"/>
                  </a:cubicBezTo>
                  <a:cubicBezTo>
                    <a:pt x="246" y="343"/>
                    <a:pt x="246" y="343"/>
                    <a:pt x="246" y="344"/>
                  </a:cubicBezTo>
                  <a:cubicBezTo>
                    <a:pt x="247" y="346"/>
                    <a:pt x="247" y="346"/>
                    <a:pt x="247" y="346"/>
                  </a:cubicBezTo>
                  <a:cubicBezTo>
                    <a:pt x="248" y="347"/>
                    <a:pt x="250" y="349"/>
                    <a:pt x="251" y="351"/>
                  </a:cubicBezTo>
                  <a:cubicBezTo>
                    <a:pt x="250" y="353"/>
                    <a:pt x="248" y="355"/>
                    <a:pt x="247" y="356"/>
                  </a:cubicBezTo>
                  <a:cubicBezTo>
                    <a:pt x="246" y="357"/>
                    <a:pt x="245" y="358"/>
                    <a:pt x="244" y="359"/>
                  </a:cubicBezTo>
                  <a:cubicBezTo>
                    <a:pt x="243" y="361"/>
                    <a:pt x="243" y="361"/>
                    <a:pt x="243" y="361"/>
                  </a:cubicBezTo>
                  <a:cubicBezTo>
                    <a:pt x="241" y="363"/>
                    <a:pt x="239" y="365"/>
                    <a:pt x="237" y="366"/>
                  </a:cubicBezTo>
                  <a:cubicBezTo>
                    <a:pt x="234" y="370"/>
                    <a:pt x="230" y="374"/>
                    <a:pt x="226" y="377"/>
                  </a:cubicBezTo>
                  <a:cubicBezTo>
                    <a:pt x="222" y="380"/>
                    <a:pt x="217" y="384"/>
                    <a:pt x="213" y="387"/>
                  </a:cubicBezTo>
                  <a:cubicBezTo>
                    <a:pt x="212" y="387"/>
                    <a:pt x="211" y="388"/>
                    <a:pt x="210" y="389"/>
                  </a:cubicBezTo>
                  <a:cubicBezTo>
                    <a:pt x="208" y="390"/>
                    <a:pt x="208" y="390"/>
                    <a:pt x="208" y="390"/>
                  </a:cubicBezTo>
                  <a:cubicBezTo>
                    <a:pt x="207" y="390"/>
                    <a:pt x="207" y="390"/>
                    <a:pt x="207" y="390"/>
                  </a:cubicBezTo>
                  <a:cubicBezTo>
                    <a:pt x="206" y="391"/>
                    <a:pt x="206" y="391"/>
                    <a:pt x="206" y="391"/>
                  </a:cubicBezTo>
                  <a:cubicBezTo>
                    <a:pt x="205" y="392"/>
                    <a:pt x="204" y="392"/>
                    <a:pt x="203" y="393"/>
                  </a:cubicBezTo>
                  <a:cubicBezTo>
                    <a:pt x="202" y="393"/>
                    <a:pt x="201" y="394"/>
                    <a:pt x="200" y="394"/>
                  </a:cubicBezTo>
                  <a:cubicBezTo>
                    <a:pt x="198" y="395"/>
                    <a:pt x="196" y="396"/>
                    <a:pt x="194" y="397"/>
                  </a:cubicBezTo>
                  <a:cubicBezTo>
                    <a:pt x="187" y="385"/>
                    <a:pt x="187" y="385"/>
                    <a:pt x="187" y="385"/>
                  </a:cubicBezTo>
                  <a:cubicBezTo>
                    <a:pt x="184" y="378"/>
                    <a:pt x="184" y="378"/>
                    <a:pt x="184" y="378"/>
                  </a:cubicBezTo>
                  <a:cubicBezTo>
                    <a:pt x="182" y="374"/>
                    <a:pt x="179" y="370"/>
                    <a:pt x="177" y="367"/>
                  </a:cubicBezTo>
                  <a:cubicBezTo>
                    <a:pt x="174" y="363"/>
                    <a:pt x="170" y="360"/>
                    <a:pt x="167" y="358"/>
                  </a:cubicBezTo>
                  <a:cubicBezTo>
                    <a:pt x="163" y="356"/>
                    <a:pt x="159" y="355"/>
                    <a:pt x="155" y="355"/>
                  </a:cubicBezTo>
                  <a:cubicBezTo>
                    <a:pt x="152" y="355"/>
                    <a:pt x="148" y="356"/>
                    <a:pt x="144" y="358"/>
                  </a:cubicBezTo>
                  <a:cubicBezTo>
                    <a:pt x="141" y="361"/>
                    <a:pt x="138" y="363"/>
                    <a:pt x="137" y="367"/>
                  </a:cubicBezTo>
                  <a:cubicBezTo>
                    <a:pt x="136" y="370"/>
                    <a:pt x="135" y="374"/>
                    <a:pt x="136" y="378"/>
                  </a:cubicBezTo>
                  <a:cubicBezTo>
                    <a:pt x="137" y="382"/>
                    <a:pt x="139" y="386"/>
                    <a:pt x="141" y="389"/>
                  </a:cubicBezTo>
                  <a:cubicBezTo>
                    <a:pt x="141" y="388"/>
                    <a:pt x="139" y="386"/>
                    <a:pt x="139" y="386"/>
                  </a:cubicBezTo>
                  <a:cubicBezTo>
                    <a:pt x="139" y="385"/>
                    <a:pt x="139" y="386"/>
                    <a:pt x="139" y="387"/>
                  </a:cubicBezTo>
                  <a:cubicBezTo>
                    <a:pt x="140" y="388"/>
                    <a:pt x="141" y="389"/>
                    <a:pt x="142" y="392"/>
                  </a:cubicBezTo>
                  <a:cubicBezTo>
                    <a:pt x="140" y="388"/>
                    <a:pt x="137" y="384"/>
                    <a:pt x="136" y="380"/>
                  </a:cubicBezTo>
                  <a:close/>
                  <a:moveTo>
                    <a:pt x="183" y="623"/>
                  </a:moveTo>
                  <a:cubicBezTo>
                    <a:pt x="180" y="624"/>
                    <a:pt x="177" y="625"/>
                    <a:pt x="175" y="626"/>
                  </a:cubicBezTo>
                  <a:cubicBezTo>
                    <a:pt x="172" y="628"/>
                    <a:pt x="170" y="630"/>
                    <a:pt x="169" y="632"/>
                  </a:cubicBezTo>
                  <a:cubicBezTo>
                    <a:pt x="166" y="637"/>
                    <a:pt x="165" y="642"/>
                    <a:pt x="165" y="648"/>
                  </a:cubicBezTo>
                  <a:cubicBezTo>
                    <a:pt x="165" y="653"/>
                    <a:pt x="167" y="658"/>
                    <a:pt x="171" y="662"/>
                  </a:cubicBezTo>
                  <a:cubicBezTo>
                    <a:pt x="173" y="664"/>
                    <a:pt x="175" y="666"/>
                    <a:pt x="178" y="667"/>
                  </a:cubicBezTo>
                  <a:cubicBezTo>
                    <a:pt x="179" y="668"/>
                    <a:pt x="181" y="668"/>
                    <a:pt x="182" y="668"/>
                  </a:cubicBezTo>
                  <a:cubicBezTo>
                    <a:pt x="183" y="669"/>
                    <a:pt x="184" y="669"/>
                    <a:pt x="184" y="669"/>
                  </a:cubicBezTo>
                  <a:cubicBezTo>
                    <a:pt x="185" y="669"/>
                    <a:pt x="185" y="669"/>
                    <a:pt x="185" y="669"/>
                  </a:cubicBezTo>
                  <a:cubicBezTo>
                    <a:pt x="186" y="669"/>
                    <a:pt x="186" y="669"/>
                    <a:pt x="186" y="669"/>
                  </a:cubicBezTo>
                  <a:cubicBezTo>
                    <a:pt x="199" y="669"/>
                    <a:pt x="199" y="669"/>
                    <a:pt x="199" y="669"/>
                  </a:cubicBezTo>
                  <a:cubicBezTo>
                    <a:pt x="224" y="669"/>
                    <a:pt x="224" y="669"/>
                    <a:pt x="224" y="669"/>
                  </a:cubicBezTo>
                  <a:cubicBezTo>
                    <a:pt x="257" y="669"/>
                    <a:pt x="290" y="670"/>
                    <a:pt x="325" y="669"/>
                  </a:cubicBezTo>
                  <a:cubicBezTo>
                    <a:pt x="325" y="670"/>
                    <a:pt x="325" y="670"/>
                    <a:pt x="325" y="670"/>
                  </a:cubicBezTo>
                  <a:cubicBezTo>
                    <a:pt x="311" y="670"/>
                    <a:pt x="311" y="670"/>
                    <a:pt x="311" y="670"/>
                  </a:cubicBezTo>
                  <a:cubicBezTo>
                    <a:pt x="298" y="670"/>
                    <a:pt x="298" y="670"/>
                    <a:pt x="298" y="670"/>
                  </a:cubicBezTo>
                  <a:cubicBezTo>
                    <a:pt x="273" y="670"/>
                    <a:pt x="248" y="670"/>
                    <a:pt x="223" y="670"/>
                  </a:cubicBezTo>
                  <a:cubicBezTo>
                    <a:pt x="198" y="670"/>
                    <a:pt x="198" y="670"/>
                    <a:pt x="198" y="670"/>
                  </a:cubicBezTo>
                  <a:cubicBezTo>
                    <a:pt x="186" y="670"/>
                    <a:pt x="186" y="670"/>
                    <a:pt x="186" y="670"/>
                  </a:cubicBezTo>
                  <a:cubicBezTo>
                    <a:pt x="185" y="670"/>
                    <a:pt x="185" y="670"/>
                    <a:pt x="185" y="670"/>
                  </a:cubicBezTo>
                  <a:cubicBezTo>
                    <a:pt x="184" y="670"/>
                    <a:pt x="184" y="670"/>
                    <a:pt x="184" y="670"/>
                  </a:cubicBezTo>
                  <a:cubicBezTo>
                    <a:pt x="183" y="670"/>
                    <a:pt x="182" y="669"/>
                    <a:pt x="181" y="669"/>
                  </a:cubicBezTo>
                  <a:cubicBezTo>
                    <a:pt x="180" y="669"/>
                    <a:pt x="178" y="669"/>
                    <a:pt x="177" y="668"/>
                  </a:cubicBezTo>
                  <a:cubicBezTo>
                    <a:pt x="174" y="667"/>
                    <a:pt x="172" y="665"/>
                    <a:pt x="170" y="663"/>
                  </a:cubicBezTo>
                  <a:cubicBezTo>
                    <a:pt x="166" y="658"/>
                    <a:pt x="164" y="653"/>
                    <a:pt x="164" y="648"/>
                  </a:cubicBezTo>
                  <a:cubicBezTo>
                    <a:pt x="164" y="642"/>
                    <a:pt x="165" y="637"/>
                    <a:pt x="168" y="632"/>
                  </a:cubicBezTo>
                  <a:cubicBezTo>
                    <a:pt x="170" y="630"/>
                    <a:pt x="172" y="627"/>
                    <a:pt x="174" y="626"/>
                  </a:cubicBezTo>
                  <a:cubicBezTo>
                    <a:pt x="176" y="624"/>
                    <a:pt x="179" y="623"/>
                    <a:pt x="182" y="623"/>
                  </a:cubicBezTo>
                  <a:cubicBezTo>
                    <a:pt x="182" y="623"/>
                    <a:pt x="183" y="623"/>
                    <a:pt x="183" y="623"/>
                  </a:cubicBezTo>
                  <a:cubicBezTo>
                    <a:pt x="183" y="623"/>
                    <a:pt x="183" y="623"/>
                    <a:pt x="183" y="623"/>
                  </a:cubicBezTo>
                  <a:close/>
                  <a:moveTo>
                    <a:pt x="248" y="379"/>
                  </a:moveTo>
                  <a:cubicBezTo>
                    <a:pt x="251" y="377"/>
                    <a:pt x="253" y="375"/>
                    <a:pt x="255" y="372"/>
                  </a:cubicBezTo>
                  <a:cubicBezTo>
                    <a:pt x="259" y="368"/>
                    <a:pt x="259" y="368"/>
                    <a:pt x="259" y="368"/>
                  </a:cubicBezTo>
                  <a:cubicBezTo>
                    <a:pt x="260" y="368"/>
                    <a:pt x="261" y="369"/>
                    <a:pt x="262" y="369"/>
                  </a:cubicBezTo>
                  <a:cubicBezTo>
                    <a:pt x="262" y="369"/>
                    <a:pt x="262" y="369"/>
                    <a:pt x="262" y="369"/>
                  </a:cubicBezTo>
                  <a:cubicBezTo>
                    <a:pt x="263" y="370"/>
                    <a:pt x="263" y="370"/>
                    <a:pt x="263" y="370"/>
                  </a:cubicBezTo>
                  <a:cubicBezTo>
                    <a:pt x="264" y="370"/>
                    <a:pt x="264" y="370"/>
                    <a:pt x="264" y="370"/>
                  </a:cubicBezTo>
                  <a:cubicBezTo>
                    <a:pt x="266" y="371"/>
                    <a:pt x="266" y="371"/>
                    <a:pt x="266" y="371"/>
                  </a:cubicBezTo>
                  <a:cubicBezTo>
                    <a:pt x="270" y="372"/>
                    <a:pt x="273" y="373"/>
                    <a:pt x="276" y="374"/>
                  </a:cubicBezTo>
                  <a:cubicBezTo>
                    <a:pt x="283" y="376"/>
                    <a:pt x="290" y="377"/>
                    <a:pt x="297" y="377"/>
                  </a:cubicBezTo>
                  <a:cubicBezTo>
                    <a:pt x="304" y="377"/>
                    <a:pt x="311" y="377"/>
                    <a:pt x="318" y="376"/>
                  </a:cubicBezTo>
                  <a:cubicBezTo>
                    <a:pt x="321" y="375"/>
                    <a:pt x="324" y="375"/>
                    <a:pt x="328" y="374"/>
                  </a:cubicBezTo>
                  <a:cubicBezTo>
                    <a:pt x="330" y="373"/>
                    <a:pt x="330" y="373"/>
                    <a:pt x="330" y="373"/>
                  </a:cubicBezTo>
                  <a:cubicBezTo>
                    <a:pt x="332" y="372"/>
                    <a:pt x="332" y="372"/>
                    <a:pt x="332" y="372"/>
                  </a:cubicBezTo>
                  <a:cubicBezTo>
                    <a:pt x="333" y="372"/>
                    <a:pt x="334" y="372"/>
                    <a:pt x="334" y="371"/>
                  </a:cubicBezTo>
                  <a:cubicBezTo>
                    <a:pt x="334" y="372"/>
                    <a:pt x="334" y="372"/>
                    <a:pt x="335" y="372"/>
                  </a:cubicBezTo>
                  <a:cubicBezTo>
                    <a:pt x="335" y="373"/>
                    <a:pt x="335" y="373"/>
                    <a:pt x="335" y="374"/>
                  </a:cubicBezTo>
                  <a:cubicBezTo>
                    <a:pt x="336" y="375"/>
                    <a:pt x="336" y="375"/>
                    <a:pt x="336" y="375"/>
                  </a:cubicBezTo>
                  <a:cubicBezTo>
                    <a:pt x="336" y="376"/>
                    <a:pt x="336" y="376"/>
                    <a:pt x="336" y="376"/>
                  </a:cubicBezTo>
                  <a:cubicBezTo>
                    <a:pt x="336" y="376"/>
                    <a:pt x="337" y="377"/>
                    <a:pt x="337" y="378"/>
                  </a:cubicBezTo>
                  <a:cubicBezTo>
                    <a:pt x="338" y="380"/>
                    <a:pt x="340" y="383"/>
                    <a:pt x="341" y="386"/>
                  </a:cubicBezTo>
                  <a:cubicBezTo>
                    <a:pt x="345" y="391"/>
                    <a:pt x="348" y="396"/>
                    <a:pt x="352" y="400"/>
                  </a:cubicBezTo>
                  <a:cubicBezTo>
                    <a:pt x="356" y="405"/>
                    <a:pt x="361" y="409"/>
                    <a:pt x="365" y="413"/>
                  </a:cubicBezTo>
                  <a:cubicBezTo>
                    <a:pt x="368" y="415"/>
                    <a:pt x="370" y="416"/>
                    <a:pt x="373" y="418"/>
                  </a:cubicBezTo>
                  <a:cubicBezTo>
                    <a:pt x="375" y="419"/>
                    <a:pt x="375" y="419"/>
                    <a:pt x="375" y="419"/>
                  </a:cubicBezTo>
                  <a:cubicBezTo>
                    <a:pt x="376" y="420"/>
                    <a:pt x="376" y="420"/>
                    <a:pt x="376" y="420"/>
                  </a:cubicBezTo>
                  <a:cubicBezTo>
                    <a:pt x="376" y="420"/>
                    <a:pt x="377" y="420"/>
                    <a:pt x="378" y="421"/>
                  </a:cubicBezTo>
                  <a:cubicBezTo>
                    <a:pt x="372" y="434"/>
                    <a:pt x="372" y="434"/>
                    <a:pt x="372" y="434"/>
                  </a:cubicBezTo>
                  <a:cubicBezTo>
                    <a:pt x="369" y="440"/>
                    <a:pt x="367" y="445"/>
                    <a:pt x="364" y="451"/>
                  </a:cubicBezTo>
                  <a:cubicBezTo>
                    <a:pt x="359" y="462"/>
                    <a:pt x="355" y="473"/>
                    <a:pt x="350" y="484"/>
                  </a:cubicBezTo>
                  <a:cubicBezTo>
                    <a:pt x="355" y="473"/>
                    <a:pt x="359" y="462"/>
                    <a:pt x="364" y="451"/>
                  </a:cubicBezTo>
                  <a:cubicBezTo>
                    <a:pt x="367" y="445"/>
                    <a:pt x="369" y="439"/>
                    <a:pt x="371" y="434"/>
                  </a:cubicBezTo>
                  <a:cubicBezTo>
                    <a:pt x="377" y="421"/>
                    <a:pt x="377" y="421"/>
                    <a:pt x="377" y="421"/>
                  </a:cubicBezTo>
                  <a:cubicBezTo>
                    <a:pt x="377" y="420"/>
                    <a:pt x="376" y="420"/>
                    <a:pt x="376" y="420"/>
                  </a:cubicBezTo>
                  <a:cubicBezTo>
                    <a:pt x="375" y="419"/>
                    <a:pt x="375" y="419"/>
                    <a:pt x="375" y="419"/>
                  </a:cubicBezTo>
                  <a:cubicBezTo>
                    <a:pt x="373" y="418"/>
                    <a:pt x="373" y="418"/>
                    <a:pt x="373" y="418"/>
                  </a:cubicBezTo>
                  <a:cubicBezTo>
                    <a:pt x="370" y="417"/>
                    <a:pt x="368" y="415"/>
                    <a:pt x="365" y="413"/>
                  </a:cubicBezTo>
                  <a:cubicBezTo>
                    <a:pt x="360" y="409"/>
                    <a:pt x="356" y="405"/>
                    <a:pt x="352" y="400"/>
                  </a:cubicBezTo>
                  <a:cubicBezTo>
                    <a:pt x="348" y="396"/>
                    <a:pt x="344" y="391"/>
                    <a:pt x="341" y="386"/>
                  </a:cubicBezTo>
                  <a:cubicBezTo>
                    <a:pt x="340" y="383"/>
                    <a:pt x="338" y="380"/>
                    <a:pt x="337" y="378"/>
                  </a:cubicBezTo>
                  <a:cubicBezTo>
                    <a:pt x="336" y="376"/>
                    <a:pt x="336" y="376"/>
                    <a:pt x="336" y="376"/>
                  </a:cubicBezTo>
                  <a:cubicBezTo>
                    <a:pt x="336" y="375"/>
                    <a:pt x="336" y="375"/>
                    <a:pt x="336" y="375"/>
                  </a:cubicBezTo>
                  <a:cubicBezTo>
                    <a:pt x="335" y="374"/>
                    <a:pt x="335" y="374"/>
                    <a:pt x="335" y="374"/>
                  </a:cubicBezTo>
                  <a:cubicBezTo>
                    <a:pt x="335" y="373"/>
                    <a:pt x="335" y="373"/>
                    <a:pt x="335" y="372"/>
                  </a:cubicBezTo>
                  <a:cubicBezTo>
                    <a:pt x="334" y="372"/>
                    <a:pt x="334" y="372"/>
                    <a:pt x="334" y="371"/>
                  </a:cubicBezTo>
                  <a:cubicBezTo>
                    <a:pt x="334" y="372"/>
                    <a:pt x="333" y="372"/>
                    <a:pt x="332" y="372"/>
                  </a:cubicBezTo>
                  <a:cubicBezTo>
                    <a:pt x="330" y="373"/>
                    <a:pt x="330" y="373"/>
                    <a:pt x="330" y="373"/>
                  </a:cubicBezTo>
                  <a:cubicBezTo>
                    <a:pt x="328" y="374"/>
                    <a:pt x="328" y="374"/>
                    <a:pt x="328" y="374"/>
                  </a:cubicBezTo>
                  <a:cubicBezTo>
                    <a:pt x="324" y="375"/>
                    <a:pt x="321" y="375"/>
                    <a:pt x="318" y="376"/>
                  </a:cubicBezTo>
                  <a:cubicBezTo>
                    <a:pt x="311" y="377"/>
                    <a:pt x="304" y="378"/>
                    <a:pt x="297" y="377"/>
                  </a:cubicBezTo>
                  <a:cubicBezTo>
                    <a:pt x="290" y="377"/>
                    <a:pt x="283" y="376"/>
                    <a:pt x="276" y="374"/>
                  </a:cubicBezTo>
                  <a:cubicBezTo>
                    <a:pt x="273" y="374"/>
                    <a:pt x="270" y="373"/>
                    <a:pt x="266" y="371"/>
                  </a:cubicBezTo>
                  <a:cubicBezTo>
                    <a:pt x="265" y="371"/>
                    <a:pt x="265" y="371"/>
                    <a:pt x="264" y="370"/>
                  </a:cubicBezTo>
                  <a:cubicBezTo>
                    <a:pt x="263" y="370"/>
                    <a:pt x="263" y="370"/>
                    <a:pt x="263" y="370"/>
                  </a:cubicBezTo>
                  <a:cubicBezTo>
                    <a:pt x="262" y="370"/>
                    <a:pt x="262" y="370"/>
                    <a:pt x="262" y="370"/>
                  </a:cubicBezTo>
                  <a:cubicBezTo>
                    <a:pt x="262" y="369"/>
                    <a:pt x="262" y="369"/>
                    <a:pt x="262" y="369"/>
                  </a:cubicBezTo>
                  <a:cubicBezTo>
                    <a:pt x="261" y="369"/>
                    <a:pt x="260" y="369"/>
                    <a:pt x="259" y="368"/>
                  </a:cubicBezTo>
                  <a:cubicBezTo>
                    <a:pt x="258" y="369"/>
                    <a:pt x="257" y="370"/>
                    <a:pt x="255" y="373"/>
                  </a:cubicBezTo>
                  <a:cubicBezTo>
                    <a:pt x="253" y="375"/>
                    <a:pt x="250" y="377"/>
                    <a:pt x="248" y="379"/>
                  </a:cubicBezTo>
                  <a:cubicBezTo>
                    <a:pt x="244" y="384"/>
                    <a:pt x="239" y="388"/>
                    <a:pt x="235" y="392"/>
                  </a:cubicBezTo>
                  <a:cubicBezTo>
                    <a:pt x="234" y="393"/>
                    <a:pt x="235" y="393"/>
                    <a:pt x="236" y="393"/>
                  </a:cubicBezTo>
                  <a:cubicBezTo>
                    <a:pt x="236" y="392"/>
                    <a:pt x="238" y="391"/>
                    <a:pt x="242" y="388"/>
                  </a:cubicBezTo>
                  <a:cubicBezTo>
                    <a:pt x="244" y="386"/>
                    <a:pt x="247" y="384"/>
                    <a:pt x="251" y="380"/>
                  </a:cubicBezTo>
                  <a:cubicBezTo>
                    <a:pt x="252" y="378"/>
                    <a:pt x="254" y="377"/>
                    <a:pt x="256" y="374"/>
                  </a:cubicBezTo>
                  <a:cubicBezTo>
                    <a:pt x="259" y="372"/>
                    <a:pt x="259" y="372"/>
                    <a:pt x="259" y="372"/>
                  </a:cubicBezTo>
                  <a:cubicBezTo>
                    <a:pt x="259" y="371"/>
                    <a:pt x="259" y="371"/>
                    <a:pt x="260" y="371"/>
                  </a:cubicBezTo>
                  <a:cubicBezTo>
                    <a:pt x="260" y="371"/>
                    <a:pt x="260" y="371"/>
                    <a:pt x="260" y="371"/>
                  </a:cubicBezTo>
                  <a:cubicBezTo>
                    <a:pt x="261" y="371"/>
                    <a:pt x="261" y="371"/>
                    <a:pt x="261" y="371"/>
                  </a:cubicBezTo>
                  <a:cubicBezTo>
                    <a:pt x="262" y="372"/>
                    <a:pt x="262" y="372"/>
                    <a:pt x="262" y="372"/>
                  </a:cubicBezTo>
                  <a:cubicBezTo>
                    <a:pt x="264" y="373"/>
                    <a:pt x="266" y="374"/>
                    <a:pt x="268" y="374"/>
                  </a:cubicBezTo>
                  <a:cubicBezTo>
                    <a:pt x="273" y="376"/>
                    <a:pt x="277" y="377"/>
                    <a:pt x="282" y="378"/>
                  </a:cubicBezTo>
                  <a:cubicBezTo>
                    <a:pt x="291" y="379"/>
                    <a:pt x="299" y="379"/>
                    <a:pt x="307" y="379"/>
                  </a:cubicBezTo>
                  <a:cubicBezTo>
                    <a:pt x="312" y="379"/>
                    <a:pt x="317" y="378"/>
                    <a:pt x="323" y="377"/>
                  </a:cubicBezTo>
                  <a:cubicBezTo>
                    <a:pt x="325" y="377"/>
                    <a:pt x="328" y="376"/>
                    <a:pt x="331" y="375"/>
                  </a:cubicBezTo>
                  <a:cubicBezTo>
                    <a:pt x="332" y="375"/>
                    <a:pt x="332" y="375"/>
                    <a:pt x="332" y="375"/>
                  </a:cubicBezTo>
                  <a:cubicBezTo>
                    <a:pt x="333" y="374"/>
                    <a:pt x="333" y="374"/>
                    <a:pt x="333" y="374"/>
                  </a:cubicBezTo>
                  <a:cubicBezTo>
                    <a:pt x="333" y="375"/>
                    <a:pt x="333" y="375"/>
                    <a:pt x="333" y="375"/>
                  </a:cubicBezTo>
                  <a:cubicBezTo>
                    <a:pt x="334" y="376"/>
                    <a:pt x="334" y="376"/>
                    <a:pt x="334" y="376"/>
                  </a:cubicBezTo>
                  <a:cubicBezTo>
                    <a:pt x="334" y="376"/>
                    <a:pt x="334" y="376"/>
                    <a:pt x="334" y="376"/>
                  </a:cubicBezTo>
                  <a:cubicBezTo>
                    <a:pt x="334" y="377"/>
                    <a:pt x="334" y="377"/>
                    <a:pt x="334" y="377"/>
                  </a:cubicBezTo>
                  <a:cubicBezTo>
                    <a:pt x="334" y="378"/>
                    <a:pt x="334" y="378"/>
                    <a:pt x="334" y="378"/>
                  </a:cubicBezTo>
                  <a:cubicBezTo>
                    <a:pt x="336" y="380"/>
                    <a:pt x="337" y="383"/>
                    <a:pt x="339" y="386"/>
                  </a:cubicBezTo>
                  <a:cubicBezTo>
                    <a:pt x="342" y="391"/>
                    <a:pt x="345" y="397"/>
                    <a:pt x="350" y="401"/>
                  </a:cubicBezTo>
                  <a:cubicBezTo>
                    <a:pt x="354" y="406"/>
                    <a:pt x="358" y="411"/>
                    <a:pt x="363" y="415"/>
                  </a:cubicBezTo>
                  <a:cubicBezTo>
                    <a:pt x="366" y="417"/>
                    <a:pt x="369" y="418"/>
                    <a:pt x="371" y="420"/>
                  </a:cubicBezTo>
                  <a:cubicBezTo>
                    <a:pt x="374" y="421"/>
                    <a:pt x="374" y="421"/>
                    <a:pt x="374" y="421"/>
                  </a:cubicBezTo>
                  <a:cubicBezTo>
                    <a:pt x="374" y="422"/>
                    <a:pt x="374" y="422"/>
                    <a:pt x="374" y="422"/>
                  </a:cubicBezTo>
                  <a:cubicBezTo>
                    <a:pt x="374" y="422"/>
                    <a:pt x="374" y="422"/>
                    <a:pt x="374" y="423"/>
                  </a:cubicBezTo>
                  <a:cubicBezTo>
                    <a:pt x="372" y="428"/>
                    <a:pt x="372" y="428"/>
                    <a:pt x="372" y="428"/>
                  </a:cubicBezTo>
                  <a:cubicBezTo>
                    <a:pt x="366" y="440"/>
                    <a:pt x="366" y="440"/>
                    <a:pt x="366" y="440"/>
                  </a:cubicBezTo>
                  <a:cubicBezTo>
                    <a:pt x="363" y="448"/>
                    <a:pt x="360" y="456"/>
                    <a:pt x="356" y="464"/>
                  </a:cubicBezTo>
                  <a:cubicBezTo>
                    <a:pt x="350" y="480"/>
                    <a:pt x="344" y="495"/>
                    <a:pt x="338" y="511"/>
                  </a:cubicBezTo>
                  <a:cubicBezTo>
                    <a:pt x="330" y="534"/>
                    <a:pt x="322" y="557"/>
                    <a:pt x="315" y="580"/>
                  </a:cubicBezTo>
                  <a:cubicBezTo>
                    <a:pt x="314" y="585"/>
                    <a:pt x="312" y="591"/>
                    <a:pt x="310" y="597"/>
                  </a:cubicBezTo>
                  <a:cubicBezTo>
                    <a:pt x="308" y="606"/>
                    <a:pt x="308" y="606"/>
                    <a:pt x="308" y="606"/>
                  </a:cubicBezTo>
                  <a:cubicBezTo>
                    <a:pt x="307" y="608"/>
                    <a:pt x="307" y="608"/>
                    <a:pt x="307" y="608"/>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6" y="609"/>
                    <a:pt x="306" y="609"/>
                    <a:pt x="306" y="609"/>
                  </a:cubicBezTo>
                  <a:cubicBezTo>
                    <a:pt x="304" y="609"/>
                    <a:pt x="304" y="609"/>
                    <a:pt x="304" y="609"/>
                  </a:cubicBezTo>
                  <a:cubicBezTo>
                    <a:pt x="295" y="609"/>
                    <a:pt x="295" y="609"/>
                    <a:pt x="295" y="609"/>
                  </a:cubicBezTo>
                  <a:cubicBezTo>
                    <a:pt x="286" y="609"/>
                    <a:pt x="286" y="609"/>
                    <a:pt x="286" y="609"/>
                  </a:cubicBezTo>
                  <a:cubicBezTo>
                    <a:pt x="286" y="609"/>
                    <a:pt x="286" y="609"/>
                    <a:pt x="286" y="609"/>
                  </a:cubicBezTo>
                  <a:cubicBezTo>
                    <a:pt x="286" y="609"/>
                    <a:pt x="286" y="609"/>
                    <a:pt x="286" y="609"/>
                  </a:cubicBezTo>
                  <a:cubicBezTo>
                    <a:pt x="280" y="587"/>
                    <a:pt x="280" y="587"/>
                    <a:pt x="280" y="587"/>
                  </a:cubicBezTo>
                  <a:cubicBezTo>
                    <a:pt x="277" y="579"/>
                    <a:pt x="275" y="571"/>
                    <a:pt x="272" y="563"/>
                  </a:cubicBezTo>
                  <a:cubicBezTo>
                    <a:pt x="267" y="547"/>
                    <a:pt x="262" y="531"/>
                    <a:pt x="256" y="515"/>
                  </a:cubicBezTo>
                  <a:cubicBezTo>
                    <a:pt x="246" y="484"/>
                    <a:pt x="234" y="454"/>
                    <a:pt x="222" y="429"/>
                  </a:cubicBezTo>
                  <a:cubicBezTo>
                    <a:pt x="217" y="418"/>
                    <a:pt x="214" y="411"/>
                    <a:pt x="211" y="408"/>
                  </a:cubicBezTo>
                  <a:cubicBezTo>
                    <a:pt x="210" y="406"/>
                    <a:pt x="210" y="405"/>
                    <a:pt x="209" y="405"/>
                  </a:cubicBezTo>
                  <a:cubicBezTo>
                    <a:pt x="212" y="404"/>
                    <a:pt x="215" y="402"/>
                    <a:pt x="220" y="400"/>
                  </a:cubicBezTo>
                  <a:cubicBezTo>
                    <a:pt x="223" y="398"/>
                    <a:pt x="226" y="395"/>
                    <a:pt x="229" y="393"/>
                  </a:cubicBezTo>
                  <a:cubicBezTo>
                    <a:pt x="232" y="391"/>
                    <a:pt x="234" y="389"/>
                    <a:pt x="234" y="389"/>
                  </a:cubicBezTo>
                  <a:cubicBezTo>
                    <a:pt x="237" y="388"/>
                    <a:pt x="236" y="389"/>
                    <a:pt x="235" y="391"/>
                  </a:cubicBezTo>
                  <a:cubicBezTo>
                    <a:pt x="240" y="387"/>
                    <a:pt x="244" y="383"/>
                    <a:pt x="248" y="379"/>
                  </a:cubicBezTo>
                  <a:close/>
                  <a:moveTo>
                    <a:pt x="318" y="622"/>
                  </a:moveTo>
                  <a:cubicBezTo>
                    <a:pt x="319" y="621"/>
                    <a:pt x="319" y="621"/>
                    <a:pt x="319" y="621"/>
                  </a:cubicBezTo>
                  <a:cubicBezTo>
                    <a:pt x="323" y="606"/>
                    <a:pt x="323" y="606"/>
                    <a:pt x="323" y="606"/>
                  </a:cubicBezTo>
                  <a:cubicBezTo>
                    <a:pt x="325" y="599"/>
                    <a:pt x="327" y="592"/>
                    <a:pt x="329" y="585"/>
                  </a:cubicBezTo>
                  <a:cubicBezTo>
                    <a:pt x="337" y="557"/>
                    <a:pt x="346" y="530"/>
                    <a:pt x="356" y="502"/>
                  </a:cubicBezTo>
                  <a:cubicBezTo>
                    <a:pt x="361" y="489"/>
                    <a:pt x="366" y="475"/>
                    <a:pt x="372" y="462"/>
                  </a:cubicBezTo>
                  <a:cubicBezTo>
                    <a:pt x="374" y="455"/>
                    <a:pt x="377" y="448"/>
                    <a:pt x="380" y="442"/>
                  </a:cubicBezTo>
                  <a:cubicBezTo>
                    <a:pt x="385" y="432"/>
                    <a:pt x="385" y="432"/>
                    <a:pt x="385" y="432"/>
                  </a:cubicBezTo>
                  <a:cubicBezTo>
                    <a:pt x="392" y="416"/>
                    <a:pt x="392" y="416"/>
                    <a:pt x="392" y="416"/>
                  </a:cubicBezTo>
                  <a:cubicBezTo>
                    <a:pt x="386" y="413"/>
                    <a:pt x="386" y="413"/>
                    <a:pt x="386" y="413"/>
                  </a:cubicBezTo>
                  <a:cubicBezTo>
                    <a:pt x="385" y="412"/>
                    <a:pt x="384" y="412"/>
                    <a:pt x="383" y="411"/>
                  </a:cubicBezTo>
                  <a:cubicBezTo>
                    <a:pt x="381" y="410"/>
                    <a:pt x="381" y="410"/>
                    <a:pt x="381" y="410"/>
                  </a:cubicBezTo>
                  <a:cubicBezTo>
                    <a:pt x="381" y="410"/>
                    <a:pt x="381" y="410"/>
                    <a:pt x="380" y="410"/>
                  </a:cubicBezTo>
                  <a:cubicBezTo>
                    <a:pt x="380" y="410"/>
                    <a:pt x="380" y="410"/>
                    <a:pt x="380" y="410"/>
                  </a:cubicBezTo>
                  <a:cubicBezTo>
                    <a:pt x="378" y="409"/>
                    <a:pt x="376" y="407"/>
                    <a:pt x="374" y="406"/>
                  </a:cubicBezTo>
                  <a:cubicBezTo>
                    <a:pt x="371" y="404"/>
                    <a:pt x="367" y="401"/>
                    <a:pt x="364" y="398"/>
                  </a:cubicBezTo>
                  <a:cubicBezTo>
                    <a:pt x="358" y="392"/>
                    <a:pt x="353" y="385"/>
                    <a:pt x="349" y="377"/>
                  </a:cubicBezTo>
                  <a:cubicBezTo>
                    <a:pt x="353" y="385"/>
                    <a:pt x="358" y="392"/>
                    <a:pt x="364" y="398"/>
                  </a:cubicBezTo>
                  <a:cubicBezTo>
                    <a:pt x="367" y="401"/>
                    <a:pt x="371" y="404"/>
                    <a:pt x="374" y="406"/>
                  </a:cubicBezTo>
                  <a:cubicBezTo>
                    <a:pt x="376" y="407"/>
                    <a:pt x="378" y="409"/>
                    <a:pt x="380" y="410"/>
                  </a:cubicBezTo>
                  <a:cubicBezTo>
                    <a:pt x="383" y="412"/>
                    <a:pt x="388" y="414"/>
                    <a:pt x="391" y="416"/>
                  </a:cubicBezTo>
                  <a:cubicBezTo>
                    <a:pt x="384" y="433"/>
                    <a:pt x="384" y="433"/>
                    <a:pt x="384" y="433"/>
                  </a:cubicBezTo>
                  <a:cubicBezTo>
                    <a:pt x="379" y="445"/>
                    <a:pt x="379" y="445"/>
                    <a:pt x="379" y="445"/>
                  </a:cubicBezTo>
                  <a:cubicBezTo>
                    <a:pt x="375" y="452"/>
                    <a:pt x="372" y="460"/>
                    <a:pt x="369" y="468"/>
                  </a:cubicBezTo>
                  <a:cubicBezTo>
                    <a:pt x="363" y="483"/>
                    <a:pt x="357" y="499"/>
                    <a:pt x="351" y="515"/>
                  </a:cubicBezTo>
                  <a:cubicBezTo>
                    <a:pt x="340" y="546"/>
                    <a:pt x="330" y="578"/>
                    <a:pt x="321" y="612"/>
                  </a:cubicBezTo>
                  <a:cubicBezTo>
                    <a:pt x="321" y="611"/>
                    <a:pt x="321" y="609"/>
                    <a:pt x="320" y="612"/>
                  </a:cubicBezTo>
                  <a:cubicBezTo>
                    <a:pt x="329" y="579"/>
                    <a:pt x="339" y="546"/>
                    <a:pt x="350" y="515"/>
                  </a:cubicBezTo>
                  <a:cubicBezTo>
                    <a:pt x="356" y="499"/>
                    <a:pt x="362" y="483"/>
                    <a:pt x="368" y="468"/>
                  </a:cubicBezTo>
                  <a:cubicBezTo>
                    <a:pt x="371" y="460"/>
                    <a:pt x="375" y="452"/>
                    <a:pt x="378" y="444"/>
                  </a:cubicBezTo>
                  <a:cubicBezTo>
                    <a:pt x="383" y="433"/>
                    <a:pt x="383" y="433"/>
                    <a:pt x="383" y="433"/>
                  </a:cubicBezTo>
                  <a:cubicBezTo>
                    <a:pt x="391" y="416"/>
                    <a:pt x="391" y="416"/>
                    <a:pt x="391" y="416"/>
                  </a:cubicBezTo>
                  <a:cubicBezTo>
                    <a:pt x="384" y="413"/>
                    <a:pt x="384" y="413"/>
                    <a:pt x="384" y="413"/>
                  </a:cubicBezTo>
                  <a:cubicBezTo>
                    <a:pt x="383" y="413"/>
                    <a:pt x="383" y="412"/>
                    <a:pt x="382" y="412"/>
                  </a:cubicBezTo>
                  <a:cubicBezTo>
                    <a:pt x="380" y="411"/>
                    <a:pt x="380" y="411"/>
                    <a:pt x="380" y="411"/>
                  </a:cubicBezTo>
                  <a:cubicBezTo>
                    <a:pt x="379" y="410"/>
                    <a:pt x="379" y="410"/>
                    <a:pt x="379" y="410"/>
                  </a:cubicBezTo>
                  <a:cubicBezTo>
                    <a:pt x="377" y="409"/>
                    <a:pt x="375" y="408"/>
                    <a:pt x="373" y="406"/>
                  </a:cubicBezTo>
                  <a:cubicBezTo>
                    <a:pt x="369" y="404"/>
                    <a:pt x="366" y="401"/>
                    <a:pt x="363" y="397"/>
                  </a:cubicBezTo>
                  <a:cubicBezTo>
                    <a:pt x="356" y="391"/>
                    <a:pt x="350" y="383"/>
                    <a:pt x="346" y="374"/>
                  </a:cubicBezTo>
                  <a:cubicBezTo>
                    <a:pt x="347" y="374"/>
                    <a:pt x="347" y="374"/>
                    <a:pt x="347" y="374"/>
                  </a:cubicBezTo>
                  <a:cubicBezTo>
                    <a:pt x="347" y="373"/>
                    <a:pt x="346" y="372"/>
                    <a:pt x="346" y="372"/>
                  </a:cubicBezTo>
                  <a:cubicBezTo>
                    <a:pt x="346" y="371"/>
                    <a:pt x="346" y="371"/>
                    <a:pt x="346" y="371"/>
                  </a:cubicBezTo>
                  <a:cubicBezTo>
                    <a:pt x="345" y="371"/>
                    <a:pt x="345" y="371"/>
                    <a:pt x="345" y="371"/>
                  </a:cubicBezTo>
                  <a:cubicBezTo>
                    <a:pt x="345" y="370"/>
                    <a:pt x="345" y="370"/>
                    <a:pt x="345" y="370"/>
                  </a:cubicBezTo>
                  <a:cubicBezTo>
                    <a:pt x="344" y="368"/>
                    <a:pt x="344" y="368"/>
                    <a:pt x="344" y="368"/>
                  </a:cubicBezTo>
                  <a:cubicBezTo>
                    <a:pt x="343" y="364"/>
                    <a:pt x="342" y="361"/>
                    <a:pt x="340" y="358"/>
                  </a:cubicBezTo>
                  <a:cubicBezTo>
                    <a:pt x="337" y="359"/>
                    <a:pt x="334" y="360"/>
                    <a:pt x="331" y="361"/>
                  </a:cubicBezTo>
                  <a:cubicBezTo>
                    <a:pt x="330" y="362"/>
                    <a:pt x="330" y="362"/>
                    <a:pt x="329" y="362"/>
                  </a:cubicBezTo>
                  <a:cubicBezTo>
                    <a:pt x="327" y="363"/>
                    <a:pt x="327" y="363"/>
                    <a:pt x="327" y="363"/>
                  </a:cubicBezTo>
                  <a:cubicBezTo>
                    <a:pt x="325" y="363"/>
                    <a:pt x="325" y="363"/>
                    <a:pt x="325" y="363"/>
                  </a:cubicBezTo>
                  <a:cubicBezTo>
                    <a:pt x="322" y="364"/>
                    <a:pt x="319" y="365"/>
                    <a:pt x="316" y="365"/>
                  </a:cubicBezTo>
                  <a:cubicBezTo>
                    <a:pt x="310" y="366"/>
                    <a:pt x="304" y="367"/>
                    <a:pt x="297" y="367"/>
                  </a:cubicBezTo>
                  <a:cubicBezTo>
                    <a:pt x="291" y="366"/>
                    <a:pt x="285" y="365"/>
                    <a:pt x="279" y="364"/>
                  </a:cubicBezTo>
                  <a:cubicBezTo>
                    <a:pt x="276" y="363"/>
                    <a:pt x="273" y="362"/>
                    <a:pt x="270" y="361"/>
                  </a:cubicBezTo>
                  <a:cubicBezTo>
                    <a:pt x="269" y="361"/>
                    <a:pt x="269" y="361"/>
                    <a:pt x="268" y="360"/>
                  </a:cubicBezTo>
                  <a:cubicBezTo>
                    <a:pt x="267" y="360"/>
                    <a:pt x="267" y="360"/>
                    <a:pt x="267" y="360"/>
                  </a:cubicBezTo>
                  <a:cubicBezTo>
                    <a:pt x="266" y="360"/>
                    <a:pt x="266" y="360"/>
                    <a:pt x="266" y="360"/>
                  </a:cubicBezTo>
                  <a:cubicBezTo>
                    <a:pt x="265" y="359"/>
                    <a:pt x="265" y="359"/>
                    <a:pt x="265" y="359"/>
                  </a:cubicBezTo>
                  <a:cubicBezTo>
                    <a:pt x="263" y="358"/>
                    <a:pt x="263" y="358"/>
                    <a:pt x="263" y="358"/>
                  </a:cubicBezTo>
                  <a:cubicBezTo>
                    <a:pt x="261" y="357"/>
                    <a:pt x="261" y="357"/>
                    <a:pt x="261" y="357"/>
                  </a:cubicBezTo>
                  <a:cubicBezTo>
                    <a:pt x="256" y="354"/>
                    <a:pt x="256" y="354"/>
                    <a:pt x="256" y="354"/>
                  </a:cubicBezTo>
                  <a:cubicBezTo>
                    <a:pt x="251" y="361"/>
                    <a:pt x="251" y="361"/>
                    <a:pt x="251" y="361"/>
                  </a:cubicBezTo>
                  <a:cubicBezTo>
                    <a:pt x="248" y="364"/>
                    <a:pt x="248" y="364"/>
                    <a:pt x="248" y="364"/>
                  </a:cubicBezTo>
                  <a:cubicBezTo>
                    <a:pt x="246" y="366"/>
                    <a:pt x="246" y="366"/>
                    <a:pt x="246" y="366"/>
                  </a:cubicBezTo>
                  <a:cubicBezTo>
                    <a:pt x="243" y="369"/>
                    <a:pt x="243" y="369"/>
                    <a:pt x="243" y="369"/>
                  </a:cubicBezTo>
                  <a:cubicBezTo>
                    <a:pt x="241" y="371"/>
                    <a:pt x="239" y="373"/>
                    <a:pt x="237" y="375"/>
                  </a:cubicBezTo>
                  <a:cubicBezTo>
                    <a:pt x="233" y="379"/>
                    <a:pt x="230" y="383"/>
                    <a:pt x="226" y="386"/>
                  </a:cubicBezTo>
                  <a:cubicBezTo>
                    <a:pt x="231" y="383"/>
                    <a:pt x="236" y="378"/>
                    <a:pt x="241" y="374"/>
                  </a:cubicBezTo>
                  <a:cubicBezTo>
                    <a:pt x="243" y="372"/>
                    <a:pt x="245" y="370"/>
                    <a:pt x="247" y="367"/>
                  </a:cubicBezTo>
                  <a:cubicBezTo>
                    <a:pt x="249" y="366"/>
                    <a:pt x="249" y="366"/>
                    <a:pt x="249" y="366"/>
                  </a:cubicBezTo>
                  <a:cubicBezTo>
                    <a:pt x="250" y="365"/>
                    <a:pt x="250" y="365"/>
                    <a:pt x="250" y="365"/>
                  </a:cubicBezTo>
                  <a:cubicBezTo>
                    <a:pt x="251" y="363"/>
                    <a:pt x="251" y="363"/>
                    <a:pt x="251" y="363"/>
                  </a:cubicBezTo>
                  <a:cubicBezTo>
                    <a:pt x="257" y="357"/>
                    <a:pt x="257" y="357"/>
                    <a:pt x="257" y="357"/>
                  </a:cubicBezTo>
                  <a:cubicBezTo>
                    <a:pt x="261" y="359"/>
                    <a:pt x="261" y="359"/>
                    <a:pt x="261" y="359"/>
                  </a:cubicBezTo>
                  <a:cubicBezTo>
                    <a:pt x="263" y="360"/>
                    <a:pt x="263" y="360"/>
                    <a:pt x="263" y="360"/>
                  </a:cubicBezTo>
                  <a:cubicBezTo>
                    <a:pt x="264" y="361"/>
                    <a:pt x="264" y="361"/>
                    <a:pt x="264" y="361"/>
                  </a:cubicBezTo>
                  <a:cubicBezTo>
                    <a:pt x="266" y="362"/>
                    <a:pt x="266" y="362"/>
                    <a:pt x="267" y="362"/>
                  </a:cubicBezTo>
                  <a:cubicBezTo>
                    <a:pt x="269" y="363"/>
                    <a:pt x="269" y="363"/>
                    <a:pt x="269" y="363"/>
                  </a:cubicBezTo>
                  <a:cubicBezTo>
                    <a:pt x="272" y="364"/>
                    <a:pt x="275" y="365"/>
                    <a:pt x="278" y="366"/>
                  </a:cubicBezTo>
                  <a:cubicBezTo>
                    <a:pt x="284" y="367"/>
                    <a:pt x="291" y="368"/>
                    <a:pt x="297" y="369"/>
                  </a:cubicBezTo>
                  <a:cubicBezTo>
                    <a:pt x="303" y="369"/>
                    <a:pt x="310" y="369"/>
                    <a:pt x="316" y="368"/>
                  </a:cubicBezTo>
                  <a:cubicBezTo>
                    <a:pt x="319" y="367"/>
                    <a:pt x="322" y="367"/>
                    <a:pt x="325" y="366"/>
                  </a:cubicBezTo>
                  <a:cubicBezTo>
                    <a:pt x="328" y="365"/>
                    <a:pt x="328" y="365"/>
                    <a:pt x="328" y="365"/>
                  </a:cubicBezTo>
                  <a:cubicBezTo>
                    <a:pt x="329" y="365"/>
                    <a:pt x="329" y="365"/>
                    <a:pt x="329" y="365"/>
                  </a:cubicBezTo>
                  <a:cubicBezTo>
                    <a:pt x="330" y="364"/>
                    <a:pt x="331" y="364"/>
                    <a:pt x="331" y="364"/>
                  </a:cubicBezTo>
                  <a:cubicBezTo>
                    <a:pt x="334" y="363"/>
                    <a:pt x="336" y="362"/>
                    <a:pt x="339" y="361"/>
                  </a:cubicBezTo>
                  <a:cubicBezTo>
                    <a:pt x="342" y="368"/>
                    <a:pt x="342" y="368"/>
                    <a:pt x="342" y="368"/>
                  </a:cubicBezTo>
                  <a:cubicBezTo>
                    <a:pt x="342" y="369"/>
                    <a:pt x="342" y="370"/>
                    <a:pt x="343" y="371"/>
                  </a:cubicBezTo>
                  <a:cubicBezTo>
                    <a:pt x="343" y="372"/>
                    <a:pt x="343" y="372"/>
                    <a:pt x="343" y="372"/>
                  </a:cubicBezTo>
                  <a:cubicBezTo>
                    <a:pt x="343" y="372"/>
                    <a:pt x="343" y="372"/>
                    <a:pt x="343" y="372"/>
                  </a:cubicBezTo>
                  <a:cubicBezTo>
                    <a:pt x="344" y="373"/>
                    <a:pt x="344" y="373"/>
                    <a:pt x="344" y="373"/>
                  </a:cubicBezTo>
                  <a:cubicBezTo>
                    <a:pt x="345" y="376"/>
                    <a:pt x="346" y="378"/>
                    <a:pt x="348" y="381"/>
                  </a:cubicBezTo>
                  <a:cubicBezTo>
                    <a:pt x="351" y="386"/>
                    <a:pt x="354" y="390"/>
                    <a:pt x="358" y="394"/>
                  </a:cubicBezTo>
                  <a:cubicBezTo>
                    <a:pt x="361" y="399"/>
                    <a:pt x="366" y="403"/>
                    <a:pt x="370" y="406"/>
                  </a:cubicBezTo>
                  <a:cubicBezTo>
                    <a:pt x="372" y="408"/>
                    <a:pt x="375" y="409"/>
                    <a:pt x="377" y="411"/>
                  </a:cubicBezTo>
                  <a:cubicBezTo>
                    <a:pt x="378" y="411"/>
                    <a:pt x="378" y="411"/>
                    <a:pt x="378" y="411"/>
                  </a:cubicBezTo>
                  <a:cubicBezTo>
                    <a:pt x="379" y="412"/>
                    <a:pt x="379" y="412"/>
                    <a:pt x="379" y="412"/>
                  </a:cubicBezTo>
                  <a:cubicBezTo>
                    <a:pt x="380" y="413"/>
                    <a:pt x="381" y="413"/>
                    <a:pt x="382" y="414"/>
                  </a:cubicBezTo>
                  <a:cubicBezTo>
                    <a:pt x="384" y="415"/>
                    <a:pt x="386" y="416"/>
                    <a:pt x="388" y="417"/>
                  </a:cubicBezTo>
                  <a:cubicBezTo>
                    <a:pt x="381" y="433"/>
                    <a:pt x="381" y="433"/>
                    <a:pt x="381" y="433"/>
                  </a:cubicBezTo>
                  <a:cubicBezTo>
                    <a:pt x="376" y="445"/>
                    <a:pt x="376" y="445"/>
                    <a:pt x="376" y="445"/>
                  </a:cubicBezTo>
                  <a:cubicBezTo>
                    <a:pt x="372" y="454"/>
                    <a:pt x="369" y="462"/>
                    <a:pt x="365" y="471"/>
                  </a:cubicBezTo>
                  <a:cubicBezTo>
                    <a:pt x="359" y="488"/>
                    <a:pt x="352" y="504"/>
                    <a:pt x="346" y="521"/>
                  </a:cubicBezTo>
                  <a:cubicBezTo>
                    <a:pt x="352" y="505"/>
                    <a:pt x="358" y="488"/>
                    <a:pt x="365" y="471"/>
                  </a:cubicBezTo>
                  <a:cubicBezTo>
                    <a:pt x="368" y="462"/>
                    <a:pt x="372" y="454"/>
                    <a:pt x="375" y="445"/>
                  </a:cubicBezTo>
                  <a:cubicBezTo>
                    <a:pt x="377" y="441"/>
                    <a:pt x="379" y="437"/>
                    <a:pt x="381" y="433"/>
                  </a:cubicBezTo>
                  <a:cubicBezTo>
                    <a:pt x="388" y="417"/>
                    <a:pt x="388" y="417"/>
                    <a:pt x="388" y="417"/>
                  </a:cubicBezTo>
                  <a:cubicBezTo>
                    <a:pt x="385" y="416"/>
                    <a:pt x="382" y="414"/>
                    <a:pt x="380" y="413"/>
                  </a:cubicBezTo>
                  <a:cubicBezTo>
                    <a:pt x="380" y="413"/>
                    <a:pt x="379" y="413"/>
                    <a:pt x="379" y="412"/>
                  </a:cubicBezTo>
                  <a:cubicBezTo>
                    <a:pt x="378" y="412"/>
                    <a:pt x="378" y="412"/>
                    <a:pt x="378" y="412"/>
                  </a:cubicBezTo>
                  <a:cubicBezTo>
                    <a:pt x="377" y="411"/>
                    <a:pt x="377" y="411"/>
                    <a:pt x="377" y="411"/>
                  </a:cubicBezTo>
                  <a:cubicBezTo>
                    <a:pt x="376" y="411"/>
                    <a:pt x="375" y="410"/>
                    <a:pt x="375" y="410"/>
                  </a:cubicBezTo>
                  <a:cubicBezTo>
                    <a:pt x="372" y="408"/>
                    <a:pt x="369" y="406"/>
                    <a:pt x="366" y="403"/>
                  </a:cubicBezTo>
                  <a:cubicBezTo>
                    <a:pt x="360" y="398"/>
                    <a:pt x="355" y="392"/>
                    <a:pt x="351" y="386"/>
                  </a:cubicBezTo>
                  <a:cubicBezTo>
                    <a:pt x="349" y="382"/>
                    <a:pt x="347" y="379"/>
                    <a:pt x="345" y="376"/>
                  </a:cubicBezTo>
                  <a:cubicBezTo>
                    <a:pt x="345" y="375"/>
                    <a:pt x="344" y="374"/>
                    <a:pt x="344" y="373"/>
                  </a:cubicBezTo>
                  <a:cubicBezTo>
                    <a:pt x="343" y="372"/>
                    <a:pt x="343" y="372"/>
                    <a:pt x="343" y="372"/>
                  </a:cubicBezTo>
                  <a:cubicBezTo>
                    <a:pt x="342" y="370"/>
                    <a:pt x="342" y="370"/>
                    <a:pt x="342" y="370"/>
                  </a:cubicBezTo>
                  <a:cubicBezTo>
                    <a:pt x="341" y="367"/>
                    <a:pt x="340" y="364"/>
                    <a:pt x="339" y="361"/>
                  </a:cubicBezTo>
                  <a:cubicBezTo>
                    <a:pt x="336" y="362"/>
                    <a:pt x="334" y="363"/>
                    <a:pt x="331" y="364"/>
                  </a:cubicBezTo>
                  <a:cubicBezTo>
                    <a:pt x="330" y="364"/>
                    <a:pt x="330" y="365"/>
                    <a:pt x="329" y="365"/>
                  </a:cubicBezTo>
                  <a:cubicBezTo>
                    <a:pt x="328" y="365"/>
                    <a:pt x="328" y="365"/>
                    <a:pt x="328" y="365"/>
                  </a:cubicBezTo>
                  <a:cubicBezTo>
                    <a:pt x="325" y="366"/>
                    <a:pt x="325" y="366"/>
                    <a:pt x="325" y="366"/>
                  </a:cubicBezTo>
                  <a:cubicBezTo>
                    <a:pt x="322" y="367"/>
                    <a:pt x="319" y="368"/>
                    <a:pt x="316" y="368"/>
                  </a:cubicBezTo>
                  <a:cubicBezTo>
                    <a:pt x="309" y="369"/>
                    <a:pt x="303" y="369"/>
                    <a:pt x="297" y="369"/>
                  </a:cubicBezTo>
                  <a:cubicBezTo>
                    <a:pt x="290" y="369"/>
                    <a:pt x="284" y="368"/>
                    <a:pt x="278" y="366"/>
                  </a:cubicBezTo>
                  <a:cubicBezTo>
                    <a:pt x="275" y="366"/>
                    <a:pt x="272" y="365"/>
                    <a:pt x="269" y="364"/>
                  </a:cubicBezTo>
                  <a:cubicBezTo>
                    <a:pt x="268" y="363"/>
                    <a:pt x="267" y="363"/>
                    <a:pt x="267" y="363"/>
                  </a:cubicBezTo>
                  <a:cubicBezTo>
                    <a:pt x="266" y="362"/>
                    <a:pt x="266" y="362"/>
                    <a:pt x="264" y="362"/>
                  </a:cubicBezTo>
                  <a:cubicBezTo>
                    <a:pt x="262" y="361"/>
                    <a:pt x="262" y="361"/>
                    <a:pt x="262" y="361"/>
                  </a:cubicBezTo>
                  <a:cubicBezTo>
                    <a:pt x="261" y="360"/>
                    <a:pt x="261" y="360"/>
                    <a:pt x="261" y="360"/>
                  </a:cubicBezTo>
                  <a:cubicBezTo>
                    <a:pt x="257" y="358"/>
                    <a:pt x="257" y="358"/>
                    <a:pt x="257" y="358"/>
                  </a:cubicBezTo>
                  <a:cubicBezTo>
                    <a:pt x="252" y="364"/>
                    <a:pt x="252" y="364"/>
                    <a:pt x="252" y="364"/>
                  </a:cubicBezTo>
                  <a:cubicBezTo>
                    <a:pt x="250" y="366"/>
                    <a:pt x="250" y="366"/>
                    <a:pt x="250" y="366"/>
                  </a:cubicBezTo>
                  <a:cubicBezTo>
                    <a:pt x="248" y="368"/>
                    <a:pt x="248" y="368"/>
                    <a:pt x="248" y="368"/>
                  </a:cubicBezTo>
                  <a:cubicBezTo>
                    <a:pt x="246" y="370"/>
                    <a:pt x="244" y="372"/>
                    <a:pt x="241" y="375"/>
                  </a:cubicBezTo>
                  <a:cubicBezTo>
                    <a:pt x="237" y="379"/>
                    <a:pt x="232" y="383"/>
                    <a:pt x="227" y="387"/>
                  </a:cubicBezTo>
                  <a:cubicBezTo>
                    <a:pt x="225" y="389"/>
                    <a:pt x="222" y="391"/>
                    <a:pt x="220" y="392"/>
                  </a:cubicBezTo>
                  <a:cubicBezTo>
                    <a:pt x="217" y="395"/>
                    <a:pt x="215" y="397"/>
                    <a:pt x="212" y="398"/>
                  </a:cubicBezTo>
                  <a:cubicBezTo>
                    <a:pt x="208" y="402"/>
                    <a:pt x="204" y="405"/>
                    <a:pt x="204" y="406"/>
                  </a:cubicBezTo>
                  <a:cubicBezTo>
                    <a:pt x="205" y="406"/>
                    <a:pt x="206" y="406"/>
                    <a:pt x="208" y="405"/>
                  </a:cubicBezTo>
                  <a:cubicBezTo>
                    <a:pt x="208" y="405"/>
                    <a:pt x="208" y="406"/>
                    <a:pt x="208" y="406"/>
                  </a:cubicBezTo>
                  <a:cubicBezTo>
                    <a:pt x="209" y="411"/>
                    <a:pt x="214" y="426"/>
                    <a:pt x="223" y="449"/>
                  </a:cubicBezTo>
                  <a:cubicBezTo>
                    <a:pt x="222" y="449"/>
                    <a:pt x="222" y="449"/>
                    <a:pt x="222" y="449"/>
                  </a:cubicBezTo>
                  <a:cubicBezTo>
                    <a:pt x="217" y="438"/>
                    <a:pt x="214" y="431"/>
                    <a:pt x="212" y="427"/>
                  </a:cubicBezTo>
                  <a:cubicBezTo>
                    <a:pt x="210" y="423"/>
                    <a:pt x="209" y="422"/>
                    <a:pt x="209" y="422"/>
                  </a:cubicBezTo>
                  <a:cubicBezTo>
                    <a:pt x="207" y="421"/>
                    <a:pt x="208" y="426"/>
                    <a:pt x="206" y="423"/>
                  </a:cubicBezTo>
                  <a:cubicBezTo>
                    <a:pt x="216" y="445"/>
                    <a:pt x="225" y="467"/>
                    <a:pt x="232" y="490"/>
                  </a:cubicBezTo>
                  <a:cubicBezTo>
                    <a:pt x="234" y="496"/>
                    <a:pt x="238" y="507"/>
                    <a:pt x="240" y="513"/>
                  </a:cubicBezTo>
                  <a:cubicBezTo>
                    <a:pt x="251" y="541"/>
                    <a:pt x="260" y="569"/>
                    <a:pt x="268" y="598"/>
                  </a:cubicBezTo>
                  <a:cubicBezTo>
                    <a:pt x="271" y="608"/>
                    <a:pt x="271" y="608"/>
                    <a:pt x="271" y="608"/>
                  </a:cubicBezTo>
                  <a:cubicBezTo>
                    <a:pt x="273" y="614"/>
                    <a:pt x="273" y="614"/>
                    <a:pt x="273" y="614"/>
                  </a:cubicBezTo>
                  <a:cubicBezTo>
                    <a:pt x="274" y="619"/>
                    <a:pt x="274" y="619"/>
                    <a:pt x="274" y="619"/>
                  </a:cubicBezTo>
                  <a:cubicBezTo>
                    <a:pt x="275" y="622"/>
                    <a:pt x="275" y="622"/>
                    <a:pt x="275" y="622"/>
                  </a:cubicBezTo>
                  <a:cubicBezTo>
                    <a:pt x="268" y="622"/>
                    <a:pt x="268" y="622"/>
                    <a:pt x="268" y="622"/>
                  </a:cubicBezTo>
                  <a:cubicBezTo>
                    <a:pt x="268" y="621"/>
                    <a:pt x="268" y="621"/>
                    <a:pt x="268" y="621"/>
                  </a:cubicBezTo>
                  <a:cubicBezTo>
                    <a:pt x="263" y="604"/>
                    <a:pt x="263" y="604"/>
                    <a:pt x="263" y="604"/>
                  </a:cubicBezTo>
                  <a:cubicBezTo>
                    <a:pt x="261" y="595"/>
                    <a:pt x="261" y="595"/>
                    <a:pt x="261" y="595"/>
                  </a:cubicBezTo>
                  <a:cubicBezTo>
                    <a:pt x="257" y="582"/>
                    <a:pt x="253" y="570"/>
                    <a:pt x="249" y="557"/>
                  </a:cubicBezTo>
                  <a:cubicBezTo>
                    <a:pt x="241" y="532"/>
                    <a:pt x="232" y="507"/>
                    <a:pt x="223" y="483"/>
                  </a:cubicBezTo>
                  <a:cubicBezTo>
                    <a:pt x="218" y="471"/>
                    <a:pt x="213" y="459"/>
                    <a:pt x="208" y="447"/>
                  </a:cubicBezTo>
                  <a:cubicBezTo>
                    <a:pt x="206" y="441"/>
                    <a:pt x="203" y="435"/>
                    <a:pt x="201" y="429"/>
                  </a:cubicBezTo>
                  <a:cubicBezTo>
                    <a:pt x="196" y="420"/>
                    <a:pt x="196" y="420"/>
                    <a:pt x="196" y="420"/>
                  </a:cubicBezTo>
                  <a:cubicBezTo>
                    <a:pt x="190" y="406"/>
                    <a:pt x="190" y="406"/>
                    <a:pt x="190" y="406"/>
                  </a:cubicBezTo>
                  <a:cubicBezTo>
                    <a:pt x="185" y="407"/>
                    <a:pt x="185" y="407"/>
                    <a:pt x="185" y="407"/>
                  </a:cubicBezTo>
                  <a:cubicBezTo>
                    <a:pt x="182" y="407"/>
                    <a:pt x="182" y="407"/>
                    <a:pt x="182" y="407"/>
                  </a:cubicBezTo>
                  <a:cubicBezTo>
                    <a:pt x="182" y="407"/>
                    <a:pt x="181" y="408"/>
                    <a:pt x="181" y="408"/>
                  </a:cubicBezTo>
                  <a:cubicBezTo>
                    <a:pt x="180" y="408"/>
                    <a:pt x="180" y="408"/>
                    <a:pt x="180" y="408"/>
                  </a:cubicBezTo>
                  <a:cubicBezTo>
                    <a:pt x="178" y="408"/>
                    <a:pt x="177" y="408"/>
                    <a:pt x="175" y="408"/>
                  </a:cubicBezTo>
                  <a:cubicBezTo>
                    <a:pt x="172" y="408"/>
                    <a:pt x="169" y="407"/>
                    <a:pt x="166" y="407"/>
                  </a:cubicBezTo>
                  <a:cubicBezTo>
                    <a:pt x="159" y="405"/>
                    <a:pt x="154" y="402"/>
                    <a:pt x="149" y="397"/>
                  </a:cubicBezTo>
                  <a:cubicBezTo>
                    <a:pt x="144" y="393"/>
                    <a:pt x="140" y="388"/>
                    <a:pt x="138" y="382"/>
                  </a:cubicBezTo>
                  <a:cubicBezTo>
                    <a:pt x="136" y="376"/>
                    <a:pt x="136" y="370"/>
                    <a:pt x="138" y="366"/>
                  </a:cubicBezTo>
                  <a:cubicBezTo>
                    <a:pt x="139" y="364"/>
                    <a:pt x="141" y="362"/>
                    <a:pt x="143" y="360"/>
                  </a:cubicBezTo>
                  <a:cubicBezTo>
                    <a:pt x="145" y="358"/>
                    <a:pt x="148" y="357"/>
                    <a:pt x="151" y="356"/>
                  </a:cubicBezTo>
                  <a:cubicBezTo>
                    <a:pt x="156" y="355"/>
                    <a:pt x="162" y="356"/>
                    <a:pt x="167" y="359"/>
                  </a:cubicBezTo>
                  <a:cubicBezTo>
                    <a:pt x="172" y="362"/>
                    <a:pt x="177" y="367"/>
                    <a:pt x="180" y="373"/>
                  </a:cubicBezTo>
                  <a:cubicBezTo>
                    <a:pt x="181" y="374"/>
                    <a:pt x="182" y="375"/>
                    <a:pt x="183" y="377"/>
                  </a:cubicBezTo>
                  <a:cubicBezTo>
                    <a:pt x="185" y="382"/>
                    <a:pt x="185" y="382"/>
                    <a:pt x="185" y="382"/>
                  </a:cubicBezTo>
                  <a:cubicBezTo>
                    <a:pt x="193" y="398"/>
                    <a:pt x="193" y="398"/>
                    <a:pt x="193" y="398"/>
                  </a:cubicBezTo>
                  <a:cubicBezTo>
                    <a:pt x="195" y="397"/>
                    <a:pt x="197" y="396"/>
                    <a:pt x="200" y="395"/>
                  </a:cubicBezTo>
                  <a:cubicBezTo>
                    <a:pt x="201" y="394"/>
                    <a:pt x="202" y="394"/>
                    <a:pt x="203" y="393"/>
                  </a:cubicBezTo>
                  <a:cubicBezTo>
                    <a:pt x="204" y="393"/>
                    <a:pt x="205" y="392"/>
                    <a:pt x="206" y="392"/>
                  </a:cubicBezTo>
                  <a:cubicBezTo>
                    <a:pt x="207" y="391"/>
                    <a:pt x="207" y="391"/>
                    <a:pt x="207" y="391"/>
                  </a:cubicBezTo>
                  <a:cubicBezTo>
                    <a:pt x="208" y="390"/>
                    <a:pt x="208" y="390"/>
                    <a:pt x="208" y="390"/>
                  </a:cubicBezTo>
                  <a:cubicBezTo>
                    <a:pt x="210" y="389"/>
                    <a:pt x="210" y="389"/>
                    <a:pt x="210" y="389"/>
                  </a:cubicBezTo>
                  <a:cubicBezTo>
                    <a:pt x="211" y="388"/>
                    <a:pt x="212" y="388"/>
                    <a:pt x="213" y="387"/>
                  </a:cubicBezTo>
                  <a:cubicBezTo>
                    <a:pt x="218" y="384"/>
                    <a:pt x="222" y="381"/>
                    <a:pt x="226" y="378"/>
                  </a:cubicBezTo>
                  <a:cubicBezTo>
                    <a:pt x="230" y="374"/>
                    <a:pt x="234" y="371"/>
                    <a:pt x="238" y="367"/>
                  </a:cubicBezTo>
                  <a:cubicBezTo>
                    <a:pt x="240" y="365"/>
                    <a:pt x="242" y="363"/>
                    <a:pt x="243" y="361"/>
                  </a:cubicBezTo>
                  <a:cubicBezTo>
                    <a:pt x="244" y="360"/>
                    <a:pt x="244" y="360"/>
                    <a:pt x="244" y="360"/>
                  </a:cubicBezTo>
                  <a:cubicBezTo>
                    <a:pt x="245" y="359"/>
                    <a:pt x="245" y="359"/>
                    <a:pt x="245" y="359"/>
                  </a:cubicBezTo>
                  <a:cubicBezTo>
                    <a:pt x="246" y="358"/>
                    <a:pt x="246" y="358"/>
                    <a:pt x="247" y="357"/>
                  </a:cubicBezTo>
                  <a:cubicBezTo>
                    <a:pt x="249" y="355"/>
                    <a:pt x="250" y="353"/>
                    <a:pt x="252" y="351"/>
                  </a:cubicBezTo>
                  <a:cubicBezTo>
                    <a:pt x="250" y="349"/>
                    <a:pt x="249" y="347"/>
                    <a:pt x="248" y="345"/>
                  </a:cubicBezTo>
                  <a:cubicBezTo>
                    <a:pt x="247" y="344"/>
                    <a:pt x="247" y="344"/>
                    <a:pt x="247" y="344"/>
                  </a:cubicBezTo>
                  <a:cubicBezTo>
                    <a:pt x="247" y="344"/>
                    <a:pt x="246" y="343"/>
                    <a:pt x="246" y="343"/>
                  </a:cubicBezTo>
                  <a:cubicBezTo>
                    <a:pt x="246" y="343"/>
                    <a:pt x="246" y="343"/>
                    <a:pt x="246" y="343"/>
                  </a:cubicBezTo>
                  <a:cubicBezTo>
                    <a:pt x="246" y="342"/>
                    <a:pt x="246" y="342"/>
                    <a:pt x="245" y="341"/>
                  </a:cubicBezTo>
                  <a:cubicBezTo>
                    <a:pt x="245" y="340"/>
                    <a:pt x="244" y="338"/>
                    <a:pt x="243" y="336"/>
                  </a:cubicBezTo>
                  <a:cubicBezTo>
                    <a:pt x="243" y="335"/>
                    <a:pt x="243" y="334"/>
                    <a:pt x="243" y="333"/>
                  </a:cubicBezTo>
                  <a:cubicBezTo>
                    <a:pt x="243" y="332"/>
                    <a:pt x="243" y="332"/>
                    <a:pt x="242" y="331"/>
                  </a:cubicBezTo>
                  <a:cubicBezTo>
                    <a:pt x="242" y="331"/>
                    <a:pt x="242" y="330"/>
                    <a:pt x="242" y="330"/>
                  </a:cubicBezTo>
                  <a:cubicBezTo>
                    <a:pt x="242" y="328"/>
                    <a:pt x="242" y="326"/>
                    <a:pt x="243" y="324"/>
                  </a:cubicBezTo>
                  <a:cubicBezTo>
                    <a:pt x="244" y="315"/>
                    <a:pt x="247" y="306"/>
                    <a:pt x="252" y="299"/>
                  </a:cubicBezTo>
                  <a:cubicBezTo>
                    <a:pt x="254" y="296"/>
                    <a:pt x="257" y="293"/>
                    <a:pt x="260" y="291"/>
                  </a:cubicBezTo>
                  <a:cubicBezTo>
                    <a:pt x="263" y="289"/>
                    <a:pt x="267" y="288"/>
                    <a:pt x="270" y="288"/>
                  </a:cubicBezTo>
                  <a:cubicBezTo>
                    <a:pt x="274" y="288"/>
                    <a:pt x="277" y="290"/>
                    <a:pt x="280" y="292"/>
                  </a:cubicBezTo>
                  <a:cubicBezTo>
                    <a:pt x="283" y="294"/>
                    <a:pt x="286" y="297"/>
                    <a:pt x="287" y="300"/>
                  </a:cubicBezTo>
                  <a:cubicBezTo>
                    <a:pt x="288" y="304"/>
                    <a:pt x="288" y="307"/>
                    <a:pt x="287" y="311"/>
                  </a:cubicBezTo>
                  <a:cubicBezTo>
                    <a:pt x="287" y="315"/>
                    <a:pt x="285" y="319"/>
                    <a:pt x="283" y="323"/>
                  </a:cubicBezTo>
                  <a:cubicBezTo>
                    <a:pt x="280" y="327"/>
                    <a:pt x="278" y="330"/>
                    <a:pt x="275" y="334"/>
                  </a:cubicBezTo>
                  <a:cubicBezTo>
                    <a:pt x="274" y="336"/>
                    <a:pt x="274" y="336"/>
                    <a:pt x="274" y="336"/>
                  </a:cubicBezTo>
                  <a:cubicBezTo>
                    <a:pt x="272" y="338"/>
                    <a:pt x="272" y="338"/>
                    <a:pt x="272" y="338"/>
                  </a:cubicBezTo>
                  <a:cubicBezTo>
                    <a:pt x="267" y="344"/>
                    <a:pt x="267" y="344"/>
                    <a:pt x="267" y="344"/>
                  </a:cubicBezTo>
                  <a:cubicBezTo>
                    <a:pt x="266" y="346"/>
                    <a:pt x="265" y="347"/>
                    <a:pt x="265" y="349"/>
                  </a:cubicBezTo>
                  <a:cubicBezTo>
                    <a:pt x="265" y="349"/>
                    <a:pt x="265" y="350"/>
                    <a:pt x="265" y="350"/>
                  </a:cubicBezTo>
                  <a:cubicBezTo>
                    <a:pt x="265" y="351"/>
                    <a:pt x="266" y="351"/>
                    <a:pt x="266" y="351"/>
                  </a:cubicBezTo>
                  <a:cubicBezTo>
                    <a:pt x="266" y="351"/>
                    <a:pt x="266" y="351"/>
                    <a:pt x="266" y="351"/>
                  </a:cubicBezTo>
                  <a:cubicBezTo>
                    <a:pt x="266" y="352"/>
                    <a:pt x="266" y="352"/>
                    <a:pt x="266" y="352"/>
                  </a:cubicBezTo>
                  <a:cubicBezTo>
                    <a:pt x="267" y="354"/>
                    <a:pt x="268" y="354"/>
                    <a:pt x="270" y="355"/>
                  </a:cubicBezTo>
                  <a:cubicBezTo>
                    <a:pt x="272" y="356"/>
                    <a:pt x="274" y="357"/>
                    <a:pt x="276" y="357"/>
                  </a:cubicBezTo>
                  <a:cubicBezTo>
                    <a:pt x="277" y="358"/>
                    <a:pt x="278" y="358"/>
                    <a:pt x="280" y="358"/>
                  </a:cubicBezTo>
                  <a:cubicBezTo>
                    <a:pt x="281" y="358"/>
                    <a:pt x="282" y="359"/>
                    <a:pt x="283" y="359"/>
                  </a:cubicBezTo>
                  <a:cubicBezTo>
                    <a:pt x="285" y="359"/>
                    <a:pt x="285" y="359"/>
                    <a:pt x="285" y="359"/>
                  </a:cubicBezTo>
                  <a:cubicBezTo>
                    <a:pt x="287" y="360"/>
                    <a:pt x="287" y="360"/>
                    <a:pt x="287" y="360"/>
                  </a:cubicBezTo>
                  <a:cubicBezTo>
                    <a:pt x="292" y="360"/>
                    <a:pt x="297" y="361"/>
                    <a:pt x="302" y="361"/>
                  </a:cubicBezTo>
                  <a:cubicBezTo>
                    <a:pt x="308" y="361"/>
                    <a:pt x="313" y="360"/>
                    <a:pt x="318" y="359"/>
                  </a:cubicBezTo>
                  <a:cubicBezTo>
                    <a:pt x="321" y="359"/>
                    <a:pt x="324" y="358"/>
                    <a:pt x="327" y="357"/>
                  </a:cubicBezTo>
                  <a:cubicBezTo>
                    <a:pt x="327" y="357"/>
                    <a:pt x="328" y="356"/>
                    <a:pt x="329" y="356"/>
                  </a:cubicBezTo>
                  <a:cubicBezTo>
                    <a:pt x="330" y="355"/>
                    <a:pt x="331" y="355"/>
                    <a:pt x="332" y="355"/>
                  </a:cubicBezTo>
                  <a:cubicBezTo>
                    <a:pt x="338" y="352"/>
                    <a:pt x="338" y="352"/>
                    <a:pt x="338" y="352"/>
                  </a:cubicBezTo>
                  <a:cubicBezTo>
                    <a:pt x="338" y="347"/>
                    <a:pt x="338" y="347"/>
                    <a:pt x="338" y="347"/>
                  </a:cubicBezTo>
                  <a:cubicBezTo>
                    <a:pt x="337" y="344"/>
                    <a:pt x="337" y="344"/>
                    <a:pt x="337" y="344"/>
                  </a:cubicBezTo>
                  <a:cubicBezTo>
                    <a:pt x="337" y="343"/>
                    <a:pt x="337" y="343"/>
                    <a:pt x="337" y="343"/>
                  </a:cubicBezTo>
                  <a:cubicBezTo>
                    <a:pt x="337" y="342"/>
                    <a:pt x="337" y="342"/>
                    <a:pt x="337" y="342"/>
                  </a:cubicBezTo>
                  <a:cubicBezTo>
                    <a:pt x="336" y="340"/>
                    <a:pt x="336" y="340"/>
                    <a:pt x="336" y="340"/>
                  </a:cubicBezTo>
                  <a:cubicBezTo>
                    <a:pt x="336" y="339"/>
                    <a:pt x="336" y="339"/>
                    <a:pt x="336" y="339"/>
                  </a:cubicBezTo>
                  <a:cubicBezTo>
                    <a:pt x="336" y="336"/>
                    <a:pt x="336" y="336"/>
                    <a:pt x="336" y="336"/>
                  </a:cubicBezTo>
                  <a:cubicBezTo>
                    <a:pt x="336" y="333"/>
                    <a:pt x="335" y="330"/>
                    <a:pt x="335" y="327"/>
                  </a:cubicBezTo>
                  <a:cubicBezTo>
                    <a:pt x="336" y="321"/>
                    <a:pt x="337" y="315"/>
                    <a:pt x="340" y="310"/>
                  </a:cubicBezTo>
                  <a:cubicBezTo>
                    <a:pt x="342" y="307"/>
                    <a:pt x="343" y="305"/>
                    <a:pt x="345" y="303"/>
                  </a:cubicBezTo>
                  <a:cubicBezTo>
                    <a:pt x="347" y="302"/>
                    <a:pt x="348" y="301"/>
                    <a:pt x="349" y="300"/>
                  </a:cubicBezTo>
                  <a:cubicBezTo>
                    <a:pt x="350" y="299"/>
                    <a:pt x="351" y="299"/>
                    <a:pt x="352" y="298"/>
                  </a:cubicBezTo>
                  <a:cubicBezTo>
                    <a:pt x="357" y="296"/>
                    <a:pt x="363" y="295"/>
                    <a:pt x="367" y="297"/>
                  </a:cubicBezTo>
                  <a:cubicBezTo>
                    <a:pt x="368" y="297"/>
                    <a:pt x="369" y="298"/>
                    <a:pt x="370" y="299"/>
                  </a:cubicBezTo>
                  <a:cubicBezTo>
                    <a:pt x="370" y="299"/>
                    <a:pt x="371" y="299"/>
                    <a:pt x="371" y="300"/>
                  </a:cubicBezTo>
                  <a:cubicBezTo>
                    <a:pt x="372" y="300"/>
                    <a:pt x="372" y="301"/>
                    <a:pt x="373" y="301"/>
                  </a:cubicBezTo>
                  <a:cubicBezTo>
                    <a:pt x="374" y="304"/>
                    <a:pt x="376" y="306"/>
                    <a:pt x="377" y="308"/>
                  </a:cubicBezTo>
                  <a:cubicBezTo>
                    <a:pt x="378" y="311"/>
                    <a:pt x="378" y="313"/>
                    <a:pt x="378" y="316"/>
                  </a:cubicBezTo>
                  <a:cubicBezTo>
                    <a:pt x="378" y="319"/>
                    <a:pt x="377" y="322"/>
                    <a:pt x="376" y="324"/>
                  </a:cubicBezTo>
                  <a:cubicBezTo>
                    <a:pt x="374" y="330"/>
                    <a:pt x="371" y="335"/>
                    <a:pt x="366" y="339"/>
                  </a:cubicBezTo>
                  <a:cubicBezTo>
                    <a:pt x="364" y="342"/>
                    <a:pt x="362" y="344"/>
                    <a:pt x="359" y="346"/>
                  </a:cubicBezTo>
                  <a:cubicBezTo>
                    <a:pt x="359" y="346"/>
                    <a:pt x="358" y="347"/>
                    <a:pt x="357" y="347"/>
                  </a:cubicBezTo>
                  <a:cubicBezTo>
                    <a:pt x="356" y="348"/>
                    <a:pt x="356" y="348"/>
                    <a:pt x="356" y="348"/>
                  </a:cubicBezTo>
                  <a:cubicBezTo>
                    <a:pt x="355" y="349"/>
                    <a:pt x="355" y="349"/>
                    <a:pt x="355" y="349"/>
                  </a:cubicBezTo>
                  <a:cubicBezTo>
                    <a:pt x="352" y="351"/>
                    <a:pt x="349" y="353"/>
                    <a:pt x="346" y="355"/>
                  </a:cubicBezTo>
                  <a:cubicBezTo>
                    <a:pt x="347" y="357"/>
                    <a:pt x="348" y="359"/>
                    <a:pt x="349" y="361"/>
                  </a:cubicBezTo>
                  <a:cubicBezTo>
                    <a:pt x="349" y="362"/>
                    <a:pt x="350" y="363"/>
                    <a:pt x="350" y="364"/>
                  </a:cubicBezTo>
                  <a:cubicBezTo>
                    <a:pt x="351" y="366"/>
                    <a:pt x="351" y="366"/>
                    <a:pt x="351" y="366"/>
                  </a:cubicBezTo>
                  <a:cubicBezTo>
                    <a:pt x="351" y="367"/>
                    <a:pt x="351" y="367"/>
                    <a:pt x="351" y="367"/>
                  </a:cubicBezTo>
                  <a:cubicBezTo>
                    <a:pt x="352" y="369"/>
                    <a:pt x="353" y="372"/>
                    <a:pt x="354" y="374"/>
                  </a:cubicBezTo>
                  <a:cubicBezTo>
                    <a:pt x="357" y="378"/>
                    <a:pt x="360" y="383"/>
                    <a:pt x="363" y="387"/>
                  </a:cubicBezTo>
                  <a:cubicBezTo>
                    <a:pt x="366" y="392"/>
                    <a:pt x="370" y="396"/>
                    <a:pt x="374" y="399"/>
                  </a:cubicBezTo>
                  <a:cubicBezTo>
                    <a:pt x="375" y="400"/>
                    <a:pt x="377" y="401"/>
                    <a:pt x="378" y="401"/>
                  </a:cubicBezTo>
                  <a:cubicBezTo>
                    <a:pt x="378" y="402"/>
                    <a:pt x="379" y="402"/>
                    <a:pt x="379" y="403"/>
                  </a:cubicBezTo>
                  <a:cubicBezTo>
                    <a:pt x="380" y="403"/>
                    <a:pt x="380" y="403"/>
                    <a:pt x="380" y="403"/>
                  </a:cubicBezTo>
                  <a:cubicBezTo>
                    <a:pt x="381" y="403"/>
                    <a:pt x="381" y="403"/>
                    <a:pt x="381" y="403"/>
                  </a:cubicBezTo>
                  <a:cubicBezTo>
                    <a:pt x="382" y="404"/>
                    <a:pt x="382" y="404"/>
                    <a:pt x="382" y="404"/>
                  </a:cubicBezTo>
                  <a:cubicBezTo>
                    <a:pt x="384" y="405"/>
                    <a:pt x="386" y="406"/>
                    <a:pt x="388" y="407"/>
                  </a:cubicBezTo>
                  <a:cubicBezTo>
                    <a:pt x="390" y="408"/>
                    <a:pt x="392" y="409"/>
                    <a:pt x="394" y="410"/>
                  </a:cubicBezTo>
                  <a:cubicBezTo>
                    <a:pt x="402" y="394"/>
                    <a:pt x="402" y="394"/>
                    <a:pt x="402" y="394"/>
                  </a:cubicBezTo>
                  <a:cubicBezTo>
                    <a:pt x="407" y="384"/>
                    <a:pt x="407" y="384"/>
                    <a:pt x="407" y="384"/>
                  </a:cubicBezTo>
                  <a:cubicBezTo>
                    <a:pt x="409" y="379"/>
                    <a:pt x="409" y="379"/>
                    <a:pt x="409" y="379"/>
                  </a:cubicBezTo>
                  <a:cubicBezTo>
                    <a:pt x="410" y="378"/>
                    <a:pt x="410" y="378"/>
                    <a:pt x="410" y="378"/>
                  </a:cubicBezTo>
                  <a:cubicBezTo>
                    <a:pt x="410" y="377"/>
                    <a:pt x="410" y="377"/>
                    <a:pt x="410" y="377"/>
                  </a:cubicBezTo>
                  <a:cubicBezTo>
                    <a:pt x="411" y="377"/>
                    <a:pt x="411" y="376"/>
                    <a:pt x="412" y="375"/>
                  </a:cubicBezTo>
                  <a:cubicBezTo>
                    <a:pt x="414" y="373"/>
                    <a:pt x="416" y="370"/>
                    <a:pt x="418" y="368"/>
                  </a:cubicBezTo>
                  <a:cubicBezTo>
                    <a:pt x="420" y="366"/>
                    <a:pt x="423" y="364"/>
                    <a:pt x="425" y="363"/>
                  </a:cubicBezTo>
                  <a:cubicBezTo>
                    <a:pt x="426" y="362"/>
                    <a:pt x="428" y="362"/>
                    <a:pt x="429" y="362"/>
                  </a:cubicBezTo>
                  <a:cubicBezTo>
                    <a:pt x="429" y="362"/>
                    <a:pt x="430" y="362"/>
                    <a:pt x="430" y="362"/>
                  </a:cubicBezTo>
                  <a:cubicBezTo>
                    <a:pt x="431" y="362"/>
                    <a:pt x="431" y="362"/>
                    <a:pt x="432" y="362"/>
                  </a:cubicBezTo>
                  <a:cubicBezTo>
                    <a:pt x="436" y="363"/>
                    <a:pt x="441" y="367"/>
                    <a:pt x="443" y="372"/>
                  </a:cubicBezTo>
                  <a:cubicBezTo>
                    <a:pt x="445" y="377"/>
                    <a:pt x="446" y="384"/>
                    <a:pt x="445" y="390"/>
                  </a:cubicBezTo>
                  <a:cubicBezTo>
                    <a:pt x="445" y="393"/>
                    <a:pt x="444" y="396"/>
                    <a:pt x="442" y="399"/>
                  </a:cubicBezTo>
                  <a:cubicBezTo>
                    <a:pt x="441" y="402"/>
                    <a:pt x="440" y="404"/>
                    <a:pt x="438" y="406"/>
                  </a:cubicBezTo>
                  <a:cubicBezTo>
                    <a:pt x="434" y="411"/>
                    <a:pt x="428" y="414"/>
                    <a:pt x="422" y="416"/>
                  </a:cubicBezTo>
                  <a:cubicBezTo>
                    <a:pt x="419" y="417"/>
                    <a:pt x="416" y="417"/>
                    <a:pt x="413" y="417"/>
                  </a:cubicBezTo>
                  <a:cubicBezTo>
                    <a:pt x="411" y="418"/>
                    <a:pt x="410" y="418"/>
                    <a:pt x="408" y="418"/>
                  </a:cubicBezTo>
                  <a:cubicBezTo>
                    <a:pt x="407" y="418"/>
                    <a:pt x="407" y="418"/>
                    <a:pt x="407" y="418"/>
                  </a:cubicBezTo>
                  <a:cubicBezTo>
                    <a:pt x="407" y="418"/>
                    <a:pt x="406" y="418"/>
                    <a:pt x="406" y="418"/>
                  </a:cubicBezTo>
                  <a:cubicBezTo>
                    <a:pt x="405" y="417"/>
                    <a:pt x="404" y="417"/>
                    <a:pt x="403" y="417"/>
                  </a:cubicBezTo>
                  <a:cubicBezTo>
                    <a:pt x="398" y="417"/>
                    <a:pt x="398" y="417"/>
                    <a:pt x="398" y="417"/>
                  </a:cubicBezTo>
                  <a:cubicBezTo>
                    <a:pt x="394" y="426"/>
                    <a:pt x="394" y="426"/>
                    <a:pt x="394" y="426"/>
                  </a:cubicBezTo>
                  <a:cubicBezTo>
                    <a:pt x="392" y="432"/>
                    <a:pt x="392" y="432"/>
                    <a:pt x="392" y="432"/>
                  </a:cubicBezTo>
                  <a:cubicBezTo>
                    <a:pt x="387" y="442"/>
                    <a:pt x="387" y="442"/>
                    <a:pt x="387" y="442"/>
                  </a:cubicBezTo>
                  <a:cubicBezTo>
                    <a:pt x="384" y="449"/>
                    <a:pt x="381" y="456"/>
                    <a:pt x="378" y="463"/>
                  </a:cubicBezTo>
                  <a:cubicBezTo>
                    <a:pt x="372" y="477"/>
                    <a:pt x="367" y="492"/>
                    <a:pt x="362" y="506"/>
                  </a:cubicBezTo>
                  <a:cubicBezTo>
                    <a:pt x="351" y="535"/>
                    <a:pt x="342" y="564"/>
                    <a:pt x="333" y="593"/>
                  </a:cubicBezTo>
                  <a:cubicBezTo>
                    <a:pt x="330" y="604"/>
                    <a:pt x="330" y="604"/>
                    <a:pt x="330" y="604"/>
                  </a:cubicBezTo>
                  <a:cubicBezTo>
                    <a:pt x="327" y="613"/>
                    <a:pt x="327" y="613"/>
                    <a:pt x="327" y="613"/>
                  </a:cubicBezTo>
                  <a:cubicBezTo>
                    <a:pt x="326" y="619"/>
                    <a:pt x="326" y="619"/>
                    <a:pt x="326" y="619"/>
                  </a:cubicBezTo>
                  <a:cubicBezTo>
                    <a:pt x="325" y="621"/>
                    <a:pt x="325" y="621"/>
                    <a:pt x="325" y="621"/>
                  </a:cubicBezTo>
                  <a:cubicBezTo>
                    <a:pt x="325" y="622"/>
                    <a:pt x="325" y="622"/>
                    <a:pt x="325" y="622"/>
                  </a:cubicBezTo>
                  <a:lnTo>
                    <a:pt x="318" y="62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58" name="文本框 57">
            <a:extLst>
              <a:ext uri="{FF2B5EF4-FFF2-40B4-BE49-F238E27FC236}">
                <a16:creationId xmlns:a16="http://schemas.microsoft.com/office/drawing/2014/main" id="{09BEA337-DF1F-45E6-9338-77B3CCFB41CB}"/>
              </a:ext>
            </a:extLst>
          </p:cNvPr>
          <p:cNvSpPr txBox="1"/>
          <p:nvPr/>
        </p:nvSpPr>
        <p:spPr>
          <a:xfrm>
            <a:off x="10059293" y="1511300"/>
            <a:ext cx="861774" cy="3578696"/>
          </a:xfrm>
          <a:prstGeom prst="rect">
            <a:avLst/>
          </a:prstGeom>
          <a:noFill/>
        </p:spPr>
        <p:txBody>
          <a:bodyPr vert="eaVert" wrap="square" rtlCol="0">
            <a:spAutoFit/>
          </a:bodyPr>
          <a:lstStyle/>
          <a:p>
            <a:r>
              <a:rPr lang="zh-CN" altLang="en-US" sz="4400" b="1" dirty="0">
                <a:solidFill>
                  <a:schemeClr val="accent3">
                    <a:lumMod val="20000"/>
                    <a:lumOff val="80000"/>
                  </a:schemeClr>
                </a:solidFill>
                <a:latin typeface="Arial" panose="020B0604020202020204" pitchFamily="34" charset="0"/>
                <a:ea typeface="微软雅黑" panose="020B0503020204020204" pitchFamily="34" charset="-122"/>
              </a:rPr>
              <a:t>举例构建过程</a:t>
            </a:r>
          </a:p>
        </p:txBody>
      </p:sp>
      <p:pic>
        <p:nvPicPr>
          <p:cNvPr id="3" name="音频 2">
            <a:hlinkClick r:id="" action="ppaction://media"/>
            <a:extLst>
              <a:ext uri="{FF2B5EF4-FFF2-40B4-BE49-F238E27FC236}">
                <a16:creationId xmlns:a16="http://schemas.microsoft.com/office/drawing/2014/main" id="{0BCD29F3-6EBE-47D2-905D-B8B69E7B562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114236863"/>
      </p:ext>
    </p:extLst>
  </p:cSld>
  <p:clrMapOvr>
    <a:masterClrMapping/>
  </p:clrMapOvr>
  <p:transition spd="slow" advTm="368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53" presetClass="entr" presetSubtype="16"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p:cTn id="10" dur="500" fill="hold"/>
                                        <p:tgtEl>
                                          <p:spTgt spid="2"/>
                                        </p:tgtEl>
                                        <p:attrNameLst>
                                          <p:attrName>ppt_w</p:attrName>
                                        </p:attrNameLst>
                                      </p:cBhvr>
                                      <p:tavLst>
                                        <p:tav tm="0">
                                          <p:val>
                                            <p:fltVal val="0"/>
                                          </p:val>
                                        </p:tav>
                                        <p:tav tm="100000">
                                          <p:val>
                                            <p:strVal val="#ppt_w"/>
                                          </p:val>
                                        </p:tav>
                                      </p:tavLst>
                                    </p:anim>
                                    <p:anim calcmode="lin" valueType="num">
                                      <p:cBhvr>
                                        <p:cTn id="11" dur="500" fill="hold"/>
                                        <p:tgtEl>
                                          <p:spTgt spid="2"/>
                                        </p:tgtEl>
                                        <p:attrNameLst>
                                          <p:attrName>ppt_h</p:attrName>
                                        </p:attrNameLst>
                                      </p:cBhvr>
                                      <p:tavLst>
                                        <p:tav tm="0">
                                          <p:val>
                                            <p:fltVal val="0"/>
                                          </p:val>
                                        </p:tav>
                                        <p:tav tm="100000">
                                          <p:val>
                                            <p:strVal val="#ppt_h"/>
                                          </p:val>
                                        </p:tav>
                                      </p:tavLst>
                                    </p:anim>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3"/>
                </p:tgtEl>
              </p:cMediaNode>
            </p:audio>
          </p:childTnLst>
        </p:cTn>
      </p:par>
    </p:tnLst>
    <p:bldLst>
      <p:bldP spid="2" grpId="0" bldLvl="0" animBg="1"/>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TM03457475[[fn=框架]]</Template>
  <TotalTime>0</TotalTime>
  <Words>659</Words>
  <Application>Microsoft Office PowerPoint</Application>
  <PresentationFormat>宽屏</PresentationFormat>
  <Paragraphs>117</Paragraphs>
  <Slides>13</Slides>
  <Notes>8</Notes>
  <HiddenSlides>0</HiddenSlides>
  <MMClips>13</MMClips>
  <ScaleCrop>false</ScaleCrop>
  <HeadingPairs>
    <vt:vector size="6" baseType="variant">
      <vt:variant>
        <vt:lpstr>已用的字体</vt:lpstr>
      </vt:variant>
      <vt:variant>
        <vt:i4>4</vt:i4>
      </vt:variant>
      <vt:variant>
        <vt:lpstr>主题</vt:lpstr>
      </vt:variant>
      <vt:variant>
        <vt:i4>2</vt:i4>
      </vt:variant>
      <vt:variant>
        <vt:lpstr>幻灯片标题</vt:lpstr>
      </vt:variant>
      <vt:variant>
        <vt:i4>13</vt:i4>
      </vt:variant>
    </vt:vector>
  </HeadingPairs>
  <TitlesOfParts>
    <vt:vector size="19" baseType="lpstr">
      <vt:lpstr>等线</vt:lpstr>
      <vt:lpstr>黑体</vt:lpstr>
      <vt:lpstr>微软雅黑</vt:lpstr>
      <vt:lpstr>Arial</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Nan D</dc:creator>
  <cp:lastModifiedBy>shu gean</cp:lastModifiedBy>
  <cp:revision>49</cp:revision>
  <dcterms:created xsi:type="dcterms:W3CDTF">2019-09-27T12:53:00Z</dcterms:created>
  <dcterms:modified xsi:type="dcterms:W3CDTF">2019-11-28T11:28:26Z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2052-11.1.0.7989</vt:lpwstr>
  </property>
</Properties>
</file>